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0"/>
  </p:notesMasterIdLst>
  <p:sldIdLst>
    <p:sldId id="256" r:id="rId2"/>
    <p:sldId id="259" r:id="rId3"/>
    <p:sldId id="260" r:id="rId4"/>
    <p:sldId id="262" r:id="rId5"/>
    <p:sldId id="304" r:id="rId6"/>
    <p:sldId id="263" r:id="rId7"/>
    <p:sldId id="277" r:id="rId8"/>
    <p:sldId id="283" r:id="rId9"/>
  </p:sldIdLst>
  <p:sldSz cx="9144000" cy="5143500" type="screen16x9"/>
  <p:notesSz cx="6858000" cy="9144000"/>
  <p:embeddedFontLst>
    <p:embeddedFont>
      <p:font typeface="Fira Sans Extra Condensed Medium" panose="020B0604020202020204" charset="0"/>
      <p:regular r:id="rId11"/>
      <p:bold r:id="rId12"/>
      <p:italic r:id="rId13"/>
      <p:boldItalic r:id="rId14"/>
    </p:embeddedFont>
    <p:embeddedFont>
      <p:font typeface="Kodchasan" panose="020B0604020202020204" charset="-34"/>
      <p:regular r:id="rId15"/>
      <p:bold r:id="rId16"/>
      <p:italic r:id="rId17"/>
      <p:boldItalic r:id="rId18"/>
    </p:embeddedFont>
    <p:embeddedFont>
      <p:font typeface="Sanchez" panose="020B0604020202020204" charset="0"/>
      <p:regular r:id="rId19"/>
      <p:italic r:id="rId20"/>
    </p:embeddedFont>
    <p:embeddedFont>
      <p:font typeface="Taviraj" panose="020B0604020202020204" charset="-34"/>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2029D2-C814-40A3-B8D6-C26935B31B59}">
  <a:tblStyle styleId="{E22029D2-C814-40A3-B8D6-C26935B31B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C6726E-CE51-4176-86F1-08C381590F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a5c40259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a5c40259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a712b607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a712b607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5413dc4d9d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5413dc4d9d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7c53bfe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7c53bfe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7c53bfe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7c53bfe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66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ga7c53bfeb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8" name="Google Shape;1278;ga7c53bfeb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
        <p:cNvGrpSpPr/>
        <p:nvPr/>
      </p:nvGrpSpPr>
      <p:grpSpPr>
        <a:xfrm>
          <a:off x="0" y="0"/>
          <a:ext cx="0" cy="0"/>
          <a:chOff x="0" y="0"/>
          <a:chExt cx="0" cy="0"/>
        </a:xfrm>
      </p:grpSpPr>
      <p:sp>
        <p:nvSpPr>
          <p:cNvPr id="1869" name="Google Shape;1869;gb09ba95993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0" name="Google Shape;1870;gb09ba95993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8"/>
        <p:cNvGrpSpPr/>
        <p:nvPr/>
      </p:nvGrpSpPr>
      <p:grpSpPr>
        <a:xfrm>
          <a:off x="0" y="0"/>
          <a:ext cx="0" cy="0"/>
          <a:chOff x="0" y="0"/>
          <a:chExt cx="0" cy="0"/>
        </a:xfrm>
      </p:grpSpPr>
      <p:sp>
        <p:nvSpPr>
          <p:cNvPr id="2059" name="Google Shape;2059;gb0add3ba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0" name="Google Shape;2060;gb0add3ba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90725" y="1437700"/>
            <a:ext cx="5166300" cy="1719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86675" y="3193725"/>
            <a:ext cx="5166300" cy="51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Kodchasan"/>
                <a:ea typeface="Kodchasan"/>
                <a:cs typeface="Kodchasan"/>
                <a:sym typeface="Kodchas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3"/>
            </a:gs>
            <a:gs pos="100000">
              <a:schemeClr val="accent4"/>
            </a:gs>
          </a:gsLst>
          <a:lin ang="5400700" scaled="0"/>
        </a:gradFill>
        <a:effectLst/>
      </p:bgPr>
    </p:bg>
    <p:spTree>
      <p:nvGrpSpPr>
        <p:cNvPr id="1" name="Shape 125"/>
        <p:cNvGrpSpPr/>
        <p:nvPr/>
      </p:nvGrpSpPr>
      <p:grpSpPr>
        <a:xfrm>
          <a:off x="0" y="0"/>
          <a:ext cx="0" cy="0"/>
          <a:chOff x="0" y="0"/>
          <a:chExt cx="0" cy="0"/>
        </a:xfrm>
      </p:grpSpPr>
      <p:grpSp>
        <p:nvGrpSpPr>
          <p:cNvPr id="126" name="Google Shape;126;p8"/>
          <p:cNvGrpSpPr/>
          <p:nvPr/>
        </p:nvGrpSpPr>
        <p:grpSpPr>
          <a:xfrm>
            <a:off x="9" y="15011"/>
            <a:ext cx="9144293" cy="5113712"/>
            <a:chOff x="216975" y="846375"/>
            <a:chExt cx="7186650" cy="4018950"/>
          </a:xfrm>
        </p:grpSpPr>
        <p:sp>
          <p:nvSpPr>
            <p:cNvPr id="127" name="Google Shape;127;p8"/>
            <p:cNvSpPr/>
            <p:nvPr/>
          </p:nvSpPr>
          <p:spPr>
            <a:xfrm>
              <a:off x="2488100" y="1577100"/>
              <a:ext cx="376250" cy="365250"/>
            </a:xfrm>
            <a:custGeom>
              <a:avLst/>
              <a:gdLst/>
              <a:ahLst/>
              <a:cxnLst/>
              <a:rect l="l" t="t" r="r" b="b"/>
              <a:pathLst>
                <a:path w="15050" h="14610" extrusionOk="0">
                  <a:moveTo>
                    <a:pt x="4882" y="1299"/>
                  </a:moveTo>
                  <a:lnTo>
                    <a:pt x="7096" y="2525"/>
                  </a:lnTo>
                  <a:lnTo>
                    <a:pt x="7096" y="6323"/>
                  </a:lnTo>
                  <a:lnTo>
                    <a:pt x="4251" y="3573"/>
                  </a:lnTo>
                  <a:lnTo>
                    <a:pt x="4882" y="1299"/>
                  </a:lnTo>
                  <a:close/>
                  <a:moveTo>
                    <a:pt x="10049" y="1251"/>
                  </a:moveTo>
                  <a:lnTo>
                    <a:pt x="10704" y="3644"/>
                  </a:lnTo>
                  <a:lnTo>
                    <a:pt x="7930" y="6323"/>
                  </a:lnTo>
                  <a:lnTo>
                    <a:pt x="7930" y="2430"/>
                  </a:lnTo>
                  <a:lnTo>
                    <a:pt x="7942" y="2430"/>
                  </a:lnTo>
                  <a:lnTo>
                    <a:pt x="10049" y="1251"/>
                  </a:lnTo>
                  <a:close/>
                  <a:moveTo>
                    <a:pt x="3739" y="4228"/>
                  </a:moveTo>
                  <a:lnTo>
                    <a:pt x="6501" y="6906"/>
                  </a:lnTo>
                  <a:lnTo>
                    <a:pt x="2489" y="6906"/>
                  </a:lnTo>
                  <a:lnTo>
                    <a:pt x="1262" y="4871"/>
                  </a:lnTo>
                  <a:lnTo>
                    <a:pt x="3739" y="4228"/>
                  </a:lnTo>
                  <a:close/>
                  <a:moveTo>
                    <a:pt x="11383" y="4156"/>
                  </a:moveTo>
                  <a:lnTo>
                    <a:pt x="13716" y="4763"/>
                  </a:lnTo>
                  <a:lnTo>
                    <a:pt x="12442" y="6906"/>
                  </a:lnTo>
                  <a:lnTo>
                    <a:pt x="8525" y="6906"/>
                  </a:lnTo>
                  <a:lnTo>
                    <a:pt x="11383" y="4156"/>
                  </a:lnTo>
                  <a:close/>
                  <a:moveTo>
                    <a:pt x="12550" y="7728"/>
                  </a:moveTo>
                  <a:lnTo>
                    <a:pt x="13752" y="9764"/>
                  </a:lnTo>
                  <a:lnTo>
                    <a:pt x="11299" y="10407"/>
                  </a:lnTo>
                  <a:lnTo>
                    <a:pt x="8525" y="7728"/>
                  </a:lnTo>
                  <a:close/>
                  <a:moveTo>
                    <a:pt x="6513" y="7704"/>
                  </a:moveTo>
                  <a:lnTo>
                    <a:pt x="3656" y="10478"/>
                  </a:lnTo>
                  <a:lnTo>
                    <a:pt x="1322" y="9859"/>
                  </a:lnTo>
                  <a:lnTo>
                    <a:pt x="2596" y="7704"/>
                  </a:lnTo>
                  <a:close/>
                  <a:moveTo>
                    <a:pt x="7930" y="8300"/>
                  </a:moveTo>
                  <a:lnTo>
                    <a:pt x="10776" y="11050"/>
                  </a:lnTo>
                  <a:lnTo>
                    <a:pt x="10144" y="13336"/>
                  </a:lnTo>
                  <a:lnTo>
                    <a:pt x="7930" y="12098"/>
                  </a:lnTo>
                  <a:lnTo>
                    <a:pt x="7930" y="8300"/>
                  </a:lnTo>
                  <a:close/>
                  <a:moveTo>
                    <a:pt x="7108" y="8300"/>
                  </a:moveTo>
                  <a:lnTo>
                    <a:pt x="7108" y="12205"/>
                  </a:lnTo>
                  <a:lnTo>
                    <a:pt x="7096" y="12205"/>
                  </a:lnTo>
                  <a:lnTo>
                    <a:pt x="5001" y="13383"/>
                  </a:lnTo>
                  <a:lnTo>
                    <a:pt x="4346" y="10978"/>
                  </a:lnTo>
                  <a:lnTo>
                    <a:pt x="7108" y="8300"/>
                  </a:lnTo>
                  <a:close/>
                  <a:moveTo>
                    <a:pt x="10585"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7" y="9645"/>
                  </a:lnTo>
                  <a:lnTo>
                    <a:pt x="36" y="10371"/>
                  </a:lnTo>
                  <a:lnTo>
                    <a:pt x="893" y="10597"/>
                  </a:lnTo>
                  <a:lnTo>
                    <a:pt x="3548" y="11300"/>
                  </a:lnTo>
                  <a:lnTo>
                    <a:pt x="4239" y="13800"/>
                  </a:lnTo>
                  <a:lnTo>
                    <a:pt x="4465" y="14610"/>
                  </a:lnTo>
                  <a:lnTo>
                    <a:pt x="5215" y="14193"/>
                  </a:lnTo>
                  <a:lnTo>
                    <a:pt x="7620" y="12860"/>
                  </a:lnTo>
                  <a:lnTo>
                    <a:pt x="9930" y="14145"/>
                  </a:lnTo>
                  <a:lnTo>
                    <a:pt x="10680" y="14574"/>
                  </a:lnTo>
                  <a:lnTo>
                    <a:pt x="10906" y="13753"/>
                  </a:lnTo>
                  <a:lnTo>
                    <a:pt x="11621" y="11157"/>
                  </a:lnTo>
                  <a:lnTo>
                    <a:pt x="14193" y="10490"/>
                  </a:lnTo>
                  <a:lnTo>
                    <a:pt x="15050" y="10264"/>
                  </a:lnTo>
                  <a:lnTo>
                    <a:pt x="14609" y="9538"/>
                  </a:lnTo>
                  <a:lnTo>
                    <a:pt x="13228" y="7216"/>
                  </a:lnTo>
                  <a:lnTo>
                    <a:pt x="14574" y="4966"/>
                  </a:lnTo>
                  <a:lnTo>
                    <a:pt x="15002" y="4239"/>
                  </a:lnTo>
                  <a:lnTo>
                    <a:pt x="14157" y="4013"/>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3243250" y="3038600"/>
              <a:ext cx="376250" cy="365250"/>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906" y="1274"/>
                  </a:moveTo>
                  <a:lnTo>
                    <a:pt x="7120" y="2513"/>
                  </a:lnTo>
                  <a:lnTo>
                    <a:pt x="7120" y="6323"/>
                  </a:lnTo>
                  <a:lnTo>
                    <a:pt x="4275" y="3560"/>
                  </a:lnTo>
                  <a:lnTo>
                    <a:pt x="4906" y="1274"/>
                  </a:lnTo>
                  <a:close/>
                  <a:moveTo>
                    <a:pt x="3751" y="4215"/>
                  </a:moveTo>
                  <a:lnTo>
                    <a:pt x="6525" y="6894"/>
                  </a:lnTo>
                  <a:lnTo>
                    <a:pt x="2501" y="6894"/>
                  </a:lnTo>
                  <a:lnTo>
                    <a:pt x="1286" y="4846"/>
                  </a:lnTo>
                  <a:lnTo>
                    <a:pt x="3751" y="4215"/>
                  </a:lnTo>
                  <a:close/>
                  <a:moveTo>
                    <a:pt x="11395" y="4132"/>
                  </a:moveTo>
                  <a:lnTo>
                    <a:pt x="13740" y="4751"/>
                  </a:lnTo>
                  <a:lnTo>
                    <a:pt x="12466" y="6894"/>
                  </a:lnTo>
                  <a:lnTo>
                    <a:pt x="8549" y="6894"/>
                  </a:lnTo>
                  <a:lnTo>
                    <a:pt x="11395" y="4132"/>
                  </a:lnTo>
                  <a:close/>
                  <a:moveTo>
                    <a:pt x="12562" y="7704"/>
                  </a:moveTo>
                  <a:lnTo>
                    <a:pt x="13776" y="9752"/>
                  </a:lnTo>
                  <a:lnTo>
                    <a:pt x="11311" y="10383"/>
                  </a:lnTo>
                  <a:lnTo>
                    <a:pt x="8549" y="7704"/>
                  </a:lnTo>
                  <a:close/>
                  <a:moveTo>
                    <a:pt x="6537" y="7704"/>
                  </a:moveTo>
                  <a:lnTo>
                    <a:pt x="3680" y="10478"/>
                  </a:lnTo>
                  <a:lnTo>
                    <a:pt x="1346" y="9871"/>
                  </a:lnTo>
                  <a:lnTo>
                    <a:pt x="2620" y="7704"/>
                  </a:lnTo>
                  <a:close/>
                  <a:moveTo>
                    <a:pt x="7954" y="8287"/>
                  </a:moveTo>
                  <a:lnTo>
                    <a:pt x="10799" y="11038"/>
                  </a:lnTo>
                  <a:lnTo>
                    <a:pt x="10168" y="13324"/>
                  </a:lnTo>
                  <a:lnTo>
                    <a:pt x="7954" y="12085"/>
                  </a:lnTo>
                  <a:lnTo>
                    <a:pt x="7954" y="8287"/>
                  </a:lnTo>
                  <a:close/>
                  <a:moveTo>
                    <a:pt x="7120" y="8287"/>
                  </a:moveTo>
                  <a:lnTo>
                    <a:pt x="7120" y="12192"/>
                  </a:lnTo>
                  <a:lnTo>
                    <a:pt x="5025" y="13359"/>
                  </a:lnTo>
                  <a:lnTo>
                    <a:pt x="4346" y="10966"/>
                  </a:lnTo>
                  <a:lnTo>
                    <a:pt x="7120" y="8287"/>
                  </a:lnTo>
                  <a:close/>
                  <a:moveTo>
                    <a:pt x="10585" y="0"/>
                  </a:moveTo>
                  <a:lnTo>
                    <a:pt x="9823" y="417"/>
                  </a:lnTo>
                  <a:lnTo>
                    <a:pt x="7430" y="1751"/>
                  </a:lnTo>
                  <a:lnTo>
                    <a:pt x="5120" y="453"/>
                  </a:lnTo>
                  <a:lnTo>
                    <a:pt x="4358" y="48"/>
                  </a:lnTo>
                  <a:lnTo>
                    <a:pt x="4144" y="858"/>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488100" y="3769350"/>
              <a:ext cx="376250" cy="365250"/>
            </a:xfrm>
            <a:custGeom>
              <a:avLst/>
              <a:gdLst/>
              <a:ahLst/>
              <a:cxnLst/>
              <a:rect l="l" t="t" r="r" b="b"/>
              <a:pathLst>
                <a:path w="15050" h="14610" extrusionOk="0">
                  <a:moveTo>
                    <a:pt x="4882" y="1274"/>
                  </a:moveTo>
                  <a:lnTo>
                    <a:pt x="7096" y="2512"/>
                  </a:lnTo>
                  <a:lnTo>
                    <a:pt x="7096" y="6311"/>
                  </a:lnTo>
                  <a:lnTo>
                    <a:pt x="4251" y="3560"/>
                  </a:lnTo>
                  <a:lnTo>
                    <a:pt x="4882" y="1274"/>
                  </a:lnTo>
                  <a:close/>
                  <a:moveTo>
                    <a:pt x="10025" y="1238"/>
                  </a:moveTo>
                  <a:lnTo>
                    <a:pt x="10680" y="3632"/>
                  </a:lnTo>
                  <a:lnTo>
                    <a:pt x="7918" y="6311"/>
                  </a:lnTo>
                  <a:lnTo>
                    <a:pt x="7918" y="2405"/>
                  </a:lnTo>
                  <a:lnTo>
                    <a:pt x="7930" y="2405"/>
                  </a:lnTo>
                  <a:lnTo>
                    <a:pt x="10025" y="1238"/>
                  </a:lnTo>
                  <a:close/>
                  <a:moveTo>
                    <a:pt x="3727" y="4215"/>
                  </a:moveTo>
                  <a:lnTo>
                    <a:pt x="6501" y="6894"/>
                  </a:lnTo>
                  <a:lnTo>
                    <a:pt x="2489" y="6894"/>
                  </a:lnTo>
                  <a:lnTo>
                    <a:pt x="1262" y="4846"/>
                  </a:lnTo>
                  <a:lnTo>
                    <a:pt x="3727" y="4215"/>
                  </a:lnTo>
                  <a:close/>
                  <a:moveTo>
                    <a:pt x="11371" y="4132"/>
                  </a:moveTo>
                  <a:lnTo>
                    <a:pt x="13704" y="4751"/>
                  </a:lnTo>
                  <a:lnTo>
                    <a:pt x="12430" y="6894"/>
                  </a:lnTo>
                  <a:lnTo>
                    <a:pt x="8525" y="6894"/>
                  </a:lnTo>
                  <a:lnTo>
                    <a:pt x="11371" y="4132"/>
                  </a:lnTo>
                  <a:close/>
                  <a:moveTo>
                    <a:pt x="12550" y="7704"/>
                  </a:moveTo>
                  <a:lnTo>
                    <a:pt x="13764" y="9751"/>
                  </a:lnTo>
                  <a:lnTo>
                    <a:pt x="11299" y="10382"/>
                  </a:lnTo>
                  <a:lnTo>
                    <a:pt x="8525" y="7704"/>
                  </a:lnTo>
                  <a:close/>
                  <a:moveTo>
                    <a:pt x="6513" y="7704"/>
                  </a:moveTo>
                  <a:lnTo>
                    <a:pt x="3656" y="10466"/>
                  </a:lnTo>
                  <a:lnTo>
                    <a:pt x="1322" y="9847"/>
                  </a:lnTo>
                  <a:lnTo>
                    <a:pt x="2596" y="7704"/>
                  </a:lnTo>
                  <a:close/>
                  <a:moveTo>
                    <a:pt x="7930" y="8287"/>
                  </a:moveTo>
                  <a:lnTo>
                    <a:pt x="10776" y="11037"/>
                  </a:lnTo>
                  <a:lnTo>
                    <a:pt x="10144" y="13323"/>
                  </a:lnTo>
                  <a:lnTo>
                    <a:pt x="7930" y="12085"/>
                  </a:lnTo>
                  <a:lnTo>
                    <a:pt x="7930" y="8287"/>
                  </a:lnTo>
                  <a:close/>
                  <a:moveTo>
                    <a:pt x="7108" y="8287"/>
                  </a:moveTo>
                  <a:lnTo>
                    <a:pt x="7108" y="12192"/>
                  </a:lnTo>
                  <a:lnTo>
                    <a:pt x="7096" y="12192"/>
                  </a:lnTo>
                  <a:lnTo>
                    <a:pt x="5001" y="13359"/>
                  </a:lnTo>
                  <a:lnTo>
                    <a:pt x="4346" y="10966"/>
                  </a:lnTo>
                  <a:lnTo>
                    <a:pt x="7108" y="8287"/>
                  </a:lnTo>
                  <a:close/>
                  <a:moveTo>
                    <a:pt x="10585" y="0"/>
                  </a:moveTo>
                  <a:lnTo>
                    <a:pt x="9823" y="417"/>
                  </a:lnTo>
                  <a:lnTo>
                    <a:pt x="7430" y="1750"/>
                  </a:lnTo>
                  <a:lnTo>
                    <a:pt x="5120" y="465"/>
                  </a:lnTo>
                  <a:lnTo>
                    <a:pt x="4358" y="48"/>
                  </a:lnTo>
                  <a:lnTo>
                    <a:pt x="4132" y="857"/>
                  </a:lnTo>
                  <a:lnTo>
                    <a:pt x="3417"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2488100" y="1942325"/>
              <a:ext cx="376250" cy="365550"/>
            </a:xfrm>
            <a:custGeom>
              <a:avLst/>
              <a:gdLst/>
              <a:ahLst/>
              <a:cxnLst/>
              <a:rect l="l" t="t" r="r" b="b"/>
              <a:pathLst>
                <a:path w="15050" h="14622" extrusionOk="0">
                  <a:moveTo>
                    <a:pt x="4882" y="1299"/>
                  </a:moveTo>
                  <a:lnTo>
                    <a:pt x="7096" y="2537"/>
                  </a:lnTo>
                  <a:lnTo>
                    <a:pt x="7096" y="6335"/>
                  </a:lnTo>
                  <a:lnTo>
                    <a:pt x="4251" y="3573"/>
                  </a:lnTo>
                  <a:lnTo>
                    <a:pt x="4882" y="1299"/>
                  </a:lnTo>
                  <a:close/>
                  <a:moveTo>
                    <a:pt x="10049" y="1251"/>
                  </a:moveTo>
                  <a:lnTo>
                    <a:pt x="10704" y="3656"/>
                  </a:lnTo>
                  <a:lnTo>
                    <a:pt x="7930" y="6335"/>
                  </a:lnTo>
                  <a:lnTo>
                    <a:pt x="7930" y="2430"/>
                  </a:lnTo>
                  <a:lnTo>
                    <a:pt x="7942" y="2430"/>
                  </a:lnTo>
                  <a:lnTo>
                    <a:pt x="10049" y="1251"/>
                  </a:lnTo>
                  <a:close/>
                  <a:moveTo>
                    <a:pt x="11383" y="4144"/>
                  </a:moveTo>
                  <a:lnTo>
                    <a:pt x="13716" y="4751"/>
                  </a:lnTo>
                  <a:lnTo>
                    <a:pt x="12442" y="6895"/>
                  </a:lnTo>
                  <a:lnTo>
                    <a:pt x="8525" y="6895"/>
                  </a:lnTo>
                  <a:lnTo>
                    <a:pt x="11383" y="4144"/>
                  </a:lnTo>
                  <a:close/>
                  <a:moveTo>
                    <a:pt x="3739" y="4228"/>
                  </a:moveTo>
                  <a:lnTo>
                    <a:pt x="6501" y="6906"/>
                  </a:lnTo>
                  <a:lnTo>
                    <a:pt x="2489" y="6906"/>
                  </a:lnTo>
                  <a:lnTo>
                    <a:pt x="1262" y="4870"/>
                  </a:lnTo>
                  <a:lnTo>
                    <a:pt x="3739" y="4228"/>
                  </a:lnTo>
                  <a:close/>
                  <a:moveTo>
                    <a:pt x="12550" y="7728"/>
                  </a:moveTo>
                  <a:lnTo>
                    <a:pt x="13764" y="9764"/>
                  </a:lnTo>
                  <a:lnTo>
                    <a:pt x="11299" y="10407"/>
                  </a:lnTo>
                  <a:lnTo>
                    <a:pt x="8525" y="7728"/>
                  </a:lnTo>
                  <a:close/>
                  <a:moveTo>
                    <a:pt x="6513" y="7728"/>
                  </a:moveTo>
                  <a:lnTo>
                    <a:pt x="3656" y="10478"/>
                  </a:lnTo>
                  <a:lnTo>
                    <a:pt x="1322" y="9871"/>
                  </a:lnTo>
                  <a:lnTo>
                    <a:pt x="2596" y="7728"/>
                  </a:lnTo>
                  <a:close/>
                  <a:moveTo>
                    <a:pt x="7930" y="8311"/>
                  </a:moveTo>
                  <a:lnTo>
                    <a:pt x="10776"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18" y="1763"/>
                  </a:lnTo>
                  <a:lnTo>
                    <a:pt x="5120" y="465"/>
                  </a:lnTo>
                  <a:lnTo>
                    <a:pt x="4358" y="48"/>
                  </a:lnTo>
                  <a:lnTo>
                    <a:pt x="4132" y="870"/>
                  </a:lnTo>
                  <a:lnTo>
                    <a:pt x="3417" y="3454"/>
                  </a:lnTo>
                  <a:lnTo>
                    <a:pt x="846" y="4132"/>
                  </a:lnTo>
                  <a:lnTo>
                    <a:pt x="0" y="4347"/>
                  </a:lnTo>
                  <a:lnTo>
                    <a:pt x="429" y="5085"/>
                  </a:lnTo>
                  <a:lnTo>
                    <a:pt x="1810" y="7406"/>
                  </a:lnTo>
                  <a:lnTo>
                    <a:pt x="477" y="9645"/>
                  </a:lnTo>
                  <a:lnTo>
                    <a:pt x="36" y="10383"/>
                  </a:lnTo>
                  <a:lnTo>
                    <a:pt x="893" y="10597"/>
                  </a:lnTo>
                  <a:lnTo>
                    <a:pt x="3548" y="11300"/>
                  </a:lnTo>
                  <a:lnTo>
                    <a:pt x="4239" y="13800"/>
                  </a:lnTo>
                  <a:lnTo>
                    <a:pt x="4465" y="14622"/>
                  </a:lnTo>
                  <a:lnTo>
                    <a:pt x="5215" y="14205"/>
                  </a:lnTo>
                  <a:lnTo>
                    <a:pt x="7620" y="12860"/>
                  </a:lnTo>
                  <a:lnTo>
                    <a:pt x="9930" y="14157"/>
                  </a:lnTo>
                  <a:lnTo>
                    <a:pt x="10680" y="14574"/>
                  </a:lnTo>
                  <a:lnTo>
                    <a:pt x="10906" y="13753"/>
                  </a:lnTo>
                  <a:lnTo>
                    <a:pt x="11621" y="11169"/>
                  </a:lnTo>
                  <a:lnTo>
                    <a:pt x="14193" y="10502"/>
                  </a:lnTo>
                  <a:lnTo>
                    <a:pt x="15050" y="10276"/>
                  </a:lnTo>
                  <a:lnTo>
                    <a:pt x="14609" y="9550"/>
                  </a:lnTo>
                  <a:lnTo>
                    <a:pt x="13228" y="7228"/>
                  </a:lnTo>
                  <a:lnTo>
                    <a:pt x="14574" y="4978"/>
                  </a:lnTo>
                  <a:lnTo>
                    <a:pt x="15002" y="4251"/>
                  </a:lnTo>
                  <a:lnTo>
                    <a:pt x="14157" y="4025"/>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488100" y="3403825"/>
              <a:ext cx="376250" cy="365550"/>
            </a:xfrm>
            <a:custGeom>
              <a:avLst/>
              <a:gdLst/>
              <a:ahLst/>
              <a:cxnLst/>
              <a:rect l="l" t="t" r="r" b="b"/>
              <a:pathLst>
                <a:path w="15050" h="14622" extrusionOk="0">
                  <a:moveTo>
                    <a:pt x="4882" y="1286"/>
                  </a:moveTo>
                  <a:lnTo>
                    <a:pt x="7096" y="2525"/>
                  </a:lnTo>
                  <a:lnTo>
                    <a:pt x="7096" y="6311"/>
                  </a:lnTo>
                  <a:lnTo>
                    <a:pt x="4251" y="3560"/>
                  </a:lnTo>
                  <a:lnTo>
                    <a:pt x="4882" y="1286"/>
                  </a:lnTo>
                  <a:close/>
                  <a:moveTo>
                    <a:pt x="10025" y="1239"/>
                  </a:moveTo>
                  <a:lnTo>
                    <a:pt x="10680" y="3632"/>
                  </a:lnTo>
                  <a:lnTo>
                    <a:pt x="7918" y="6311"/>
                  </a:lnTo>
                  <a:lnTo>
                    <a:pt x="7918" y="2417"/>
                  </a:lnTo>
                  <a:lnTo>
                    <a:pt x="7930" y="2417"/>
                  </a:lnTo>
                  <a:lnTo>
                    <a:pt x="10025" y="1239"/>
                  </a:lnTo>
                  <a:close/>
                  <a:moveTo>
                    <a:pt x="3727" y="4215"/>
                  </a:moveTo>
                  <a:lnTo>
                    <a:pt x="6501" y="6894"/>
                  </a:lnTo>
                  <a:lnTo>
                    <a:pt x="2489" y="6894"/>
                  </a:lnTo>
                  <a:lnTo>
                    <a:pt x="1262" y="4858"/>
                  </a:lnTo>
                  <a:lnTo>
                    <a:pt x="3727" y="4215"/>
                  </a:lnTo>
                  <a:close/>
                  <a:moveTo>
                    <a:pt x="11371" y="4144"/>
                  </a:moveTo>
                  <a:lnTo>
                    <a:pt x="13704" y="4751"/>
                  </a:lnTo>
                  <a:lnTo>
                    <a:pt x="12430" y="6894"/>
                  </a:lnTo>
                  <a:lnTo>
                    <a:pt x="8525" y="6894"/>
                  </a:lnTo>
                  <a:lnTo>
                    <a:pt x="11371" y="4144"/>
                  </a:lnTo>
                  <a:close/>
                  <a:moveTo>
                    <a:pt x="12550" y="7716"/>
                  </a:moveTo>
                  <a:lnTo>
                    <a:pt x="13764" y="9752"/>
                  </a:lnTo>
                  <a:lnTo>
                    <a:pt x="11299" y="10395"/>
                  </a:lnTo>
                  <a:lnTo>
                    <a:pt x="8525" y="7716"/>
                  </a:lnTo>
                  <a:close/>
                  <a:moveTo>
                    <a:pt x="6513" y="7728"/>
                  </a:moveTo>
                  <a:lnTo>
                    <a:pt x="3656" y="10478"/>
                  </a:lnTo>
                  <a:lnTo>
                    <a:pt x="1322" y="9871"/>
                  </a:lnTo>
                  <a:lnTo>
                    <a:pt x="2596" y="7728"/>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3"/>
                  </a:lnTo>
                  <a:lnTo>
                    <a:pt x="5120" y="465"/>
                  </a:lnTo>
                  <a:lnTo>
                    <a:pt x="4358" y="48"/>
                  </a:lnTo>
                  <a:lnTo>
                    <a:pt x="4132" y="870"/>
                  </a:lnTo>
                  <a:lnTo>
                    <a:pt x="3417" y="3453"/>
                  </a:lnTo>
                  <a:lnTo>
                    <a:pt x="846" y="4132"/>
                  </a:lnTo>
                  <a:lnTo>
                    <a:pt x="0" y="4346"/>
                  </a:lnTo>
                  <a:lnTo>
                    <a:pt x="429" y="5084"/>
                  </a:lnTo>
                  <a:lnTo>
                    <a:pt x="1810"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2488100" y="846675"/>
              <a:ext cx="376250" cy="365525"/>
            </a:xfrm>
            <a:custGeom>
              <a:avLst/>
              <a:gdLst/>
              <a:ahLst/>
              <a:cxnLst/>
              <a:rect l="l" t="t" r="r" b="b"/>
              <a:pathLst>
                <a:path w="15050" h="14621" extrusionOk="0">
                  <a:moveTo>
                    <a:pt x="10025" y="1238"/>
                  </a:moveTo>
                  <a:lnTo>
                    <a:pt x="10680" y="3631"/>
                  </a:lnTo>
                  <a:lnTo>
                    <a:pt x="7918" y="6310"/>
                  </a:lnTo>
                  <a:lnTo>
                    <a:pt x="7918" y="2417"/>
                  </a:lnTo>
                  <a:lnTo>
                    <a:pt x="7930" y="2417"/>
                  </a:lnTo>
                  <a:lnTo>
                    <a:pt x="10025" y="1238"/>
                  </a:lnTo>
                  <a:close/>
                  <a:moveTo>
                    <a:pt x="4882" y="1298"/>
                  </a:moveTo>
                  <a:lnTo>
                    <a:pt x="7096" y="2536"/>
                  </a:lnTo>
                  <a:lnTo>
                    <a:pt x="7096" y="6322"/>
                  </a:lnTo>
                  <a:lnTo>
                    <a:pt x="4251" y="3572"/>
                  </a:lnTo>
                  <a:lnTo>
                    <a:pt x="4882" y="1298"/>
                  </a:lnTo>
                  <a:close/>
                  <a:moveTo>
                    <a:pt x="3739" y="4215"/>
                  </a:moveTo>
                  <a:lnTo>
                    <a:pt x="6501" y="6894"/>
                  </a:lnTo>
                  <a:lnTo>
                    <a:pt x="2489" y="6894"/>
                  </a:lnTo>
                  <a:lnTo>
                    <a:pt x="1262" y="4858"/>
                  </a:lnTo>
                  <a:lnTo>
                    <a:pt x="3739" y="4215"/>
                  </a:lnTo>
                  <a:close/>
                  <a:moveTo>
                    <a:pt x="11371" y="4131"/>
                  </a:moveTo>
                  <a:lnTo>
                    <a:pt x="13704" y="4751"/>
                  </a:lnTo>
                  <a:lnTo>
                    <a:pt x="12442" y="6894"/>
                  </a:lnTo>
                  <a:lnTo>
                    <a:pt x="8525" y="6894"/>
                  </a:lnTo>
                  <a:lnTo>
                    <a:pt x="11371" y="4131"/>
                  </a:lnTo>
                  <a:close/>
                  <a:moveTo>
                    <a:pt x="12550" y="7715"/>
                  </a:moveTo>
                  <a:lnTo>
                    <a:pt x="13764" y="9751"/>
                  </a:lnTo>
                  <a:lnTo>
                    <a:pt x="11299" y="10394"/>
                  </a:lnTo>
                  <a:lnTo>
                    <a:pt x="8525" y="7715"/>
                  </a:lnTo>
                  <a:close/>
                  <a:moveTo>
                    <a:pt x="6513" y="7727"/>
                  </a:moveTo>
                  <a:lnTo>
                    <a:pt x="3656" y="10477"/>
                  </a:lnTo>
                  <a:lnTo>
                    <a:pt x="1322" y="9870"/>
                  </a:lnTo>
                  <a:lnTo>
                    <a:pt x="2596" y="7727"/>
                  </a:lnTo>
                  <a:close/>
                  <a:moveTo>
                    <a:pt x="7930" y="8287"/>
                  </a:moveTo>
                  <a:lnTo>
                    <a:pt x="10776" y="11049"/>
                  </a:lnTo>
                  <a:lnTo>
                    <a:pt x="10144" y="13323"/>
                  </a:lnTo>
                  <a:lnTo>
                    <a:pt x="7930" y="12085"/>
                  </a:lnTo>
                  <a:lnTo>
                    <a:pt x="7930" y="8287"/>
                  </a:lnTo>
                  <a:close/>
                  <a:moveTo>
                    <a:pt x="7108" y="8287"/>
                  </a:moveTo>
                  <a:lnTo>
                    <a:pt x="7108" y="12192"/>
                  </a:lnTo>
                  <a:lnTo>
                    <a:pt x="7096" y="12192"/>
                  </a:lnTo>
                  <a:lnTo>
                    <a:pt x="5001" y="13371"/>
                  </a:lnTo>
                  <a:lnTo>
                    <a:pt x="4346" y="10966"/>
                  </a:lnTo>
                  <a:lnTo>
                    <a:pt x="7108" y="8287"/>
                  </a:lnTo>
                  <a:close/>
                  <a:moveTo>
                    <a:pt x="10561" y="0"/>
                  </a:moveTo>
                  <a:lnTo>
                    <a:pt x="9811" y="417"/>
                  </a:lnTo>
                  <a:lnTo>
                    <a:pt x="7406" y="1762"/>
                  </a:lnTo>
                  <a:lnTo>
                    <a:pt x="5108" y="476"/>
                  </a:lnTo>
                  <a:lnTo>
                    <a:pt x="4358" y="48"/>
                  </a:lnTo>
                  <a:lnTo>
                    <a:pt x="4132" y="869"/>
                  </a:lnTo>
                  <a:lnTo>
                    <a:pt x="3417"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489"/>
                  </a:lnTo>
                  <a:lnTo>
                    <a:pt x="15050" y="10275"/>
                  </a:lnTo>
                  <a:lnTo>
                    <a:pt x="14609" y="9537"/>
                  </a:lnTo>
                  <a:lnTo>
                    <a:pt x="13228" y="7215"/>
                  </a:lnTo>
                  <a:lnTo>
                    <a:pt x="14574" y="4965"/>
                  </a:lnTo>
                  <a:lnTo>
                    <a:pt x="15002" y="4227"/>
                  </a:lnTo>
                  <a:lnTo>
                    <a:pt x="14157" y="4000"/>
                  </a:lnTo>
                  <a:lnTo>
                    <a:pt x="11490" y="3310"/>
                  </a:lnTo>
                  <a:lnTo>
                    <a:pt x="10799" y="798"/>
                  </a:lnTo>
                  <a:lnTo>
                    <a:pt x="10561"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488100" y="2307850"/>
              <a:ext cx="376250" cy="365250"/>
            </a:xfrm>
            <a:custGeom>
              <a:avLst/>
              <a:gdLst/>
              <a:ahLst/>
              <a:cxnLst/>
              <a:rect l="l" t="t" r="r" b="b"/>
              <a:pathLst>
                <a:path w="15050" h="14610" extrusionOk="0">
                  <a:moveTo>
                    <a:pt x="4882" y="1298"/>
                  </a:moveTo>
                  <a:lnTo>
                    <a:pt x="7096" y="2525"/>
                  </a:lnTo>
                  <a:lnTo>
                    <a:pt x="7096" y="6323"/>
                  </a:lnTo>
                  <a:lnTo>
                    <a:pt x="4251" y="3573"/>
                  </a:lnTo>
                  <a:lnTo>
                    <a:pt x="4882" y="1298"/>
                  </a:lnTo>
                  <a:close/>
                  <a:moveTo>
                    <a:pt x="10049" y="1251"/>
                  </a:moveTo>
                  <a:lnTo>
                    <a:pt x="10704" y="3644"/>
                  </a:lnTo>
                  <a:lnTo>
                    <a:pt x="7930" y="6323"/>
                  </a:lnTo>
                  <a:lnTo>
                    <a:pt x="7930" y="2430"/>
                  </a:lnTo>
                  <a:lnTo>
                    <a:pt x="7942" y="2430"/>
                  </a:lnTo>
                  <a:lnTo>
                    <a:pt x="10049" y="1251"/>
                  </a:lnTo>
                  <a:close/>
                  <a:moveTo>
                    <a:pt x="11383" y="4132"/>
                  </a:moveTo>
                  <a:lnTo>
                    <a:pt x="13716" y="4751"/>
                  </a:lnTo>
                  <a:lnTo>
                    <a:pt x="12442" y="6894"/>
                  </a:lnTo>
                  <a:lnTo>
                    <a:pt x="8525" y="6894"/>
                  </a:lnTo>
                  <a:lnTo>
                    <a:pt x="11383" y="4132"/>
                  </a:lnTo>
                  <a:close/>
                  <a:moveTo>
                    <a:pt x="3739" y="4227"/>
                  </a:moveTo>
                  <a:lnTo>
                    <a:pt x="6501" y="6906"/>
                  </a:lnTo>
                  <a:lnTo>
                    <a:pt x="2489" y="6906"/>
                  </a:lnTo>
                  <a:lnTo>
                    <a:pt x="1262" y="4870"/>
                  </a:lnTo>
                  <a:lnTo>
                    <a:pt x="3739" y="4227"/>
                  </a:lnTo>
                  <a:close/>
                  <a:moveTo>
                    <a:pt x="12550" y="7728"/>
                  </a:moveTo>
                  <a:lnTo>
                    <a:pt x="13764" y="9764"/>
                  </a:lnTo>
                  <a:lnTo>
                    <a:pt x="11299" y="10407"/>
                  </a:lnTo>
                  <a:lnTo>
                    <a:pt x="8525" y="7728"/>
                  </a:lnTo>
                  <a:close/>
                  <a:moveTo>
                    <a:pt x="6513" y="7728"/>
                  </a:moveTo>
                  <a:lnTo>
                    <a:pt x="3656" y="10478"/>
                  </a:lnTo>
                  <a:lnTo>
                    <a:pt x="1322" y="9871"/>
                  </a:lnTo>
                  <a:lnTo>
                    <a:pt x="2596" y="7728"/>
                  </a:lnTo>
                  <a:close/>
                  <a:moveTo>
                    <a:pt x="7930" y="8299"/>
                  </a:moveTo>
                  <a:lnTo>
                    <a:pt x="10776"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18" y="1751"/>
                  </a:lnTo>
                  <a:lnTo>
                    <a:pt x="5120" y="465"/>
                  </a:lnTo>
                  <a:lnTo>
                    <a:pt x="4358" y="48"/>
                  </a:lnTo>
                  <a:lnTo>
                    <a:pt x="4132" y="858"/>
                  </a:lnTo>
                  <a:lnTo>
                    <a:pt x="3417" y="3453"/>
                  </a:lnTo>
                  <a:lnTo>
                    <a:pt x="846" y="4120"/>
                  </a:lnTo>
                  <a:lnTo>
                    <a:pt x="0" y="4346"/>
                  </a:lnTo>
                  <a:lnTo>
                    <a:pt x="429" y="5073"/>
                  </a:lnTo>
                  <a:lnTo>
                    <a:pt x="1810" y="7394"/>
                  </a:lnTo>
                  <a:lnTo>
                    <a:pt x="477"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3" y="10490"/>
                  </a:lnTo>
                  <a:lnTo>
                    <a:pt x="15050" y="10264"/>
                  </a:lnTo>
                  <a:lnTo>
                    <a:pt x="14609" y="9538"/>
                  </a:lnTo>
                  <a:lnTo>
                    <a:pt x="13228" y="7216"/>
                  </a:lnTo>
                  <a:lnTo>
                    <a:pt x="14574" y="4966"/>
                  </a:lnTo>
                  <a:lnTo>
                    <a:pt x="15002" y="4239"/>
                  </a:lnTo>
                  <a:lnTo>
                    <a:pt x="14157" y="4013"/>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2488100" y="2673075"/>
              <a:ext cx="376250" cy="365550"/>
            </a:xfrm>
            <a:custGeom>
              <a:avLst/>
              <a:gdLst/>
              <a:ahLst/>
              <a:cxnLst/>
              <a:rect l="l" t="t" r="r" b="b"/>
              <a:pathLst>
                <a:path w="15050" h="14622" extrusionOk="0">
                  <a:moveTo>
                    <a:pt x="4882" y="1286"/>
                  </a:moveTo>
                  <a:lnTo>
                    <a:pt x="7096" y="2525"/>
                  </a:lnTo>
                  <a:lnTo>
                    <a:pt x="7096" y="6311"/>
                  </a:lnTo>
                  <a:lnTo>
                    <a:pt x="4251" y="3561"/>
                  </a:lnTo>
                  <a:lnTo>
                    <a:pt x="4882" y="1286"/>
                  </a:lnTo>
                  <a:close/>
                  <a:moveTo>
                    <a:pt x="10049" y="1251"/>
                  </a:moveTo>
                  <a:lnTo>
                    <a:pt x="10704" y="3656"/>
                  </a:lnTo>
                  <a:lnTo>
                    <a:pt x="7930" y="6335"/>
                  </a:lnTo>
                  <a:lnTo>
                    <a:pt x="7930" y="2429"/>
                  </a:lnTo>
                  <a:lnTo>
                    <a:pt x="7942" y="2429"/>
                  </a:lnTo>
                  <a:lnTo>
                    <a:pt x="10049" y="1251"/>
                  </a:lnTo>
                  <a:close/>
                  <a:moveTo>
                    <a:pt x="11383" y="4144"/>
                  </a:moveTo>
                  <a:lnTo>
                    <a:pt x="13716" y="4751"/>
                  </a:lnTo>
                  <a:lnTo>
                    <a:pt x="12442" y="6894"/>
                  </a:lnTo>
                  <a:lnTo>
                    <a:pt x="8525" y="6894"/>
                  </a:lnTo>
                  <a:lnTo>
                    <a:pt x="11383" y="4144"/>
                  </a:lnTo>
                  <a:close/>
                  <a:moveTo>
                    <a:pt x="3739" y="4227"/>
                  </a:moveTo>
                  <a:lnTo>
                    <a:pt x="6501" y="6906"/>
                  </a:lnTo>
                  <a:lnTo>
                    <a:pt x="2489" y="6906"/>
                  </a:lnTo>
                  <a:lnTo>
                    <a:pt x="1262" y="4870"/>
                  </a:lnTo>
                  <a:lnTo>
                    <a:pt x="3739" y="4227"/>
                  </a:lnTo>
                  <a:close/>
                  <a:moveTo>
                    <a:pt x="12550" y="7728"/>
                  </a:moveTo>
                  <a:lnTo>
                    <a:pt x="13764" y="9764"/>
                  </a:lnTo>
                  <a:lnTo>
                    <a:pt x="11299" y="10407"/>
                  </a:lnTo>
                  <a:lnTo>
                    <a:pt x="8525" y="7728"/>
                  </a:lnTo>
                  <a:close/>
                  <a:moveTo>
                    <a:pt x="6513" y="7716"/>
                  </a:moveTo>
                  <a:lnTo>
                    <a:pt x="3679" y="10466"/>
                  </a:lnTo>
                  <a:lnTo>
                    <a:pt x="1334" y="9859"/>
                  </a:lnTo>
                  <a:lnTo>
                    <a:pt x="2608" y="7716"/>
                  </a:lnTo>
                  <a:close/>
                  <a:moveTo>
                    <a:pt x="7942" y="8299"/>
                  </a:moveTo>
                  <a:lnTo>
                    <a:pt x="10787" y="11050"/>
                  </a:lnTo>
                  <a:lnTo>
                    <a:pt x="10168" y="13324"/>
                  </a:lnTo>
                  <a:lnTo>
                    <a:pt x="7942" y="12085"/>
                  </a:lnTo>
                  <a:lnTo>
                    <a:pt x="7942" y="8299"/>
                  </a:lnTo>
                  <a:close/>
                  <a:moveTo>
                    <a:pt x="7108" y="8287"/>
                  </a:moveTo>
                  <a:lnTo>
                    <a:pt x="7108" y="12193"/>
                  </a:lnTo>
                  <a:lnTo>
                    <a:pt x="7096" y="12193"/>
                  </a:lnTo>
                  <a:lnTo>
                    <a:pt x="5001" y="13371"/>
                  </a:lnTo>
                  <a:lnTo>
                    <a:pt x="4346" y="10966"/>
                  </a:lnTo>
                  <a:lnTo>
                    <a:pt x="7108" y="8287"/>
                  </a:lnTo>
                  <a:close/>
                  <a:moveTo>
                    <a:pt x="10585" y="1"/>
                  </a:moveTo>
                  <a:lnTo>
                    <a:pt x="9823" y="417"/>
                  </a:lnTo>
                  <a:lnTo>
                    <a:pt x="7430" y="1763"/>
                  </a:lnTo>
                  <a:lnTo>
                    <a:pt x="5120" y="465"/>
                  </a:lnTo>
                  <a:lnTo>
                    <a:pt x="4358" y="48"/>
                  </a:lnTo>
                  <a:lnTo>
                    <a:pt x="4132" y="870"/>
                  </a:lnTo>
                  <a:lnTo>
                    <a:pt x="3417" y="3453"/>
                  </a:lnTo>
                  <a:lnTo>
                    <a:pt x="846" y="4132"/>
                  </a:lnTo>
                  <a:lnTo>
                    <a:pt x="0" y="4346"/>
                  </a:lnTo>
                  <a:lnTo>
                    <a:pt x="429" y="5085"/>
                  </a:lnTo>
                  <a:lnTo>
                    <a:pt x="1810" y="7406"/>
                  </a:lnTo>
                  <a:lnTo>
                    <a:pt x="477"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6" y="13752"/>
                  </a:lnTo>
                  <a:lnTo>
                    <a:pt x="11621" y="11169"/>
                  </a:lnTo>
                  <a:lnTo>
                    <a:pt x="14193" y="10502"/>
                  </a:lnTo>
                  <a:lnTo>
                    <a:pt x="15050" y="10276"/>
                  </a:lnTo>
                  <a:lnTo>
                    <a:pt x="14609" y="9549"/>
                  </a:lnTo>
                  <a:lnTo>
                    <a:pt x="13228" y="7228"/>
                  </a:lnTo>
                  <a:lnTo>
                    <a:pt x="14574" y="4977"/>
                  </a:lnTo>
                  <a:lnTo>
                    <a:pt x="15002" y="4251"/>
                  </a:lnTo>
                  <a:lnTo>
                    <a:pt x="14157" y="4025"/>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2488100" y="1211875"/>
              <a:ext cx="376250" cy="365550"/>
            </a:xfrm>
            <a:custGeom>
              <a:avLst/>
              <a:gdLst/>
              <a:ahLst/>
              <a:cxnLst/>
              <a:rect l="l" t="t" r="r" b="b"/>
              <a:pathLst>
                <a:path w="15050" h="14622" extrusionOk="0">
                  <a:moveTo>
                    <a:pt x="4882" y="1287"/>
                  </a:moveTo>
                  <a:lnTo>
                    <a:pt x="7096" y="2525"/>
                  </a:lnTo>
                  <a:lnTo>
                    <a:pt x="7096" y="6323"/>
                  </a:lnTo>
                  <a:lnTo>
                    <a:pt x="4251" y="3561"/>
                  </a:lnTo>
                  <a:lnTo>
                    <a:pt x="4882" y="1287"/>
                  </a:lnTo>
                  <a:close/>
                  <a:moveTo>
                    <a:pt x="10049" y="1239"/>
                  </a:moveTo>
                  <a:lnTo>
                    <a:pt x="10704" y="3644"/>
                  </a:lnTo>
                  <a:lnTo>
                    <a:pt x="7930" y="6323"/>
                  </a:lnTo>
                  <a:lnTo>
                    <a:pt x="7930" y="2418"/>
                  </a:lnTo>
                  <a:lnTo>
                    <a:pt x="7942" y="2418"/>
                  </a:lnTo>
                  <a:lnTo>
                    <a:pt x="10049" y="1239"/>
                  </a:lnTo>
                  <a:close/>
                  <a:moveTo>
                    <a:pt x="3727" y="4216"/>
                  </a:moveTo>
                  <a:lnTo>
                    <a:pt x="6501" y="6895"/>
                  </a:lnTo>
                  <a:lnTo>
                    <a:pt x="2489" y="6895"/>
                  </a:lnTo>
                  <a:lnTo>
                    <a:pt x="1274" y="4859"/>
                  </a:lnTo>
                  <a:lnTo>
                    <a:pt x="3727" y="4216"/>
                  </a:lnTo>
                  <a:close/>
                  <a:moveTo>
                    <a:pt x="11383" y="4144"/>
                  </a:moveTo>
                  <a:lnTo>
                    <a:pt x="13716" y="4752"/>
                  </a:lnTo>
                  <a:lnTo>
                    <a:pt x="12442" y="6895"/>
                  </a:lnTo>
                  <a:lnTo>
                    <a:pt x="8525" y="6895"/>
                  </a:lnTo>
                  <a:lnTo>
                    <a:pt x="11383" y="4144"/>
                  </a:lnTo>
                  <a:close/>
                  <a:moveTo>
                    <a:pt x="12550" y="7716"/>
                  </a:moveTo>
                  <a:lnTo>
                    <a:pt x="13764" y="9752"/>
                  </a:lnTo>
                  <a:lnTo>
                    <a:pt x="11299" y="10395"/>
                  </a:lnTo>
                  <a:lnTo>
                    <a:pt x="8525" y="7716"/>
                  </a:lnTo>
                  <a:close/>
                  <a:moveTo>
                    <a:pt x="6513" y="7728"/>
                  </a:moveTo>
                  <a:lnTo>
                    <a:pt x="3656" y="10490"/>
                  </a:lnTo>
                  <a:lnTo>
                    <a:pt x="1322" y="9871"/>
                  </a:lnTo>
                  <a:lnTo>
                    <a:pt x="2596" y="7728"/>
                  </a:lnTo>
                  <a:close/>
                  <a:moveTo>
                    <a:pt x="7942" y="8300"/>
                  </a:moveTo>
                  <a:lnTo>
                    <a:pt x="10787" y="11050"/>
                  </a:lnTo>
                  <a:lnTo>
                    <a:pt x="10168" y="13324"/>
                  </a:lnTo>
                  <a:lnTo>
                    <a:pt x="7942" y="12098"/>
                  </a:lnTo>
                  <a:lnTo>
                    <a:pt x="7942" y="8300"/>
                  </a:lnTo>
                  <a:close/>
                  <a:moveTo>
                    <a:pt x="7108" y="8300"/>
                  </a:moveTo>
                  <a:lnTo>
                    <a:pt x="7108" y="12193"/>
                  </a:lnTo>
                  <a:lnTo>
                    <a:pt x="7096" y="12193"/>
                  </a:lnTo>
                  <a:lnTo>
                    <a:pt x="5001" y="13372"/>
                  </a:lnTo>
                  <a:lnTo>
                    <a:pt x="4346" y="10978"/>
                  </a:lnTo>
                  <a:lnTo>
                    <a:pt x="7108" y="8300"/>
                  </a:lnTo>
                  <a:close/>
                  <a:moveTo>
                    <a:pt x="10585" y="1"/>
                  </a:moveTo>
                  <a:lnTo>
                    <a:pt x="9823" y="418"/>
                  </a:lnTo>
                  <a:lnTo>
                    <a:pt x="7430" y="1763"/>
                  </a:lnTo>
                  <a:lnTo>
                    <a:pt x="5120" y="465"/>
                  </a:lnTo>
                  <a:lnTo>
                    <a:pt x="4358" y="49"/>
                  </a:lnTo>
                  <a:lnTo>
                    <a:pt x="4132" y="870"/>
                  </a:lnTo>
                  <a:lnTo>
                    <a:pt x="3417" y="3454"/>
                  </a:lnTo>
                  <a:lnTo>
                    <a:pt x="846" y="4132"/>
                  </a:lnTo>
                  <a:lnTo>
                    <a:pt x="0" y="4347"/>
                  </a:lnTo>
                  <a:lnTo>
                    <a:pt x="429" y="5085"/>
                  </a:lnTo>
                  <a:lnTo>
                    <a:pt x="1810" y="7407"/>
                  </a:lnTo>
                  <a:lnTo>
                    <a:pt x="477" y="9657"/>
                  </a:lnTo>
                  <a:lnTo>
                    <a:pt x="48" y="10383"/>
                  </a:lnTo>
                  <a:lnTo>
                    <a:pt x="893" y="10609"/>
                  </a:lnTo>
                  <a:lnTo>
                    <a:pt x="3560" y="11300"/>
                  </a:lnTo>
                  <a:lnTo>
                    <a:pt x="4239" y="13800"/>
                  </a:lnTo>
                  <a:lnTo>
                    <a:pt x="4465" y="14622"/>
                  </a:lnTo>
                  <a:lnTo>
                    <a:pt x="5227" y="14205"/>
                  </a:lnTo>
                  <a:lnTo>
                    <a:pt x="7620" y="12872"/>
                  </a:lnTo>
                  <a:lnTo>
                    <a:pt x="9930" y="14157"/>
                  </a:lnTo>
                  <a:lnTo>
                    <a:pt x="10680" y="14574"/>
                  </a:lnTo>
                  <a:lnTo>
                    <a:pt x="10906" y="13765"/>
                  </a:lnTo>
                  <a:lnTo>
                    <a:pt x="11621" y="11169"/>
                  </a:lnTo>
                  <a:lnTo>
                    <a:pt x="14193" y="10502"/>
                  </a:lnTo>
                  <a:lnTo>
                    <a:pt x="15050" y="10276"/>
                  </a:lnTo>
                  <a:lnTo>
                    <a:pt x="14609" y="9550"/>
                  </a:lnTo>
                  <a:lnTo>
                    <a:pt x="13228" y="7228"/>
                  </a:lnTo>
                  <a:lnTo>
                    <a:pt x="14574" y="4978"/>
                  </a:lnTo>
                  <a:lnTo>
                    <a:pt x="15002" y="4251"/>
                  </a:lnTo>
                  <a:lnTo>
                    <a:pt x="14157" y="4025"/>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2108875" y="2673075"/>
              <a:ext cx="376275" cy="365550"/>
            </a:xfrm>
            <a:custGeom>
              <a:avLst/>
              <a:gdLst/>
              <a:ahLst/>
              <a:cxnLst/>
              <a:rect l="l" t="t" r="r" b="b"/>
              <a:pathLst>
                <a:path w="15051" h="14622" extrusionOk="0">
                  <a:moveTo>
                    <a:pt x="4882" y="1286"/>
                  </a:moveTo>
                  <a:lnTo>
                    <a:pt x="7097" y="2525"/>
                  </a:lnTo>
                  <a:lnTo>
                    <a:pt x="7097" y="6311"/>
                  </a:lnTo>
                  <a:lnTo>
                    <a:pt x="4263" y="3561"/>
                  </a:lnTo>
                  <a:lnTo>
                    <a:pt x="4882" y="1286"/>
                  </a:lnTo>
                  <a:close/>
                  <a:moveTo>
                    <a:pt x="10050" y="1251"/>
                  </a:moveTo>
                  <a:lnTo>
                    <a:pt x="10705" y="3656"/>
                  </a:lnTo>
                  <a:lnTo>
                    <a:pt x="7930" y="6335"/>
                  </a:lnTo>
                  <a:lnTo>
                    <a:pt x="7930" y="2429"/>
                  </a:lnTo>
                  <a:lnTo>
                    <a:pt x="7954" y="2429"/>
                  </a:lnTo>
                  <a:lnTo>
                    <a:pt x="10050" y="1251"/>
                  </a:lnTo>
                  <a:close/>
                  <a:moveTo>
                    <a:pt x="11383" y="4144"/>
                  </a:moveTo>
                  <a:lnTo>
                    <a:pt x="13729" y="4751"/>
                  </a:lnTo>
                  <a:lnTo>
                    <a:pt x="12443" y="6894"/>
                  </a:lnTo>
                  <a:lnTo>
                    <a:pt x="8526" y="6894"/>
                  </a:lnTo>
                  <a:lnTo>
                    <a:pt x="11383" y="4144"/>
                  </a:lnTo>
                  <a:close/>
                  <a:moveTo>
                    <a:pt x="3739" y="4227"/>
                  </a:moveTo>
                  <a:lnTo>
                    <a:pt x="6502" y="6906"/>
                  </a:lnTo>
                  <a:lnTo>
                    <a:pt x="2489" y="6906"/>
                  </a:lnTo>
                  <a:lnTo>
                    <a:pt x="1263" y="4870"/>
                  </a:lnTo>
                  <a:lnTo>
                    <a:pt x="3739" y="4227"/>
                  </a:lnTo>
                  <a:close/>
                  <a:moveTo>
                    <a:pt x="12550" y="7728"/>
                  </a:moveTo>
                  <a:lnTo>
                    <a:pt x="13764" y="9764"/>
                  </a:lnTo>
                  <a:lnTo>
                    <a:pt x="11300" y="10407"/>
                  </a:lnTo>
                  <a:lnTo>
                    <a:pt x="8526" y="7728"/>
                  </a:lnTo>
                  <a:close/>
                  <a:moveTo>
                    <a:pt x="6514" y="7716"/>
                  </a:moveTo>
                  <a:lnTo>
                    <a:pt x="3680" y="10466"/>
                  </a:lnTo>
                  <a:lnTo>
                    <a:pt x="1334" y="9859"/>
                  </a:lnTo>
                  <a:lnTo>
                    <a:pt x="2608" y="7716"/>
                  </a:lnTo>
                  <a:close/>
                  <a:moveTo>
                    <a:pt x="7954" y="8299"/>
                  </a:moveTo>
                  <a:lnTo>
                    <a:pt x="10788" y="11050"/>
                  </a:lnTo>
                  <a:lnTo>
                    <a:pt x="10169" y="13324"/>
                  </a:lnTo>
                  <a:lnTo>
                    <a:pt x="7954" y="12085"/>
                  </a:lnTo>
                  <a:lnTo>
                    <a:pt x="7954" y="8299"/>
                  </a:lnTo>
                  <a:close/>
                  <a:moveTo>
                    <a:pt x="7121" y="8287"/>
                  </a:moveTo>
                  <a:lnTo>
                    <a:pt x="7121" y="12193"/>
                  </a:lnTo>
                  <a:lnTo>
                    <a:pt x="7097" y="12193"/>
                  </a:lnTo>
                  <a:lnTo>
                    <a:pt x="5001" y="13371"/>
                  </a:lnTo>
                  <a:lnTo>
                    <a:pt x="4347" y="10966"/>
                  </a:lnTo>
                  <a:lnTo>
                    <a:pt x="7121" y="8287"/>
                  </a:lnTo>
                  <a:close/>
                  <a:moveTo>
                    <a:pt x="10585" y="1"/>
                  </a:moveTo>
                  <a:lnTo>
                    <a:pt x="9823" y="417"/>
                  </a:lnTo>
                  <a:lnTo>
                    <a:pt x="7430" y="1763"/>
                  </a:lnTo>
                  <a:lnTo>
                    <a:pt x="5120" y="465"/>
                  </a:lnTo>
                  <a:lnTo>
                    <a:pt x="4358" y="48"/>
                  </a:lnTo>
                  <a:lnTo>
                    <a:pt x="4132" y="870"/>
                  </a:lnTo>
                  <a:lnTo>
                    <a:pt x="3418" y="3453"/>
                  </a:lnTo>
                  <a:lnTo>
                    <a:pt x="846" y="4120"/>
                  </a:lnTo>
                  <a:lnTo>
                    <a:pt x="1" y="4346"/>
                  </a:lnTo>
                  <a:lnTo>
                    <a:pt x="429" y="5073"/>
                  </a:lnTo>
                  <a:lnTo>
                    <a:pt x="1811" y="7394"/>
                  </a:lnTo>
                  <a:lnTo>
                    <a:pt x="477" y="9645"/>
                  </a:lnTo>
                  <a:lnTo>
                    <a:pt x="48" y="10383"/>
                  </a:lnTo>
                  <a:lnTo>
                    <a:pt x="894" y="10597"/>
                  </a:lnTo>
                  <a:lnTo>
                    <a:pt x="3561" y="11300"/>
                  </a:lnTo>
                  <a:lnTo>
                    <a:pt x="4239" y="13800"/>
                  </a:lnTo>
                  <a:lnTo>
                    <a:pt x="4466" y="14621"/>
                  </a:lnTo>
                  <a:lnTo>
                    <a:pt x="5228" y="14205"/>
                  </a:lnTo>
                  <a:lnTo>
                    <a:pt x="7621" y="12859"/>
                  </a:lnTo>
                  <a:lnTo>
                    <a:pt x="9931" y="14157"/>
                  </a:lnTo>
                  <a:lnTo>
                    <a:pt x="10693" y="14574"/>
                  </a:lnTo>
                  <a:lnTo>
                    <a:pt x="10907" y="13752"/>
                  </a:lnTo>
                  <a:lnTo>
                    <a:pt x="11621" y="11169"/>
                  </a:lnTo>
                  <a:lnTo>
                    <a:pt x="14205" y="10502"/>
                  </a:lnTo>
                  <a:lnTo>
                    <a:pt x="15050" y="10276"/>
                  </a:lnTo>
                  <a:lnTo>
                    <a:pt x="14622" y="9549"/>
                  </a:lnTo>
                  <a:lnTo>
                    <a:pt x="13229" y="7228"/>
                  </a:lnTo>
                  <a:lnTo>
                    <a:pt x="14574" y="4977"/>
                  </a:lnTo>
                  <a:lnTo>
                    <a:pt x="15003" y="4251"/>
                  </a:lnTo>
                  <a:lnTo>
                    <a:pt x="14157" y="4025"/>
                  </a:lnTo>
                  <a:lnTo>
                    <a:pt x="11490" y="3322"/>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108875" y="2307850"/>
              <a:ext cx="376275" cy="365250"/>
            </a:xfrm>
            <a:custGeom>
              <a:avLst/>
              <a:gdLst/>
              <a:ahLst/>
              <a:cxnLst/>
              <a:rect l="l" t="t" r="r" b="b"/>
              <a:pathLst>
                <a:path w="15051" h="14610" extrusionOk="0">
                  <a:moveTo>
                    <a:pt x="4882" y="1298"/>
                  </a:moveTo>
                  <a:lnTo>
                    <a:pt x="7097" y="2525"/>
                  </a:lnTo>
                  <a:lnTo>
                    <a:pt x="7097" y="6323"/>
                  </a:lnTo>
                  <a:lnTo>
                    <a:pt x="4263" y="3573"/>
                  </a:lnTo>
                  <a:lnTo>
                    <a:pt x="4882" y="1298"/>
                  </a:lnTo>
                  <a:close/>
                  <a:moveTo>
                    <a:pt x="10050" y="1251"/>
                  </a:moveTo>
                  <a:lnTo>
                    <a:pt x="10705" y="3644"/>
                  </a:lnTo>
                  <a:lnTo>
                    <a:pt x="7930" y="6323"/>
                  </a:lnTo>
                  <a:lnTo>
                    <a:pt x="7930" y="2430"/>
                  </a:lnTo>
                  <a:lnTo>
                    <a:pt x="7954" y="2430"/>
                  </a:lnTo>
                  <a:lnTo>
                    <a:pt x="10050" y="1251"/>
                  </a:lnTo>
                  <a:close/>
                  <a:moveTo>
                    <a:pt x="11383" y="4132"/>
                  </a:moveTo>
                  <a:lnTo>
                    <a:pt x="13729" y="4751"/>
                  </a:lnTo>
                  <a:lnTo>
                    <a:pt x="12443" y="6894"/>
                  </a:lnTo>
                  <a:lnTo>
                    <a:pt x="8526" y="6894"/>
                  </a:lnTo>
                  <a:lnTo>
                    <a:pt x="11383" y="4132"/>
                  </a:lnTo>
                  <a:close/>
                  <a:moveTo>
                    <a:pt x="3739" y="4227"/>
                  </a:moveTo>
                  <a:lnTo>
                    <a:pt x="6502" y="6906"/>
                  </a:lnTo>
                  <a:lnTo>
                    <a:pt x="2489" y="6906"/>
                  </a:lnTo>
                  <a:lnTo>
                    <a:pt x="1263" y="4870"/>
                  </a:lnTo>
                  <a:lnTo>
                    <a:pt x="3739" y="4227"/>
                  </a:lnTo>
                  <a:close/>
                  <a:moveTo>
                    <a:pt x="12550" y="7728"/>
                  </a:moveTo>
                  <a:lnTo>
                    <a:pt x="13753" y="9764"/>
                  </a:lnTo>
                  <a:lnTo>
                    <a:pt x="11300" y="10407"/>
                  </a:lnTo>
                  <a:lnTo>
                    <a:pt x="8526" y="7728"/>
                  </a:lnTo>
                  <a:close/>
                  <a:moveTo>
                    <a:pt x="6514" y="7728"/>
                  </a:moveTo>
                  <a:lnTo>
                    <a:pt x="3668" y="10478"/>
                  </a:lnTo>
                  <a:lnTo>
                    <a:pt x="1322" y="9871"/>
                  </a:lnTo>
                  <a:lnTo>
                    <a:pt x="2608" y="7728"/>
                  </a:lnTo>
                  <a:close/>
                  <a:moveTo>
                    <a:pt x="7930" y="8299"/>
                  </a:moveTo>
                  <a:lnTo>
                    <a:pt x="10776" y="11062"/>
                  </a:lnTo>
                  <a:lnTo>
                    <a:pt x="10157" y="13336"/>
                  </a:lnTo>
                  <a:lnTo>
                    <a:pt x="7930" y="12097"/>
                  </a:lnTo>
                  <a:lnTo>
                    <a:pt x="7930" y="8299"/>
                  </a:lnTo>
                  <a:close/>
                  <a:moveTo>
                    <a:pt x="7121" y="8299"/>
                  </a:moveTo>
                  <a:lnTo>
                    <a:pt x="7121" y="12205"/>
                  </a:lnTo>
                  <a:lnTo>
                    <a:pt x="7097" y="12205"/>
                  </a:lnTo>
                  <a:lnTo>
                    <a:pt x="5001" y="13383"/>
                  </a:lnTo>
                  <a:lnTo>
                    <a:pt x="4347" y="10978"/>
                  </a:lnTo>
                  <a:lnTo>
                    <a:pt x="7121"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1" y="7394"/>
                  </a:lnTo>
                  <a:lnTo>
                    <a:pt x="477" y="9645"/>
                  </a:lnTo>
                  <a:lnTo>
                    <a:pt x="48" y="10371"/>
                  </a:lnTo>
                  <a:lnTo>
                    <a:pt x="894" y="10597"/>
                  </a:lnTo>
                  <a:lnTo>
                    <a:pt x="3561" y="11300"/>
                  </a:lnTo>
                  <a:lnTo>
                    <a:pt x="4239" y="13800"/>
                  </a:lnTo>
                  <a:lnTo>
                    <a:pt x="4466" y="14610"/>
                  </a:lnTo>
                  <a:lnTo>
                    <a:pt x="5228" y="14193"/>
                  </a:lnTo>
                  <a:lnTo>
                    <a:pt x="7621" y="12859"/>
                  </a:lnTo>
                  <a:lnTo>
                    <a:pt x="9931" y="14145"/>
                  </a:lnTo>
                  <a:lnTo>
                    <a:pt x="10693" y="14574"/>
                  </a:lnTo>
                  <a:lnTo>
                    <a:pt x="10907" y="13752"/>
                  </a:lnTo>
                  <a:lnTo>
                    <a:pt x="11621" y="11157"/>
                  </a:lnTo>
                  <a:lnTo>
                    <a:pt x="14193" y="10490"/>
                  </a:lnTo>
                  <a:lnTo>
                    <a:pt x="15050" y="10264"/>
                  </a:lnTo>
                  <a:lnTo>
                    <a:pt x="14622" y="9538"/>
                  </a:lnTo>
                  <a:lnTo>
                    <a:pt x="13229" y="7216"/>
                  </a:lnTo>
                  <a:lnTo>
                    <a:pt x="14574" y="4966"/>
                  </a:lnTo>
                  <a:lnTo>
                    <a:pt x="15003" y="4239"/>
                  </a:lnTo>
                  <a:lnTo>
                    <a:pt x="14157" y="4013"/>
                  </a:lnTo>
                  <a:lnTo>
                    <a:pt x="11490" y="3322"/>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2108875" y="1942325"/>
              <a:ext cx="376275" cy="365550"/>
            </a:xfrm>
            <a:custGeom>
              <a:avLst/>
              <a:gdLst/>
              <a:ahLst/>
              <a:cxnLst/>
              <a:rect l="l" t="t" r="r" b="b"/>
              <a:pathLst>
                <a:path w="15051" h="14622" extrusionOk="0">
                  <a:moveTo>
                    <a:pt x="4882" y="1299"/>
                  </a:moveTo>
                  <a:lnTo>
                    <a:pt x="7097" y="2537"/>
                  </a:lnTo>
                  <a:lnTo>
                    <a:pt x="7097" y="6335"/>
                  </a:lnTo>
                  <a:lnTo>
                    <a:pt x="4263" y="3573"/>
                  </a:lnTo>
                  <a:lnTo>
                    <a:pt x="4882" y="1299"/>
                  </a:lnTo>
                  <a:close/>
                  <a:moveTo>
                    <a:pt x="10050" y="1251"/>
                  </a:moveTo>
                  <a:lnTo>
                    <a:pt x="10705" y="3656"/>
                  </a:lnTo>
                  <a:lnTo>
                    <a:pt x="7930" y="6335"/>
                  </a:lnTo>
                  <a:lnTo>
                    <a:pt x="7930" y="2430"/>
                  </a:lnTo>
                  <a:lnTo>
                    <a:pt x="7954" y="2430"/>
                  </a:lnTo>
                  <a:lnTo>
                    <a:pt x="10050" y="1251"/>
                  </a:lnTo>
                  <a:close/>
                  <a:moveTo>
                    <a:pt x="11383" y="4144"/>
                  </a:moveTo>
                  <a:lnTo>
                    <a:pt x="13729" y="4751"/>
                  </a:lnTo>
                  <a:lnTo>
                    <a:pt x="12443" y="6895"/>
                  </a:lnTo>
                  <a:lnTo>
                    <a:pt x="8526" y="6895"/>
                  </a:lnTo>
                  <a:lnTo>
                    <a:pt x="11383" y="4144"/>
                  </a:lnTo>
                  <a:close/>
                  <a:moveTo>
                    <a:pt x="3739" y="4228"/>
                  </a:moveTo>
                  <a:lnTo>
                    <a:pt x="6502" y="6906"/>
                  </a:lnTo>
                  <a:lnTo>
                    <a:pt x="2489" y="6906"/>
                  </a:lnTo>
                  <a:lnTo>
                    <a:pt x="1263" y="4870"/>
                  </a:lnTo>
                  <a:lnTo>
                    <a:pt x="3739" y="4228"/>
                  </a:lnTo>
                  <a:close/>
                  <a:moveTo>
                    <a:pt x="12550" y="7728"/>
                  </a:moveTo>
                  <a:lnTo>
                    <a:pt x="13764" y="9764"/>
                  </a:lnTo>
                  <a:lnTo>
                    <a:pt x="11300" y="10407"/>
                  </a:lnTo>
                  <a:lnTo>
                    <a:pt x="8526" y="7728"/>
                  </a:lnTo>
                  <a:close/>
                  <a:moveTo>
                    <a:pt x="6514" y="7728"/>
                  </a:moveTo>
                  <a:lnTo>
                    <a:pt x="3668" y="10478"/>
                  </a:lnTo>
                  <a:lnTo>
                    <a:pt x="1322" y="9871"/>
                  </a:lnTo>
                  <a:lnTo>
                    <a:pt x="2608" y="7728"/>
                  </a:lnTo>
                  <a:close/>
                  <a:moveTo>
                    <a:pt x="7930" y="8311"/>
                  </a:moveTo>
                  <a:lnTo>
                    <a:pt x="10776" y="11062"/>
                  </a:lnTo>
                  <a:lnTo>
                    <a:pt x="10157" y="13336"/>
                  </a:lnTo>
                  <a:lnTo>
                    <a:pt x="7930" y="12109"/>
                  </a:lnTo>
                  <a:lnTo>
                    <a:pt x="7930" y="8311"/>
                  </a:lnTo>
                  <a:close/>
                  <a:moveTo>
                    <a:pt x="7121" y="8311"/>
                  </a:moveTo>
                  <a:lnTo>
                    <a:pt x="7121" y="12205"/>
                  </a:lnTo>
                  <a:lnTo>
                    <a:pt x="7097" y="12205"/>
                  </a:lnTo>
                  <a:lnTo>
                    <a:pt x="5001" y="13383"/>
                  </a:lnTo>
                  <a:lnTo>
                    <a:pt x="4347" y="10990"/>
                  </a:lnTo>
                  <a:lnTo>
                    <a:pt x="7121"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1" y="7406"/>
                  </a:lnTo>
                  <a:lnTo>
                    <a:pt x="477" y="9645"/>
                  </a:lnTo>
                  <a:lnTo>
                    <a:pt x="48" y="10383"/>
                  </a:lnTo>
                  <a:lnTo>
                    <a:pt x="894" y="10597"/>
                  </a:lnTo>
                  <a:lnTo>
                    <a:pt x="3561" y="11300"/>
                  </a:lnTo>
                  <a:lnTo>
                    <a:pt x="4239" y="13800"/>
                  </a:lnTo>
                  <a:lnTo>
                    <a:pt x="4466" y="14622"/>
                  </a:lnTo>
                  <a:lnTo>
                    <a:pt x="5228" y="14205"/>
                  </a:lnTo>
                  <a:lnTo>
                    <a:pt x="7621" y="12860"/>
                  </a:lnTo>
                  <a:lnTo>
                    <a:pt x="9931" y="14157"/>
                  </a:lnTo>
                  <a:lnTo>
                    <a:pt x="10693" y="14574"/>
                  </a:lnTo>
                  <a:lnTo>
                    <a:pt x="10907" y="13753"/>
                  </a:lnTo>
                  <a:lnTo>
                    <a:pt x="11621" y="11169"/>
                  </a:lnTo>
                  <a:lnTo>
                    <a:pt x="14193" y="10502"/>
                  </a:lnTo>
                  <a:lnTo>
                    <a:pt x="15050" y="10276"/>
                  </a:lnTo>
                  <a:lnTo>
                    <a:pt x="14622" y="9550"/>
                  </a:lnTo>
                  <a:lnTo>
                    <a:pt x="13229" y="7228"/>
                  </a:lnTo>
                  <a:lnTo>
                    <a:pt x="14574" y="4978"/>
                  </a:lnTo>
                  <a:lnTo>
                    <a:pt x="15003" y="4251"/>
                  </a:lnTo>
                  <a:lnTo>
                    <a:pt x="14157" y="4025"/>
                  </a:lnTo>
                  <a:lnTo>
                    <a:pt x="11490"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488100" y="4134575"/>
              <a:ext cx="376250" cy="365525"/>
            </a:xfrm>
            <a:custGeom>
              <a:avLst/>
              <a:gdLst/>
              <a:ahLst/>
              <a:cxnLst/>
              <a:rect l="l" t="t" r="r" b="b"/>
              <a:pathLst>
                <a:path w="15050" h="14621" extrusionOk="0">
                  <a:moveTo>
                    <a:pt x="4882" y="1286"/>
                  </a:moveTo>
                  <a:lnTo>
                    <a:pt x="7096" y="2512"/>
                  </a:lnTo>
                  <a:lnTo>
                    <a:pt x="7096" y="6310"/>
                  </a:lnTo>
                  <a:lnTo>
                    <a:pt x="4251" y="3560"/>
                  </a:lnTo>
                  <a:lnTo>
                    <a:pt x="4882" y="1286"/>
                  </a:lnTo>
                  <a:close/>
                  <a:moveTo>
                    <a:pt x="10025" y="1238"/>
                  </a:moveTo>
                  <a:lnTo>
                    <a:pt x="10680" y="3632"/>
                  </a:lnTo>
                  <a:lnTo>
                    <a:pt x="7918" y="6310"/>
                  </a:lnTo>
                  <a:lnTo>
                    <a:pt x="7918" y="2417"/>
                  </a:lnTo>
                  <a:lnTo>
                    <a:pt x="7930" y="2417"/>
                  </a:lnTo>
                  <a:lnTo>
                    <a:pt x="10025" y="1238"/>
                  </a:lnTo>
                  <a:close/>
                  <a:moveTo>
                    <a:pt x="11371" y="4132"/>
                  </a:moveTo>
                  <a:lnTo>
                    <a:pt x="13704" y="4739"/>
                  </a:lnTo>
                  <a:lnTo>
                    <a:pt x="12430" y="6882"/>
                  </a:lnTo>
                  <a:lnTo>
                    <a:pt x="8525" y="6882"/>
                  </a:lnTo>
                  <a:lnTo>
                    <a:pt x="11371" y="4132"/>
                  </a:lnTo>
                  <a:close/>
                  <a:moveTo>
                    <a:pt x="3727" y="4215"/>
                  </a:moveTo>
                  <a:lnTo>
                    <a:pt x="6501" y="6894"/>
                  </a:lnTo>
                  <a:lnTo>
                    <a:pt x="2489" y="6894"/>
                  </a:lnTo>
                  <a:lnTo>
                    <a:pt x="1262" y="4858"/>
                  </a:lnTo>
                  <a:lnTo>
                    <a:pt x="3727" y="4215"/>
                  </a:lnTo>
                  <a:close/>
                  <a:moveTo>
                    <a:pt x="12550" y="7715"/>
                  </a:moveTo>
                  <a:lnTo>
                    <a:pt x="13764" y="9751"/>
                  </a:lnTo>
                  <a:lnTo>
                    <a:pt x="11299" y="10394"/>
                  </a:lnTo>
                  <a:lnTo>
                    <a:pt x="8525" y="7715"/>
                  </a:lnTo>
                  <a:close/>
                  <a:moveTo>
                    <a:pt x="6513" y="7715"/>
                  </a:moveTo>
                  <a:lnTo>
                    <a:pt x="3656" y="10466"/>
                  </a:lnTo>
                  <a:lnTo>
                    <a:pt x="1322" y="9859"/>
                  </a:lnTo>
                  <a:lnTo>
                    <a:pt x="2596" y="7715"/>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2"/>
                  </a:lnTo>
                  <a:lnTo>
                    <a:pt x="5120" y="465"/>
                  </a:lnTo>
                  <a:lnTo>
                    <a:pt x="4358" y="48"/>
                  </a:lnTo>
                  <a:lnTo>
                    <a:pt x="4132" y="869"/>
                  </a:lnTo>
                  <a:lnTo>
                    <a:pt x="3417" y="3453"/>
                  </a:lnTo>
                  <a:lnTo>
                    <a:pt x="846" y="4132"/>
                  </a:lnTo>
                  <a:lnTo>
                    <a:pt x="0" y="4346"/>
                  </a:lnTo>
                  <a:lnTo>
                    <a:pt x="429" y="5084"/>
                  </a:lnTo>
                  <a:lnTo>
                    <a:pt x="1810"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2108575" y="846675"/>
              <a:ext cx="375975" cy="365525"/>
            </a:xfrm>
            <a:custGeom>
              <a:avLst/>
              <a:gdLst/>
              <a:ahLst/>
              <a:cxnLst/>
              <a:rect l="l" t="t" r="r" b="b"/>
              <a:pathLst>
                <a:path w="15039" h="14621" extrusionOk="0">
                  <a:moveTo>
                    <a:pt x="10050" y="1238"/>
                  </a:moveTo>
                  <a:lnTo>
                    <a:pt x="10705" y="3631"/>
                  </a:lnTo>
                  <a:lnTo>
                    <a:pt x="7930" y="6310"/>
                  </a:lnTo>
                  <a:lnTo>
                    <a:pt x="7930" y="2417"/>
                  </a:lnTo>
                  <a:lnTo>
                    <a:pt x="7942" y="2417"/>
                  </a:lnTo>
                  <a:lnTo>
                    <a:pt x="10050" y="1238"/>
                  </a:lnTo>
                  <a:close/>
                  <a:moveTo>
                    <a:pt x="4894" y="1298"/>
                  </a:moveTo>
                  <a:lnTo>
                    <a:pt x="7109" y="2536"/>
                  </a:lnTo>
                  <a:lnTo>
                    <a:pt x="7109" y="6322"/>
                  </a:lnTo>
                  <a:lnTo>
                    <a:pt x="4275" y="3572"/>
                  </a:lnTo>
                  <a:lnTo>
                    <a:pt x="4894" y="1298"/>
                  </a:lnTo>
                  <a:close/>
                  <a:moveTo>
                    <a:pt x="3751" y="4215"/>
                  </a:moveTo>
                  <a:lnTo>
                    <a:pt x="6514" y="6894"/>
                  </a:lnTo>
                  <a:lnTo>
                    <a:pt x="2501" y="6894"/>
                  </a:lnTo>
                  <a:lnTo>
                    <a:pt x="1275" y="4858"/>
                  </a:lnTo>
                  <a:lnTo>
                    <a:pt x="3751" y="4215"/>
                  </a:lnTo>
                  <a:close/>
                  <a:moveTo>
                    <a:pt x="11383" y="4131"/>
                  </a:moveTo>
                  <a:lnTo>
                    <a:pt x="13717" y="4751"/>
                  </a:lnTo>
                  <a:lnTo>
                    <a:pt x="12455" y="6894"/>
                  </a:lnTo>
                  <a:lnTo>
                    <a:pt x="8538" y="6894"/>
                  </a:lnTo>
                  <a:lnTo>
                    <a:pt x="11383" y="4131"/>
                  </a:lnTo>
                  <a:close/>
                  <a:moveTo>
                    <a:pt x="12562" y="7715"/>
                  </a:moveTo>
                  <a:lnTo>
                    <a:pt x="13776" y="9751"/>
                  </a:lnTo>
                  <a:lnTo>
                    <a:pt x="11312" y="10394"/>
                  </a:lnTo>
                  <a:lnTo>
                    <a:pt x="8538" y="7715"/>
                  </a:lnTo>
                  <a:close/>
                  <a:moveTo>
                    <a:pt x="6526" y="7727"/>
                  </a:moveTo>
                  <a:lnTo>
                    <a:pt x="3680" y="10477"/>
                  </a:lnTo>
                  <a:lnTo>
                    <a:pt x="1334" y="9870"/>
                  </a:lnTo>
                  <a:lnTo>
                    <a:pt x="2620" y="7727"/>
                  </a:lnTo>
                  <a:close/>
                  <a:moveTo>
                    <a:pt x="7942" y="8287"/>
                  </a:moveTo>
                  <a:lnTo>
                    <a:pt x="10788" y="11049"/>
                  </a:lnTo>
                  <a:lnTo>
                    <a:pt x="10169" y="13323"/>
                  </a:lnTo>
                  <a:lnTo>
                    <a:pt x="7942" y="12085"/>
                  </a:lnTo>
                  <a:lnTo>
                    <a:pt x="7942" y="8287"/>
                  </a:lnTo>
                  <a:close/>
                  <a:moveTo>
                    <a:pt x="7133" y="8287"/>
                  </a:moveTo>
                  <a:lnTo>
                    <a:pt x="7133" y="12192"/>
                  </a:lnTo>
                  <a:lnTo>
                    <a:pt x="7109" y="12192"/>
                  </a:lnTo>
                  <a:lnTo>
                    <a:pt x="5013" y="13371"/>
                  </a:lnTo>
                  <a:lnTo>
                    <a:pt x="4359" y="10966"/>
                  </a:lnTo>
                  <a:lnTo>
                    <a:pt x="7133" y="8287"/>
                  </a:lnTo>
                  <a:close/>
                  <a:moveTo>
                    <a:pt x="10574" y="0"/>
                  </a:moveTo>
                  <a:lnTo>
                    <a:pt x="9824" y="417"/>
                  </a:lnTo>
                  <a:lnTo>
                    <a:pt x="7418" y="1762"/>
                  </a:lnTo>
                  <a:lnTo>
                    <a:pt x="5121" y="464"/>
                  </a:lnTo>
                  <a:lnTo>
                    <a:pt x="4359" y="48"/>
                  </a:lnTo>
                  <a:lnTo>
                    <a:pt x="4132" y="869"/>
                  </a:lnTo>
                  <a:lnTo>
                    <a:pt x="3418" y="3453"/>
                  </a:lnTo>
                  <a:lnTo>
                    <a:pt x="846" y="4120"/>
                  </a:lnTo>
                  <a:lnTo>
                    <a:pt x="1" y="4346"/>
                  </a:lnTo>
                  <a:lnTo>
                    <a:pt x="430" y="5072"/>
                  </a:lnTo>
                  <a:lnTo>
                    <a:pt x="1811" y="7394"/>
                  </a:lnTo>
                  <a:lnTo>
                    <a:pt x="477" y="9644"/>
                  </a:lnTo>
                  <a:lnTo>
                    <a:pt x="37" y="10370"/>
                  </a:lnTo>
                  <a:lnTo>
                    <a:pt x="894" y="10597"/>
                  </a:lnTo>
                  <a:lnTo>
                    <a:pt x="3549" y="11299"/>
                  </a:lnTo>
                  <a:lnTo>
                    <a:pt x="4240" y="13799"/>
                  </a:lnTo>
                  <a:lnTo>
                    <a:pt x="4466" y="14621"/>
                  </a:lnTo>
                  <a:lnTo>
                    <a:pt x="5216" y="14204"/>
                  </a:lnTo>
                  <a:lnTo>
                    <a:pt x="7621" y="12859"/>
                  </a:lnTo>
                  <a:lnTo>
                    <a:pt x="9931" y="14157"/>
                  </a:lnTo>
                  <a:lnTo>
                    <a:pt x="10681" y="14573"/>
                  </a:lnTo>
                  <a:lnTo>
                    <a:pt x="10907" y="13752"/>
                  </a:lnTo>
                  <a:lnTo>
                    <a:pt x="11621" y="11168"/>
                  </a:lnTo>
                  <a:lnTo>
                    <a:pt x="14193" y="10489"/>
                  </a:lnTo>
                  <a:lnTo>
                    <a:pt x="15038" y="10275"/>
                  </a:lnTo>
                  <a:lnTo>
                    <a:pt x="14610" y="9537"/>
                  </a:lnTo>
                  <a:lnTo>
                    <a:pt x="13229" y="7215"/>
                  </a:lnTo>
                  <a:lnTo>
                    <a:pt x="14574" y="4965"/>
                  </a:lnTo>
                  <a:lnTo>
                    <a:pt x="15015" y="4227"/>
                  </a:lnTo>
                  <a:lnTo>
                    <a:pt x="14169" y="4000"/>
                  </a:lnTo>
                  <a:lnTo>
                    <a:pt x="11502" y="3322"/>
                  </a:lnTo>
                  <a:lnTo>
                    <a:pt x="10824"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108875" y="1211600"/>
              <a:ext cx="376275" cy="365525"/>
            </a:xfrm>
            <a:custGeom>
              <a:avLst/>
              <a:gdLst/>
              <a:ahLst/>
              <a:cxnLst/>
              <a:rect l="l" t="t" r="r" b="b"/>
              <a:pathLst>
                <a:path w="15051" h="14621" extrusionOk="0">
                  <a:moveTo>
                    <a:pt x="4882" y="1298"/>
                  </a:moveTo>
                  <a:lnTo>
                    <a:pt x="7097" y="2536"/>
                  </a:lnTo>
                  <a:lnTo>
                    <a:pt x="7097" y="6334"/>
                  </a:lnTo>
                  <a:lnTo>
                    <a:pt x="4263" y="3572"/>
                  </a:lnTo>
                  <a:lnTo>
                    <a:pt x="4882" y="1298"/>
                  </a:lnTo>
                  <a:close/>
                  <a:moveTo>
                    <a:pt x="10050" y="1250"/>
                  </a:moveTo>
                  <a:lnTo>
                    <a:pt x="10705" y="3655"/>
                  </a:lnTo>
                  <a:lnTo>
                    <a:pt x="7930" y="6334"/>
                  </a:lnTo>
                  <a:lnTo>
                    <a:pt x="7930" y="2429"/>
                  </a:lnTo>
                  <a:lnTo>
                    <a:pt x="7954" y="2429"/>
                  </a:lnTo>
                  <a:lnTo>
                    <a:pt x="10050" y="1250"/>
                  </a:lnTo>
                  <a:close/>
                  <a:moveTo>
                    <a:pt x="3739" y="4227"/>
                  </a:moveTo>
                  <a:lnTo>
                    <a:pt x="6502" y="6906"/>
                  </a:lnTo>
                  <a:lnTo>
                    <a:pt x="2489" y="6906"/>
                  </a:lnTo>
                  <a:lnTo>
                    <a:pt x="1263" y="4870"/>
                  </a:lnTo>
                  <a:lnTo>
                    <a:pt x="3739" y="4227"/>
                  </a:lnTo>
                  <a:close/>
                  <a:moveTo>
                    <a:pt x="11383" y="4155"/>
                  </a:moveTo>
                  <a:lnTo>
                    <a:pt x="13729" y="4763"/>
                  </a:lnTo>
                  <a:lnTo>
                    <a:pt x="12443" y="6906"/>
                  </a:lnTo>
                  <a:lnTo>
                    <a:pt x="8526" y="6906"/>
                  </a:lnTo>
                  <a:lnTo>
                    <a:pt x="11383" y="4155"/>
                  </a:lnTo>
                  <a:close/>
                  <a:moveTo>
                    <a:pt x="12550" y="7727"/>
                  </a:moveTo>
                  <a:lnTo>
                    <a:pt x="13764" y="9763"/>
                  </a:lnTo>
                  <a:lnTo>
                    <a:pt x="11300" y="10406"/>
                  </a:lnTo>
                  <a:lnTo>
                    <a:pt x="8526" y="7727"/>
                  </a:lnTo>
                  <a:close/>
                  <a:moveTo>
                    <a:pt x="6514" y="7739"/>
                  </a:moveTo>
                  <a:lnTo>
                    <a:pt x="3668" y="10501"/>
                  </a:lnTo>
                  <a:lnTo>
                    <a:pt x="1322" y="9882"/>
                  </a:lnTo>
                  <a:lnTo>
                    <a:pt x="2608" y="7739"/>
                  </a:lnTo>
                  <a:close/>
                  <a:moveTo>
                    <a:pt x="7930" y="8311"/>
                  </a:moveTo>
                  <a:lnTo>
                    <a:pt x="10776" y="11061"/>
                  </a:lnTo>
                  <a:lnTo>
                    <a:pt x="10157" y="13335"/>
                  </a:lnTo>
                  <a:lnTo>
                    <a:pt x="7930" y="12097"/>
                  </a:lnTo>
                  <a:lnTo>
                    <a:pt x="7930" y="8311"/>
                  </a:lnTo>
                  <a:close/>
                  <a:moveTo>
                    <a:pt x="7121" y="8311"/>
                  </a:moveTo>
                  <a:lnTo>
                    <a:pt x="7121" y="12204"/>
                  </a:lnTo>
                  <a:lnTo>
                    <a:pt x="7097" y="12204"/>
                  </a:lnTo>
                  <a:lnTo>
                    <a:pt x="5001" y="13383"/>
                  </a:lnTo>
                  <a:lnTo>
                    <a:pt x="4347" y="10989"/>
                  </a:lnTo>
                  <a:lnTo>
                    <a:pt x="7121"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1" y="7394"/>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193" y="10489"/>
                  </a:lnTo>
                  <a:lnTo>
                    <a:pt x="15050" y="10275"/>
                  </a:lnTo>
                  <a:lnTo>
                    <a:pt x="14622" y="9537"/>
                  </a:lnTo>
                  <a:lnTo>
                    <a:pt x="13229" y="7227"/>
                  </a:lnTo>
                  <a:lnTo>
                    <a:pt x="14574" y="4977"/>
                  </a:lnTo>
                  <a:lnTo>
                    <a:pt x="15003" y="4251"/>
                  </a:lnTo>
                  <a:lnTo>
                    <a:pt x="14157" y="4024"/>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2108875" y="1577100"/>
              <a:ext cx="376275" cy="365250"/>
            </a:xfrm>
            <a:custGeom>
              <a:avLst/>
              <a:gdLst/>
              <a:ahLst/>
              <a:cxnLst/>
              <a:rect l="l" t="t" r="r" b="b"/>
              <a:pathLst>
                <a:path w="15051" h="14610" extrusionOk="0">
                  <a:moveTo>
                    <a:pt x="4882" y="1299"/>
                  </a:moveTo>
                  <a:lnTo>
                    <a:pt x="7097" y="2525"/>
                  </a:lnTo>
                  <a:lnTo>
                    <a:pt x="7097" y="6323"/>
                  </a:lnTo>
                  <a:lnTo>
                    <a:pt x="4263" y="3573"/>
                  </a:lnTo>
                  <a:lnTo>
                    <a:pt x="4882" y="1299"/>
                  </a:lnTo>
                  <a:close/>
                  <a:moveTo>
                    <a:pt x="10050" y="1251"/>
                  </a:moveTo>
                  <a:lnTo>
                    <a:pt x="10705" y="3644"/>
                  </a:lnTo>
                  <a:lnTo>
                    <a:pt x="7930" y="6323"/>
                  </a:lnTo>
                  <a:lnTo>
                    <a:pt x="7930" y="2430"/>
                  </a:lnTo>
                  <a:lnTo>
                    <a:pt x="7954" y="2430"/>
                  </a:lnTo>
                  <a:lnTo>
                    <a:pt x="10050" y="1251"/>
                  </a:lnTo>
                  <a:close/>
                  <a:moveTo>
                    <a:pt x="3739" y="4228"/>
                  </a:moveTo>
                  <a:lnTo>
                    <a:pt x="6502" y="6906"/>
                  </a:lnTo>
                  <a:lnTo>
                    <a:pt x="2489" y="6906"/>
                  </a:lnTo>
                  <a:lnTo>
                    <a:pt x="1263" y="4871"/>
                  </a:lnTo>
                  <a:lnTo>
                    <a:pt x="3739" y="4228"/>
                  </a:lnTo>
                  <a:close/>
                  <a:moveTo>
                    <a:pt x="11383" y="4156"/>
                  </a:moveTo>
                  <a:lnTo>
                    <a:pt x="13729" y="4763"/>
                  </a:lnTo>
                  <a:lnTo>
                    <a:pt x="12443" y="6906"/>
                  </a:lnTo>
                  <a:lnTo>
                    <a:pt x="8526" y="6906"/>
                  </a:lnTo>
                  <a:lnTo>
                    <a:pt x="11383" y="4156"/>
                  </a:lnTo>
                  <a:close/>
                  <a:moveTo>
                    <a:pt x="12550" y="7728"/>
                  </a:moveTo>
                  <a:lnTo>
                    <a:pt x="13753" y="9764"/>
                  </a:lnTo>
                  <a:lnTo>
                    <a:pt x="11300" y="10407"/>
                  </a:lnTo>
                  <a:lnTo>
                    <a:pt x="8526" y="7728"/>
                  </a:lnTo>
                  <a:close/>
                  <a:moveTo>
                    <a:pt x="6514" y="7704"/>
                  </a:moveTo>
                  <a:lnTo>
                    <a:pt x="3668" y="10478"/>
                  </a:lnTo>
                  <a:lnTo>
                    <a:pt x="1322" y="9859"/>
                  </a:lnTo>
                  <a:lnTo>
                    <a:pt x="2608" y="7704"/>
                  </a:lnTo>
                  <a:close/>
                  <a:moveTo>
                    <a:pt x="7930" y="8300"/>
                  </a:moveTo>
                  <a:lnTo>
                    <a:pt x="10776" y="11050"/>
                  </a:lnTo>
                  <a:lnTo>
                    <a:pt x="10157" y="13336"/>
                  </a:lnTo>
                  <a:lnTo>
                    <a:pt x="7930" y="12098"/>
                  </a:lnTo>
                  <a:lnTo>
                    <a:pt x="7930" y="8300"/>
                  </a:lnTo>
                  <a:close/>
                  <a:moveTo>
                    <a:pt x="7121" y="8300"/>
                  </a:moveTo>
                  <a:lnTo>
                    <a:pt x="7121" y="12205"/>
                  </a:lnTo>
                  <a:lnTo>
                    <a:pt x="7097" y="12205"/>
                  </a:lnTo>
                  <a:lnTo>
                    <a:pt x="5001" y="13383"/>
                  </a:lnTo>
                  <a:lnTo>
                    <a:pt x="4347" y="10978"/>
                  </a:lnTo>
                  <a:lnTo>
                    <a:pt x="7121"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1" y="7395"/>
                  </a:lnTo>
                  <a:lnTo>
                    <a:pt x="477" y="9645"/>
                  </a:lnTo>
                  <a:lnTo>
                    <a:pt x="48" y="10371"/>
                  </a:lnTo>
                  <a:lnTo>
                    <a:pt x="894" y="10597"/>
                  </a:lnTo>
                  <a:lnTo>
                    <a:pt x="3561" y="11300"/>
                  </a:lnTo>
                  <a:lnTo>
                    <a:pt x="4239" y="13800"/>
                  </a:lnTo>
                  <a:lnTo>
                    <a:pt x="4466" y="14610"/>
                  </a:lnTo>
                  <a:lnTo>
                    <a:pt x="5228" y="14193"/>
                  </a:lnTo>
                  <a:lnTo>
                    <a:pt x="7621" y="12860"/>
                  </a:lnTo>
                  <a:lnTo>
                    <a:pt x="9931" y="14145"/>
                  </a:lnTo>
                  <a:lnTo>
                    <a:pt x="10693" y="14574"/>
                  </a:lnTo>
                  <a:lnTo>
                    <a:pt x="10907" y="13753"/>
                  </a:lnTo>
                  <a:lnTo>
                    <a:pt x="11621" y="11157"/>
                  </a:lnTo>
                  <a:lnTo>
                    <a:pt x="14193" y="10490"/>
                  </a:lnTo>
                  <a:lnTo>
                    <a:pt x="15050" y="10264"/>
                  </a:lnTo>
                  <a:lnTo>
                    <a:pt x="14622" y="9538"/>
                  </a:lnTo>
                  <a:lnTo>
                    <a:pt x="13229" y="7216"/>
                  </a:lnTo>
                  <a:lnTo>
                    <a:pt x="14574" y="4966"/>
                  </a:lnTo>
                  <a:lnTo>
                    <a:pt x="15003" y="4239"/>
                  </a:lnTo>
                  <a:lnTo>
                    <a:pt x="14157" y="4013"/>
                  </a:lnTo>
                  <a:lnTo>
                    <a:pt x="11490"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487800" y="4500100"/>
              <a:ext cx="376550" cy="365225"/>
            </a:xfrm>
            <a:custGeom>
              <a:avLst/>
              <a:gdLst/>
              <a:ahLst/>
              <a:cxnLst/>
              <a:rect l="l" t="t" r="r" b="b"/>
              <a:pathLst>
                <a:path w="15062" h="14609" extrusionOk="0">
                  <a:moveTo>
                    <a:pt x="4894" y="1274"/>
                  </a:moveTo>
                  <a:lnTo>
                    <a:pt x="7108" y="2512"/>
                  </a:lnTo>
                  <a:lnTo>
                    <a:pt x="7108" y="6310"/>
                  </a:lnTo>
                  <a:lnTo>
                    <a:pt x="4263" y="3560"/>
                  </a:lnTo>
                  <a:lnTo>
                    <a:pt x="4894" y="1274"/>
                  </a:lnTo>
                  <a:close/>
                  <a:moveTo>
                    <a:pt x="10037" y="1238"/>
                  </a:moveTo>
                  <a:lnTo>
                    <a:pt x="10692" y="3631"/>
                  </a:lnTo>
                  <a:lnTo>
                    <a:pt x="7930" y="6310"/>
                  </a:lnTo>
                  <a:lnTo>
                    <a:pt x="7930" y="2405"/>
                  </a:lnTo>
                  <a:lnTo>
                    <a:pt x="7942" y="2405"/>
                  </a:lnTo>
                  <a:lnTo>
                    <a:pt x="10037" y="1238"/>
                  </a:lnTo>
                  <a:close/>
                  <a:moveTo>
                    <a:pt x="11395" y="4120"/>
                  </a:moveTo>
                  <a:lnTo>
                    <a:pt x="13728" y="4727"/>
                  </a:lnTo>
                  <a:lnTo>
                    <a:pt x="12454" y="6870"/>
                  </a:lnTo>
                  <a:lnTo>
                    <a:pt x="8537" y="6870"/>
                  </a:lnTo>
                  <a:lnTo>
                    <a:pt x="11395" y="4120"/>
                  </a:lnTo>
                  <a:close/>
                  <a:moveTo>
                    <a:pt x="3751" y="4215"/>
                  </a:moveTo>
                  <a:lnTo>
                    <a:pt x="6513" y="6894"/>
                  </a:lnTo>
                  <a:lnTo>
                    <a:pt x="2501" y="6894"/>
                  </a:lnTo>
                  <a:lnTo>
                    <a:pt x="1274" y="4846"/>
                  </a:lnTo>
                  <a:lnTo>
                    <a:pt x="3751" y="4215"/>
                  </a:lnTo>
                  <a:close/>
                  <a:moveTo>
                    <a:pt x="12562" y="7703"/>
                  </a:moveTo>
                  <a:lnTo>
                    <a:pt x="13776" y="9751"/>
                  </a:lnTo>
                  <a:lnTo>
                    <a:pt x="11311" y="10382"/>
                  </a:lnTo>
                  <a:lnTo>
                    <a:pt x="8537" y="7703"/>
                  </a:lnTo>
                  <a:close/>
                  <a:moveTo>
                    <a:pt x="6513" y="7703"/>
                  </a:moveTo>
                  <a:lnTo>
                    <a:pt x="3668" y="10466"/>
                  </a:lnTo>
                  <a:lnTo>
                    <a:pt x="1334" y="9846"/>
                  </a:lnTo>
                  <a:lnTo>
                    <a:pt x="2596" y="7703"/>
                  </a:lnTo>
                  <a:close/>
                  <a:moveTo>
                    <a:pt x="7942" y="8275"/>
                  </a:moveTo>
                  <a:lnTo>
                    <a:pt x="10788" y="11025"/>
                  </a:lnTo>
                  <a:lnTo>
                    <a:pt x="10156" y="13299"/>
                  </a:lnTo>
                  <a:lnTo>
                    <a:pt x="7942" y="12073"/>
                  </a:lnTo>
                  <a:lnTo>
                    <a:pt x="7942" y="8275"/>
                  </a:lnTo>
                  <a:close/>
                  <a:moveTo>
                    <a:pt x="7120" y="8287"/>
                  </a:moveTo>
                  <a:lnTo>
                    <a:pt x="7120" y="12192"/>
                  </a:lnTo>
                  <a:lnTo>
                    <a:pt x="7108" y="12192"/>
                  </a:lnTo>
                  <a:lnTo>
                    <a:pt x="5013" y="13359"/>
                  </a:lnTo>
                  <a:lnTo>
                    <a:pt x="4358" y="10966"/>
                  </a:lnTo>
                  <a:lnTo>
                    <a:pt x="7120" y="8287"/>
                  </a:lnTo>
                  <a:close/>
                  <a:moveTo>
                    <a:pt x="10597" y="0"/>
                  </a:moveTo>
                  <a:lnTo>
                    <a:pt x="9835" y="417"/>
                  </a:lnTo>
                  <a:lnTo>
                    <a:pt x="7442" y="1750"/>
                  </a:lnTo>
                  <a:lnTo>
                    <a:pt x="5120" y="464"/>
                  </a:lnTo>
                  <a:lnTo>
                    <a:pt x="4358" y="48"/>
                  </a:lnTo>
                  <a:lnTo>
                    <a:pt x="4132" y="857"/>
                  </a:lnTo>
                  <a:lnTo>
                    <a:pt x="3418" y="3453"/>
                  </a:lnTo>
                  <a:lnTo>
                    <a:pt x="846" y="4120"/>
                  </a:lnTo>
                  <a:lnTo>
                    <a:pt x="0" y="4346"/>
                  </a:lnTo>
                  <a:lnTo>
                    <a:pt x="429" y="5072"/>
                  </a:lnTo>
                  <a:lnTo>
                    <a:pt x="1810" y="7394"/>
                  </a:lnTo>
                  <a:lnTo>
                    <a:pt x="465" y="9644"/>
                  </a:lnTo>
                  <a:lnTo>
                    <a:pt x="60" y="10370"/>
                  </a:lnTo>
                  <a:lnTo>
                    <a:pt x="905" y="10597"/>
                  </a:lnTo>
                  <a:lnTo>
                    <a:pt x="3572" y="11299"/>
                  </a:lnTo>
                  <a:lnTo>
                    <a:pt x="4251" y="13787"/>
                  </a:lnTo>
                  <a:lnTo>
                    <a:pt x="4477" y="14609"/>
                  </a:lnTo>
                  <a:lnTo>
                    <a:pt x="5239" y="14192"/>
                  </a:lnTo>
                  <a:lnTo>
                    <a:pt x="7632" y="12859"/>
                  </a:lnTo>
                  <a:lnTo>
                    <a:pt x="9942" y="14157"/>
                  </a:lnTo>
                  <a:lnTo>
                    <a:pt x="10692" y="14573"/>
                  </a:lnTo>
                  <a:lnTo>
                    <a:pt x="10918" y="13752"/>
                  </a:lnTo>
                  <a:lnTo>
                    <a:pt x="11633" y="11156"/>
                  </a:lnTo>
                  <a:lnTo>
                    <a:pt x="14205" y="10489"/>
                  </a:lnTo>
                  <a:lnTo>
                    <a:pt x="15062" y="10263"/>
                  </a:lnTo>
                  <a:lnTo>
                    <a:pt x="14621" y="9537"/>
                  </a:lnTo>
                  <a:lnTo>
                    <a:pt x="13240" y="7215"/>
                  </a:lnTo>
                  <a:lnTo>
                    <a:pt x="14586" y="4965"/>
                  </a:lnTo>
                  <a:lnTo>
                    <a:pt x="15014" y="4239"/>
                  </a:lnTo>
                  <a:lnTo>
                    <a:pt x="14169" y="4012"/>
                  </a:lnTo>
                  <a:lnTo>
                    <a:pt x="11502" y="3310"/>
                  </a:lnTo>
                  <a:lnTo>
                    <a:pt x="10811" y="810"/>
                  </a:lnTo>
                  <a:lnTo>
                    <a:pt x="1059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2488100" y="3038600"/>
              <a:ext cx="376250" cy="365250"/>
            </a:xfrm>
            <a:custGeom>
              <a:avLst/>
              <a:gdLst/>
              <a:ahLst/>
              <a:cxnLst/>
              <a:rect l="l" t="t" r="r" b="b"/>
              <a:pathLst>
                <a:path w="15050" h="14610" extrusionOk="0">
                  <a:moveTo>
                    <a:pt x="10049" y="1239"/>
                  </a:moveTo>
                  <a:lnTo>
                    <a:pt x="10704" y="3632"/>
                  </a:lnTo>
                  <a:lnTo>
                    <a:pt x="7930" y="6311"/>
                  </a:lnTo>
                  <a:lnTo>
                    <a:pt x="7930" y="2405"/>
                  </a:lnTo>
                  <a:lnTo>
                    <a:pt x="7942" y="2405"/>
                  </a:lnTo>
                  <a:lnTo>
                    <a:pt x="10049" y="1239"/>
                  </a:lnTo>
                  <a:close/>
                  <a:moveTo>
                    <a:pt x="4882" y="1274"/>
                  </a:moveTo>
                  <a:lnTo>
                    <a:pt x="7096" y="2513"/>
                  </a:lnTo>
                  <a:lnTo>
                    <a:pt x="7096" y="6323"/>
                  </a:lnTo>
                  <a:lnTo>
                    <a:pt x="4251" y="3560"/>
                  </a:lnTo>
                  <a:lnTo>
                    <a:pt x="4882"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50" y="7704"/>
                  </a:moveTo>
                  <a:lnTo>
                    <a:pt x="13764" y="9752"/>
                  </a:lnTo>
                  <a:lnTo>
                    <a:pt x="11299" y="10383"/>
                  </a:lnTo>
                  <a:lnTo>
                    <a:pt x="8525" y="7704"/>
                  </a:lnTo>
                  <a:close/>
                  <a:moveTo>
                    <a:pt x="6513" y="7704"/>
                  </a:moveTo>
                  <a:lnTo>
                    <a:pt x="3656" y="10478"/>
                  </a:lnTo>
                  <a:lnTo>
                    <a:pt x="1322" y="9871"/>
                  </a:lnTo>
                  <a:lnTo>
                    <a:pt x="2596" y="7704"/>
                  </a:lnTo>
                  <a:close/>
                  <a:moveTo>
                    <a:pt x="7942" y="8287"/>
                  </a:moveTo>
                  <a:lnTo>
                    <a:pt x="10787" y="11038"/>
                  </a:lnTo>
                  <a:lnTo>
                    <a:pt x="10168" y="13324"/>
                  </a:lnTo>
                  <a:lnTo>
                    <a:pt x="7942" y="12085"/>
                  </a:lnTo>
                  <a:lnTo>
                    <a:pt x="7942" y="8287"/>
                  </a:lnTo>
                  <a:close/>
                  <a:moveTo>
                    <a:pt x="7096" y="8287"/>
                  </a:moveTo>
                  <a:lnTo>
                    <a:pt x="7096" y="12192"/>
                  </a:lnTo>
                  <a:lnTo>
                    <a:pt x="5001" y="13359"/>
                  </a:lnTo>
                  <a:lnTo>
                    <a:pt x="4322" y="10966"/>
                  </a:lnTo>
                  <a:lnTo>
                    <a:pt x="7096" y="8287"/>
                  </a:lnTo>
                  <a:close/>
                  <a:moveTo>
                    <a:pt x="10585"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7" y="9644"/>
                  </a:lnTo>
                  <a:lnTo>
                    <a:pt x="36" y="10371"/>
                  </a:lnTo>
                  <a:lnTo>
                    <a:pt x="893" y="10597"/>
                  </a:lnTo>
                  <a:lnTo>
                    <a:pt x="3548" y="11299"/>
                  </a:lnTo>
                  <a:lnTo>
                    <a:pt x="4239" y="13800"/>
                  </a:lnTo>
                  <a:lnTo>
                    <a:pt x="4465" y="14609"/>
                  </a:lnTo>
                  <a:lnTo>
                    <a:pt x="5215" y="14193"/>
                  </a:lnTo>
                  <a:lnTo>
                    <a:pt x="7620" y="12859"/>
                  </a:lnTo>
                  <a:lnTo>
                    <a:pt x="9930" y="14157"/>
                  </a:lnTo>
                  <a:lnTo>
                    <a:pt x="10680" y="14574"/>
                  </a:lnTo>
                  <a:lnTo>
                    <a:pt x="10906" y="13752"/>
                  </a:lnTo>
                  <a:lnTo>
                    <a:pt x="11621" y="11157"/>
                  </a:lnTo>
                  <a:lnTo>
                    <a:pt x="14193" y="10490"/>
                  </a:lnTo>
                  <a:lnTo>
                    <a:pt x="15050" y="10264"/>
                  </a:lnTo>
                  <a:lnTo>
                    <a:pt x="14609" y="9537"/>
                  </a:lnTo>
                  <a:lnTo>
                    <a:pt x="13228" y="7216"/>
                  </a:lnTo>
                  <a:lnTo>
                    <a:pt x="14574"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2867025" y="1577100"/>
              <a:ext cx="376250" cy="365250"/>
            </a:xfrm>
            <a:custGeom>
              <a:avLst/>
              <a:gdLst/>
              <a:ahLst/>
              <a:cxnLst/>
              <a:rect l="l" t="t" r="r" b="b"/>
              <a:pathLst>
                <a:path w="15050" h="14610" extrusionOk="0">
                  <a:moveTo>
                    <a:pt x="4893" y="1299"/>
                  </a:moveTo>
                  <a:lnTo>
                    <a:pt x="7108" y="2525"/>
                  </a:lnTo>
                  <a:lnTo>
                    <a:pt x="7108" y="6323"/>
                  </a:lnTo>
                  <a:lnTo>
                    <a:pt x="4262" y="3573"/>
                  </a:lnTo>
                  <a:lnTo>
                    <a:pt x="4893" y="1299"/>
                  </a:lnTo>
                  <a:close/>
                  <a:moveTo>
                    <a:pt x="10049" y="1251"/>
                  </a:moveTo>
                  <a:lnTo>
                    <a:pt x="10704" y="3644"/>
                  </a:lnTo>
                  <a:lnTo>
                    <a:pt x="7941" y="6323"/>
                  </a:lnTo>
                  <a:lnTo>
                    <a:pt x="7941" y="2430"/>
                  </a:lnTo>
                  <a:lnTo>
                    <a:pt x="7953" y="2430"/>
                  </a:lnTo>
                  <a:lnTo>
                    <a:pt x="10049" y="1251"/>
                  </a:lnTo>
                  <a:close/>
                  <a:moveTo>
                    <a:pt x="3739" y="4228"/>
                  </a:moveTo>
                  <a:lnTo>
                    <a:pt x="6513" y="6906"/>
                  </a:lnTo>
                  <a:lnTo>
                    <a:pt x="2488" y="6906"/>
                  </a:lnTo>
                  <a:lnTo>
                    <a:pt x="1274" y="4871"/>
                  </a:lnTo>
                  <a:lnTo>
                    <a:pt x="3739" y="4228"/>
                  </a:lnTo>
                  <a:close/>
                  <a:moveTo>
                    <a:pt x="11394" y="4156"/>
                  </a:moveTo>
                  <a:lnTo>
                    <a:pt x="13728" y="4763"/>
                  </a:lnTo>
                  <a:lnTo>
                    <a:pt x="12454" y="6906"/>
                  </a:lnTo>
                  <a:lnTo>
                    <a:pt x="8549" y="6906"/>
                  </a:lnTo>
                  <a:lnTo>
                    <a:pt x="11394" y="4156"/>
                  </a:lnTo>
                  <a:close/>
                  <a:moveTo>
                    <a:pt x="12549" y="7728"/>
                  </a:moveTo>
                  <a:lnTo>
                    <a:pt x="13776" y="9764"/>
                  </a:lnTo>
                  <a:lnTo>
                    <a:pt x="11299" y="10407"/>
                  </a:lnTo>
                  <a:lnTo>
                    <a:pt x="8537" y="7728"/>
                  </a:lnTo>
                  <a:close/>
                  <a:moveTo>
                    <a:pt x="6525" y="7704"/>
                  </a:moveTo>
                  <a:lnTo>
                    <a:pt x="3667" y="10478"/>
                  </a:lnTo>
                  <a:lnTo>
                    <a:pt x="1334" y="9859"/>
                  </a:lnTo>
                  <a:lnTo>
                    <a:pt x="2607" y="7704"/>
                  </a:lnTo>
                  <a:close/>
                  <a:moveTo>
                    <a:pt x="7941" y="8300"/>
                  </a:moveTo>
                  <a:lnTo>
                    <a:pt x="10787" y="11050"/>
                  </a:lnTo>
                  <a:lnTo>
                    <a:pt x="10156" y="13336"/>
                  </a:lnTo>
                  <a:lnTo>
                    <a:pt x="7941" y="12098"/>
                  </a:lnTo>
                  <a:lnTo>
                    <a:pt x="7941" y="8300"/>
                  </a:lnTo>
                  <a:close/>
                  <a:moveTo>
                    <a:pt x="7120" y="8300"/>
                  </a:moveTo>
                  <a:lnTo>
                    <a:pt x="7120" y="12205"/>
                  </a:lnTo>
                  <a:lnTo>
                    <a:pt x="7108" y="12205"/>
                  </a:lnTo>
                  <a:lnTo>
                    <a:pt x="5013" y="13383"/>
                  </a:lnTo>
                  <a:lnTo>
                    <a:pt x="4358" y="10978"/>
                  </a:lnTo>
                  <a:lnTo>
                    <a:pt x="7120" y="8300"/>
                  </a:lnTo>
                  <a:close/>
                  <a:moveTo>
                    <a:pt x="10585" y="1"/>
                  </a:moveTo>
                  <a:lnTo>
                    <a:pt x="9823" y="418"/>
                  </a:lnTo>
                  <a:lnTo>
                    <a:pt x="7430" y="1751"/>
                  </a:lnTo>
                  <a:lnTo>
                    <a:pt x="5120" y="465"/>
                  </a:lnTo>
                  <a:lnTo>
                    <a:pt x="4370" y="49"/>
                  </a:lnTo>
                  <a:lnTo>
                    <a:pt x="4143" y="858"/>
                  </a:lnTo>
                  <a:lnTo>
                    <a:pt x="3429" y="3454"/>
                  </a:lnTo>
                  <a:lnTo>
                    <a:pt x="857" y="4120"/>
                  </a:lnTo>
                  <a:lnTo>
                    <a:pt x="0" y="4347"/>
                  </a:lnTo>
                  <a:lnTo>
                    <a:pt x="441" y="5073"/>
                  </a:lnTo>
                  <a:lnTo>
                    <a:pt x="1822" y="7395"/>
                  </a:lnTo>
                  <a:lnTo>
                    <a:pt x="476" y="9645"/>
                  </a:lnTo>
                  <a:lnTo>
                    <a:pt x="48" y="10371"/>
                  </a:lnTo>
                  <a:lnTo>
                    <a:pt x="893" y="10597"/>
                  </a:lnTo>
                  <a:lnTo>
                    <a:pt x="3560" y="11300"/>
                  </a:lnTo>
                  <a:lnTo>
                    <a:pt x="4251" y="13800"/>
                  </a:lnTo>
                  <a:lnTo>
                    <a:pt x="4465" y="14610"/>
                  </a:lnTo>
                  <a:lnTo>
                    <a:pt x="5227" y="14193"/>
                  </a:lnTo>
                  <a:lnTo>
                    <a:pt x="7632" y="12860"/>
                  </a:lnTo>
                  <a:lnTo>
                    <a:pt x="9930" y="14145"/>
                  </a:lnTo>
                  <a:lnTo>
                    <a:pt x="10692" y="14574"/>
                  </a:lnTo>
                  <a:lnTo>
                    <a:pt x="10918" y="13753"/>
                  </a:lnTo>
                  <a:lnTo>
                    <a:pt x="11632" y="11157"/>
                  </a:lnTo>
                  <a:lnTo>
                    <a:pt x="14204" y="10490"/>
                  </a:lnTo>
                  <a:lnTo>
                    <a:pt x="15050" y="10264"/>
                  </a:lnTo>
                  <a:lnTo>
                    <a:pt x="14621" y="9538"/>
                  </a:lnTo>
                  <a:lnTo>
                    <a:pt x="13240" y="7216"/>
                  </a:lnTo>
                  <a:lnTo>
                    <a:pt x="14573" y="4966"/>
                  </a:lnTo>
                  <a:lnTo>
                    <a:pt x="15014" y="4239"/>
                  </a:lnTo>
                  <a:lnTo>
                    <a:pt x="14157" y="4013"/>
                  </a:lnTo>
                  <a:lnTo>
                    <a:pt x="11501"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3243250" y="4499800"/>
              <a:ext cx="376250" cy="365250"/>
            </a:xfrm>
            <a:custGeom>
              <a:avLst/>
              <a:gdLst/>
              <a:ahLst/>
              <a:cxnLst/>
              <a:rect l="l" t="t" r="r" b="b"/>
              <a:pathLst>
                <a:path w="15050" h="14610" extrusionOk="0">
                  <a:moveTo>
                    <a:pt x="4882" y="1286"/>
                  </a:moveTo>
                  <a:lnTo>
                    <a:pt x="7109" y="2524"/>
                  </a:lnTo>
                  <a:lnTo>
                    <a:pt x="7109" y="6322"/>
                  </a:lnTo>
                  <a:lnTo>
                    <a:pt x="4263" y="3572"/>
                  </a:lnTo>
                  <a:lnTo>
                    <a:pt x="4882" y="1286"/>
                  </a:lnTo>
                  <a:close/>
                  <a:moveTo>
                    <a:pt x="10049" y="1250"/>
                  </a:moveTo>
                  <a:lnTo>
                    <a:pt x="10704" y="3643"/>
                  </a:lnTo>
                  <a:lnTo>
                    <a:pt x="7942" y="6322"/>
                  </a:lnTo>
                  <a:lnTo>
                    <a:pt x="7942" y="2417"/>
                  </a:lnTo>
                  <a:lnTo>
                    <a:pt x="7954" y="2417"/>
                  </a:lnTo>
                  <a:lnTo>
                    <a:pt x="10049" y="1250"/>
                  </a:lnTo>
                  <a:close/>
                  <a:moveTo>
                    <a:pt x="11395" y="4132"/>
                  </a:moveTo>
                  <a:lnTo>
                    <a:pt x="13728" y="4739"/>
                  </a:lnTo>
                  <a:lnTo>
                    <a:pt x="12443" y="6882"/>
                  </a:lnTo>
                  <a:lnTo>
                    <a:pt x="8537" y="6882"/>
                  </a:lnTo>
                  <a:lnTo>
                    <a:pt x="11395" y="4132"/>
                  </a:lnTo>
                  <a:close/>
                  <a:moveTo>
                    <a:pt x="3751" y="4227"/>
                  </a:moveTo>
                  <a:lnTo>
                    <a:pt x="6525" y="6906"/>
                  </a:lnTo>
                  <a:lnTo>
                    <a:pt x="2501" y="6906"/>
                  </a:lnTo>
                  <a:lnTo>
                    <a:pt x="1286" y="4858"/>
                  </a:lnTo>
                  <a:lnTo>
                    <a:pt x="3751" y="4227"/>
                  </a:lnTo>
                  <a:close/>
                  <a:moveTo>
                    <a:pt x="12562" y="7715"/>
                  </a:moveTo>
                  <a:lnTo>
                    <a:pt x="13788" y="9763"/>
                  </a:lnTo>
                  <a:lnTo>
                    <a:pt x="11311" y="10394"/>
                  </a:lnTo>
                  <a:lnTo>
                    <a:pt x="8549" y="7715"/>
                  </a:lnTo>
                  <a:close/>
                  <a:moveTo>
                    <a:pt x="6525" y="7715"/>
                  </a:moveTo>
                  <a:lnTo>
                    <a:pt x="3668" y="10478"/>
                  </a:lnTo>
                  <a:lnTo>
                    <a:pt x="1322" y="9858"/>
                  </a:lnTo>
                  <a:lnTo>
                    <a:pt x="2608" y="7715"/>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29" y="5072"/>
                  </a:lnTo>
                  <a:lnTo>
                    <a:pt x="1822" y="7394"/>
                  </a:lnTo>
                  <a:lnTo>
                    <a:pt x="477" y="9632"/>
                  </a:lnTo>
                  <a:lnTo>
                    <a:pt x="48" y="10370"/>
                  </a:lnTo>
                  <a:lnTo>
                    <a:pt x="893" y="10585"/>
                  </a:lnTo>
                  <a:lnTo>
                    <a:pt x="3560" y="11287"/>
                  </a:lnTo>
                  <a:lnTo>
                    <a:pt x="4251" y="13788"/>
                  </a:lnTo>
                  <a:lnTo>
                    <a:pt x="4465" y="14609"/>
                  </a:lnTo>
                  <a:lnTo>
                    <a:pt x="5227" y="14192"/>
                  </a:lnTo>
                  <a:lnTo>
                    <a:pt x="7621" y="12847"/>
                  </a:lnTo>
                  <a:lnTo>
                    <a:pt x="9930" y="14145"/>
                  </a:lnTo>
                  <a:lnTo>
                    <a:pt x="10692" y="14561"/>
                  </a:lnTo>
                  <a:lnTo>
                    <a:pt x="10919" y="13740"/>
                  </a:lnTo>
                  <a:lnTo>
                    <a:pt x="11633" y="11156"/>
                  </a:lnTo>
                  <a:lnTo>
                    <a:pt x="14205"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243250" y="4134275"/>
              <a:ext cx="376250" cy="365550"/>
            </a:xfrm>
            <a:custGeom>
              <a:avLst/>
              <a:gdLst/>
              <a:ahLst/>
              <a:cxnLst/>
              <a:rect l="l" t="t" r="r" b="b"/>
              <a:pathLst>
                <a:path w="15050" h="14622" extrusionOk="0">
                  <a:moveTo>
                    <a:pt x="4882" y="1298"/>
                  </a:moveTo>
                  <a:lnTo>
                    <a:pt x="7109" y="2536"/>
                  </a:lnTo>
                  <a:lnTo>
                    <a:pt x="7109" y="6322"/>
                  </a:lnTo>
                  <a:lnTo>
                    <a:pt x="4263" y="3572"/>
                  </a:lnTo>
                  <a:lnTo>
                    <a:pt x="4882" y="1298"/>
                  </a:lnTo>
                  <a:close/>
                  <a:moveTo>
                    <a:pt x="10049" y="1250"/>
                  </a:moveTo>
                  <a:lnTo>
                    <a:pt x="10704" y="3644"/>
                  </a:lnTo>
                  <a:lnTo>
                    <a:pt x="7942" y="6322"/>
                  </a:lnTo>
                  <a:lnTo>
                    <a:pt x="7942" y="2429"/>
                  </a:lnTo>
                  <a:lnTo>
                    <a:pt x="7954" y="2429"/>
                  </a:lnTo>
                  <a:lnTo>
                    <a:pt x="10049" y="1250"/>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7"/>
                  </a:moveTo>
                  <a:lnTo>
                    <a:pt x="13788" y="9763"/>
                  </a:lnTo>
                  <a:lnTo>
                    <a:pt x="11311" y="10406"/>
                  </a:lnTo>
                  <a:lnTo>
                    <a:pt x="8549" y="7727"/>
                  </a:lnTo>
                  <a:close/>
                  <a:moveTo>
                    <a:pt x="6525" y="7727"/>
                  </a:moveTo>
                  <a:lnTo>
                    <a:pt x="3668" y="10478"/>
                  </a:lnTo>
                  <a:lnTo>
                    <a:pt x="1322" y="9871"/>
                  </a:lnTo>
                  <a:lnTo>
                    <a:pt x="2608" y="7727"/>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2"/>
                  </a:lnTo>
                  <a:lnTo>
                    <a:pt x="5120" y="465"/>
                  </a:lnTo>
                  <a:lnTo>
                    <a:pt x="4358" y="48"/>
                  </a:lnTo>
                  <a:lnTo>
                    <a:pt x="4144" y="869"/>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21"/>
                  </a:lnTo>
                  <a:lnTo>
                    <a:pt x="5227" y="14204"/>
                  </a:lnTo>
                  <a:lnTo>
                    <a:pt x="7621" y="12859"/>
                  </a:lnTo>
                  <a:lnTo>
                    <a:pt x="9930" y="14157"/>
                  </a:lnTo>
                  <a:lnTo>
                    <a:pt x="10692" y="14573"/>
                  </a:lnTo>
                  <a:lnTo>
                    <a:pt x="10919" y="13752"/>
                  </a:lnTo>
                  <a:lnTo>
                    <a:pt x="11633" y="11168"/>
                  </a:lnTo>
                  <a:lnTo>
                    <a:pt x="14205" y="10490"/>
                  </a:lnTo>
                  <a:lnTo>
                    <a:pt x="15050" y="10275"/>
                  </a:lnTo>
                  <a:lnTo>
                    <a:pt x="14621" y="9537"/>
                  </a:lnTo>
                  <a:lnTo>
                    <a:pt x="13240" y="7215"/>
                  </a:lnTo>
                  <a:lnTo>
                    <a:pt x="14574" y="4977"/>
                  </a:lnTo>
                  <a:lnTo>
                    <a:pt x="15002" y="4239"/>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3243250" y="3769050"/>
              <a:ext cx="376250" cy="365250"/>
            </a:xfrm>
            <a:custGeom>
              <a:avLst/>
              <a:gdLst/>
              <a:ahLst/>
              <a:cxnLst/>
              <a:rect l="l" t="t" r="r" b="b"/>
              <a:pathLst>
                <a:path w="15050" h="14610" extrusionOk="0">
                  <a:moveTo>
                    <a:pt x="4882" y="1286"/>
                  </a:moveTo>
                  <a:lnTo>
                    <a:pt x="7109" y="2524"/>
                  </a:lnTo>
                  <a:lnTo>
                    <a:pt x="7109" y="6323"/>
                  </a:lnTo>
                  <a:lnTo>
                    <a:pt x="4263" y="3572"/>
                  </a:lnTo>
                  <a:lnTo>
                    <a:pt x="4882" y="1286"/>
                  </a:lnTo>
                  <a:close/>
                  <a:moveTo>
                    <a:pt x="10049" y="1250"/>
                  </a:moveTo>
                  <a:lnTo>
                    <a:pt x="10704" y="3644"/>
                  </a:lnTo>
                  <a:lnTo>
                    <a:pt x="7942" y="6323"/>
                  </a:lnTo>
                  <a:lnTo>
                    <a:pt x="7942" y="2417"/>
                  </a:lnTo>
                  <a:lnTo>
                    <a:pt x="7954" y="2417"/>
                  </a:lnTo>
                  <a:lnTo>
                    <a:pt x="10049" y="1250"/>
                  </a:lnTo>
                  <a:close/>
                  <a:moveTo>
                    <a:pt x="3751" y="4227"/>
                  </a:moveTo>
                  <a:lnTo>
                    <a:pt x="6525" y="6906"/>
                  </a:lnTo>
                  <a:lnTo>
                    <a:pt x="2501" y="6906"/>
                  </a:lnTo>
                  <a:lnTo>
                    <a:pt x="1286" y="4858"/>
                  </a:lnTo>
                  <a:lnTo>
                    <a:pt x="3751" y="4227"/>
                  </a:lnTo>
                  <a:close/>
                  <a:moveTo>
                    <a:pt x="11395" y="4144"/>
                  </a:moveTo>
                  <a:lnTo>
                    <a:pt x="13728" y="4763"/>
                  </a:lnTo>
                  <a:lnTo>
                    <a:pt x="12443" y="6906"/>
                  </a:lnTo>
                  <a:lnTo>
                    <a:pt x="8537" y="6906"/>
                  </a:lnTo>
                  <a:lnTo>
                    <a:pt x="11395" y="4144"/>
                  </a:lnTo>
                  <a:close/>
                  <a:moveTo>
                    <a:pt x="12550" y="7716"/>
                  </a:moveTo>
                  <a:lnTo>
                    <a:pt x="13776" y="9763"/>
                  </a:lnTo>
                  <a:lnTo>
                    <a:pt x="11300" y="10394"/>
                  </a:lnTo>
                  <a:lnTo>
                    <a:pt x="8537" y="7716"/>
                  </a:lnTo>
                  <a:close/>
                  <a:moveTo>
                    <a:pt x="6525" y="7716"/>
                  </a:moveTo>
                  <a:lnTo>
                    <a:pt x="3668" y="10478"/>
                  </a:lnTo>
                  <a:lnTo>
                    <a:pt x="1322" y="9859"/>
                  </a:lnTo>
                  <a:lnTo>
                    <a:pt x="2608" y="7716"/>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17"/>
                  </a:lnTo>
                  <a:lnTo>
                    <a:pt x="7430" y="1751"/>
                  </a:lnTo>
                  <a:lnTo>
                    <a:pt x="5120" y="453"/>
                  </a:lnTo>
                  <a:lnTo>
                    <a:pt x="4358" y="36"/>
                  </a:lnTo>
                  <a:lnTo>
                    <a:pt x="4144" y="858"/>
                  </a:lnTo>
                  <a:lnTo>
                    <a:pt x="3430" y="3441"/>
                  </a:lnTo>
                  <a:lnTo>
                    <a:pt x="858" y="4120"/>
                  </a:lnTo>
                  <a:lnTo>
                    <a:pt x="1" y="4334"/>
                  </a:lnTo>
                  <a:lnTo>
                    <a:pt x="429" y="5072"/>
                  </a:lnTo>
                  <a:lnTo>
                    <a:pt x="1822" y="7394"/>
                  </a:lnTo>
                  <a:lnTo>
                    <a:pt x="477" y="9644"/>
                  </a:lnTo>
                  <a:lnTo>
                    <a:pt x="48" y="10371"/>
                  </a:lnTo>
                  <a:lnTo>
                    <a:pt x="893" y="10585"/>
                  </a:lnTo>
                  <a:lnTo>
                    <a:pt x="3560" y="11287"/>
                  </a:lnTo>
                  <a:lnTo>
                    <a:pt x="4251" y="13788"/>
                  </a:lnTo>
                  <a:lnTo>
                    <a:pt x="4465" y="14609"/>
                  </a:lnTo>
                  <a:lnTo>
                    <a:pt x="5227" y="14193"/>
                  </a:lnTo>
                  <a:lnTo>
                    <a:pt x="7621" y="12859"/>
                  </a:lnTo>
                  <a:lnTo>
                    <a:pt x="9930" y="14145"/>
                  </a:lnTo>
                  <a:lnTo>
                    <a:pt x="10692" y="14562"/>
                  </a:lnTo>
                  <a:lnTo>
                    <a:pt x="10919" y="13752"/>
                  </a:lnTo>
                  <a:lnTo>
                    <a:pt x="11633" y="11156"/>
                  </a:lnTo>
                  <a:lnTo>
                    <a:pt x="14205" y="10490"/>
                  </a:lnTo>
                  <a:lnTo>
                    <a:pt x="15050" y="10263"/>
                  </a:lnTo>
                  <a:lnTo>
                    <a:pt x="14621" y="9537"/>
                  </a:lnTo>
                  <a:lnTo>
                    <a:pt x="13240" y="7215"/>
                  </a:lnTo>
                  <a:lnTo>
                    <a:pt x="14574" y="4965"/>
                  </a:lnTo>
                  <a:lnTo>
                    <a:pt x="15002" y="4239"/>
                  </a:lnTo>
                  <a:lnTo>
                    <a:pt x="14157" y="4013"/>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2867025" y="3038300"/>
              <a:ext cx="376250" cy="365250"/>
            </a:xfrm>
            <a:custGeom>
              <a:avLst/>
              <a:gdLst/>
              <a:ahLst/>
              <a:cxnLst/>
              <a:rect l="l" t="t" r="r" b="b"/>
              <a:pathLst>
                <a:path w="15050" h="14610" extrusionOk="0">
                  <a:moveTo>
                    <a:pt x="10049" y="1251"/>
                  </a:moveTo>
                  <a:lnTo>
                    <a:pt x="10704" y="3644"/>
                  </a:lnTo>
                  <a:lnTo>
                    <a:pt x="7941" y="6323"/>
                  </a:lnTo>
                  <a:lnTo>
                    <a:pt x="7941" y="2417"/>
                  </a:lnTo>
                  <a:lnTo>
                    <a:pt x="7953" y="2417"/>
                  </a:lnTo>
                  <a:lnTo>
                    <a:pt x="10049" y="1251"/>
                  </a:lnTo>
                  <a:close/>
                  <a:moveTo>
                    <a:pt x="4893" y="1286"/>
                  </a:moveTo>
                  <a:lnTo>
                    <a:pt x="7108" y="2525"/>
                  </a:lnTo>
                  <a:lnTo>
                    <a:pt x="7108" y="6335"/>
                  </a:lnTo>
                  <a:lnTo>
                    <a:pt x="4262" y="3572"/>
                  </a:lnTo>
                  <a:lnTo>
                    <a:pt x="4893" y="1286"/>
                  </a:lnTo>
                  <a:close/>
                  <a:moveTo>
                    <a:pt x="3762" y="4227"/>
                  </a:moveTo>
                  <a:lnTo>
                    <a:pt x="6525" y="6906"/>
                  </a:lnTo>
                  <a:lnTo>
                    <a:pt x="2512" y="6906"/>
                  </a:lnTo>
                  <a:lnTo>
                    <a:pt x="1286" y="4858"/>
                  </a:lnTo>
                  <a:lnTo>
                    <a:pt x="3762" y="4227"/>
                  </a:lnTo>
                  <a:close/>
                  <a:moveTo>
                    <a:pt x="11394" y="4144"/>
                  </a:moveTo>
                  <a:lnTo>
                    <a:pt x="13728" y="4763"/>
                  </a:lnTo>
                  <a:lnTo>
                    <a:pt x="12454" y="6906"/>
                  </a:lnTo>
                  <a:lnTo>
                    <a:pt x="8549" y="6906"/>
                  </a:lnTo>
                  <a:lnTo>
                    <a:pt x="11394" y="4144"/>
                  </a:lnTo>
                  <a:close/>
                  <a:moveTo>
                    <a:pt x="12549" y="7716"/>
                  </a:moveTo>
                  <a:lnTo>
                    <a:pt x="13776" y="9764"/>
                  </a:lnTo>
                  <a:lnTo>
                    <a:pt x="11299" y="10395"/>
                  </a:lnTo>
                  <a:lnTo>
                    <a:pt x="8537" y="7716"/>
                  </a:lnTo>
                  <a:close/>
                  <a:moveTo>
                    <a:pt x="6525" y="7716"/>
                  </a:moveTo>
                  <a:lnTo>
                    <a:pt x="3667" y="10490"/>
                  </a:lnTo>
                  <a:lnTo>
                    <a:pt x="1334" y="9883"/>
                  </a:lnTo>
                  <a:lnTo>
                    <a:pt x="2607" y="7716"/>
                  </a:lnTo>
                  <a:close/>
                  <a:moveTo>
                    <a:pt x="7953" y="8299"/>
                  </a:moveTo>
                  <a:lnTo>
                    <a:pt x="10799" y="11050"/>
                  </a:lnTo>
                  <a:lnTo>
                    <a:pt x="10168" y="13336"/>
                  </a:lnTo>
                  <a:lnTo>
                    <a:pt x="7953" y="12097"/>
                  </a:lnTo>
                  <a:lnTo>
                    <a:pt x="7953" y="8299"/>
                  </a:lnTo>
                  <a:close/>
                  <a:moveTo>
                    <a:pt x="7120" y="8299"/>
                  </a:moveTo>
                  <a:lnTo>
                    <a:pt x="7120" y="12204"/>
                  </a:lnTo>
                  <a:lnTo>
                    <a:pt x="7108" y="12204"/>
                  </a:lnTo>
                  <a:lnTo>
                    <a:pt x="5013" y="13371"/>
                  </a:lnTo>
                  <a:lnTo>
                    <a:pt x="4358" y="10978"/>
                  </a:lnTo>
                  <a:lnTo>
                    <a:pt x="7120" y="8299"/>
                  </a:lnTo>
                  <a:close/>
                  <a:moveTo>
                    <a:pt x="10585" y="1"/>
                  </a:moveTo>
                  <a:lnTo>
                    <a:pt x="9823" y="405"/>
                  </a:lnTo>
                  <a:lnTo>
                    <a:pt x="7430" y="1751"/>
                  </a:lnTo>
                  <a:lnTo>
                    <a:pt x="5120" y="453"/>
                  </a:lnTo>
                  <a:lnTo>
                    <a:pt x="4370" y="36"/>
                  </a:lnTo>
                  <a:lnTo>
                    <a:pt x="4143" y="858"/>
                  </a:lnTo>
                  <a:lnTo>
                    <a:pt x="3429" y="3441"/>
                  </a:lnTo>
                  <a:lnTo>
                    <a:pt x="857" y="4120"/>
                  </a:lnTo>
                  <a:lnTo>
                    <a:pt x="0" y="4334"/>
                  </a:lnTo>
                  <a:lnTo>
                    <a:pt x="441" y="5073"/>
                  </a:lnTo>
                  <a:lnTo>
                    <a:pt x="1822" y="7394"/>
                  </a:lnTo>
                  <a:lnTo>
                    <a:pt x="476" y="9633"/>
                  </a:lnTo>
                  <a:lnTo>
                    <a:pt x="48" y="10371"/>
                  </a:lnTo>
                  <a:lnTo>
                    <a:pt x="893" y="10597"/>
                  </a:lnTo>
                  <a:lnTo>
                    <a:pt x="3560" y="11288"/>
                  </a:lnTo>
                  <a:lnTo>
                    <a:pt x="4251" y="13788"/>
                  </a:lnTo>
                  <a:lnTo>
                    <a:pt x="4465" y="14609"/>
                  </a:lnTo>
                  <a:lnTo>
                    <a:pt x="5227" y="14193"/>
                  </a:lnTo>
                  <a:lnTo>
                    <a:pt x="7632" y="12859"/>
                  </a:lnTo>
                  <a:lnTo>
                    <a:pt x="9930" y="14145"/>
                  </a:lnTo>
                  <a:lnTo>
                    <a:pt x="10692" y="14562"/>
                  </a:lnTo>
                  <a:lnTo>
                    <a:pt x="10918" y="13752"/>
                  </a:lnTo>
                  <a:lnTo>
                    <a:pt x="11632" y="11157"/>
                  </a:lnTo>
                  <a:lnTo>
                    <a:pt x="14204" y="10490"/>
                  </a:lnTo>
                  <a:lnTo>
                    <a:pt x="15050" y="10264"/>
                  </a:lnTo>
                  <a:lnTo>
                    <a:pt x="14621" y="9537"/>
                  </a:lnTo>
                  <a:lnTo>
                    <a:pt x="13240" y="7216"/>
                  </a:lnTo>
                  <a:lnTo>
                    <a:pt x="14573" y="4965"/>
                  </a:lnTo>
                  <a:lnTo>
                    <a:pt x="15014" y="4239"/>
                  </a:lnTo>
                  <a:lnTo>
                    <a:pt x="14157" y="4013"/>
                  </a:lnTo>
                  <a:lnTo>
                    <a:pt x="11501" y="3310"/>
                  </a:lnTo>
                  <a:lnTo>
                    <a:pt x="10811" y="810"/>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2866725" y="846675"/>
              <a:ext cx="376250" cy="365525"/>
            </a:xfrm>
            <a:custGeom>
              <a:avLst/>
              <a:gdLst/>
              <a:ahLst/>
              <a:cxnLst/>
              <a:rect l="l" t="t" r="r" b="b"/>
              <a:pathLst>
                <a:path w="15050" h="14621" extrusionOk="0">
                  <a:moveTo>
                    <a:pt x="10049" y="1238"/>
                  </a:moveTo>
                  <a:lnTo>
                    <a:pt x="10704" y="3631"/>
                  </a:lnTo>
                  <a:lnTo>
                    <a:pt x="7942" y="6310"/>
                  </a:lnTo>
                  <a:lnTo>
                    <a:pt x="7942" y="2417"/>
                  </a:lnTo>
                  <a:lnTo>
                    <a:pt x="7953" y="2417"/>
                  </a:lnTo>
                  <a:lnTo>
                    <a:pt x="10049" y="1238"/>
                  </a:lnTo>
                  <a:close/>
                  <a:moveTo>
                    <a:pt x="4905" y="1298"/>
                  </a:moveTo>
                  <a:lnTo>
                    <a:pt x="7120" y="2536"/>
                  </a:lnTo>
                  <a:lnTo>
                    <a:pt x="7120" y="6322"/>
                  </a:lnTo>
                  <a:lnTo>
                    <a:pt x="4274" y="3572"/>
                  </a:lnTo>
                  <a:lnTo>
                    <a:pt x="4905" y="1298"/>
                  </a:lnTo>
                  <a:close/>
                  <a:moveTo>
                    <a:pt x="3751" y="4215"/>
                  </a:moveTo>
                  <a:lnTo>
                    <a:pt x="6525" y="6894"/>
                  </a:lnTo>
                  <a:lnTo>
                    <a:pt x="2500" y="6894"/>
                  </a:lnTo>
                  <a:lnTo>
                    <a:pt x="1286" y="4858"/>
                  </a:lnTo>
                  <a:lnTo>
                    <a:pt x="3751" y="4215"/>
                  </a:lnTo>
                  <a:close/>
                  <a:moveTo>
                    <a:pt x="11394" y="4143"/>
                  </a:moveTo>
                  <a:lnTo>
                    <a:pt x="13728" y="4751"/>
                  </a:lnTo>
                  <a:lnTo>
                    <a:pt x="12466" y="6894"/>
                  </a:lnTo>
                  <a:lnTo>
                    <a:pt x="8549" y="6894"/>
                  </a:lnTo>
                  <a:lnTo>
                    <a:pt x="11394" y="4143"/>
                  </a:lnTo>
                  <a:close/>
                  <a:moveTo>
                    <a:pt x="12561" y="7715"/>
                  </a:moveTo>
                  <a:lnTo>
                    <a:pt x="13788" y="9751"/>
                  </a:lnTo>
                  <a:lnTo>
                    <a:pt x="11311" y="10394"/>
                  </a:lnTo>
                  <a:lnTo>
                    <a:pt x="8549" y="7715"/>
                  </a:lnTo>
                  <a:close/>
                  <a:moveTo>
                    <a:pt x="6537" y="7727"/>
                  </a:moveTo>
                  <a:lnTo>
                    <a:pt x="3679" y="10477"/>
                  </a:lnTo>
                  <a:lnTo>
                    <a:pt x="1346" y="9870"/>
                  </a:lnTo>
                  <a:lnTo>
                    <a:pt x="2619" y="7727"/>
                  </a:lnTo>
                  <a:close/>
                  <a:moveTo>
                    <a:pt x="7953" y="8287"/>
                  </a:moveTo>
                  <a:lnTo>
                    <a:pt x="10799" y="11061"/>
                  </a:lnTo>
                  <a:lnTo>
                    <a:pt x="10168" y="13323"/>
                  </a:lnTo>
                  <a:lnTo>
                    <a:pt x="7953" y="12085"/>
                  </a:lnTo>
                  <a:lnTo>
                    <a:pt x="7953" y="8287"/>
                  </a:lnTo>
                  <a:close/>
                  <a:moveTo>
                    <a:pt x="7132" y="8287"/>
                  </a:moveTo>
                  <a:lnTo>
                    <a:pt x="7132" y="12192"/>
                  </a:lnTo>
                  <a:lnTo>
                    <a:pt x="7120" y="12192"/>
                  </a:lnTo>
                  <a:lnTo>
                    <a:pt x="5025" y="13371"/>
                  </a:lnTo>
                  <a:lnTo>
                    <a:pt x="4370" y="10966"/>
                  </a:lnTo>
                  <a:lnTo>
                    <a:pt x="7132" y="8287"/>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70"/>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489"/>
                  </a:lnTo>
                  <a:lnTo>
                    <a:pt x="15050" y="10275"/>
                  </a:lnTo>
                  <a:lnTo>
                    <a:pt x="14621" y="9537"/>
                  </a:lnTo>
                  <a:lnTo>
                    <a:pt x="13240" y="7215"/>
                  </a:lnTo>
                  <a:lnTo>
                    <a:pt x="14573" y="4965"/>
                  </a:lnTo>
                  <a:lnTo>
                    <a:pt x="15026" y="4227"/>
                  </a:lnTo>
                  <a:lnTo>
                    <a:pt x="14169" y="4000"/>
                  </a:lnTo>
                  <a:lnTo>
                    <a:pt x="11513" y="3310"/>
                  </a:lnTo>
                  <a:lnTo>
                    <a:pt x="10823"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2867300" y="1942325"/>
              <a:ext cx="375975" cy="365850"/>
            </a:xfrm>
            <a:custGeom>
              <a:avLst/>
              <a:gdLst/>
              <a:ahLst/>
              <a:cxnLst/>
              <a:rect l="l" t="t" r="r" b="b"/>
              <a:pathLst>
                <a:path w="15039" h="14634" extrusionOk="0">
                  <a:moveTo>
                    <a:pt x="4882" y="1299"/>
                  </a:moveTo>
                  <a:lnTo>
                    <a:pt x="7097" y="2537"/>
                  </a:lnTo>
                  <a:lnTo>
                    <a:pt x="7097" y="6335"/>
                  </a:lnTo>
                  <a:lnTo>
                    <a:pt x="4251" y="3573"/>
                  </a:lnTo>
                  <a:lnTo>
                    <a:pt x="4882" y="1299"/>
                  </a:lnTo>
                  <a:close/>
                  <a:moveTo>
                    <a:pt x="10038" y="1251"/>
                  </a:moveTo>
                  <a:lnTo>
                    <a:pt x="10693" y="3656"/>
                  </a:lnTo>
                  <a:lnTo>
                    <a:pt x="7942" y="6335"/>
                  </a:lnTo>
                  <a:lnTo>
                    <a:pt x="7942" y="2430"/>
                  </a:lnTo>
                  <a:lnTo>
                    <a:pt x="10038" y="1251"/>
                  </a:lnTo>
                  <a:close/>
                  <a:moveTo>
                    <a:pt x="11383" y="4144"/>
                  </a:moveTo>
                  <a:lnTo>
                    <a:pt x="13717" y="4751"/>
                  </a:lnTo>
                  <a:lnTo>
                    <a:pt x="12443" y="6895"/>
                  </a:lnTo>
                  <a:lnTo>
                    <a:pt x="8538" y="6895"/>
                  </a:lnTo>
                  <a:lnTo>
                    <a:pt x="11383" y="4144"/>
                  </a:lnTo>
                  <a:close/>
                  <a:moveTo>
                    <a:pt x="3728" y="4228"/>
                  </a:moveTo>
                  <a:lnTo>
                    <a:pt x="6502" y="6906"/>
                  </a:lnTo>
                  <a:lnTo>
                    <a:pt x="2477" y="6906"/>
                  </a:lnTo>
                  <a:lnTo>
                    <a:pt x="1263" y="4870"/>
                  </a:lnTo>
                  <a:lnTo>
                    <a:pt x="3728" y="4228"/>
                  </a:lnTo>
                  <a:close/>
                  <a:moveTo>
                    <a:pt x="12538" y="7728"/>
                  </a:moveTo>
                  <a:lnTo>
                    <a:pt x="13765" y="9764"/>
                  </a:lnTo>
                  <a:lnTo>
                    <a:pt x="11288" y="10407"/>
                  </a:lnTo>
                  <a:lnTo>
                    <a:pt x="8526" y="7728"/>
                  </a:lnTo>
                  <a:close/>
                  <a:moveTo>
                    <a:pt x="6514" y="7728"/>
                  </a:moveTo>
                  <a:lnTo>
                    <a:pt x="3656" y="10478"/>
                  </a:lnTo>
                  <a:lnTo>
                    <a:pt x="1323" y="9871"/>
                  </a:lnTo>
                  <a:lnTo>
                    <a:pt x="2596" y="7728"/>
                  </a:lnTo>
                  <a:close/>
                  <a:moveTo>
                    <a:pt x="7942" y="8311"/>
                  </a:moveTo>
                  <a:lnTo>
                    <a:pt x="10788" y="11062"/>
                  </a:lnTo>
                  <a:lnTo>
                    <a:pt x="10157" y="13336"/>
                  </a:lnTo>
                  <a:lnTo>
                    <a:pt x="7942" y="12109"/>
                  </a:lnTo>
                  <a:lnTo>
                    <a:pt x="7942" y="8311"/>
                  </a:lnTo>
                  <a:close/>
                  <a:moveTo>
                    <a:pt x="7109" y="8311"/>
                  </a:moveTo>
                  <a:lnTo>
                    <a:pt x="7109" y="12205"/>
                  </a:lnTo>
                  <a:lnTo>
                    <a:pt x="7097" y="12205"/>
                  </a:lnTo>
                  <a:lnTo>
                    <a:pt x="5002" y="13383"/>
                  </a:lnTo>
                  <a:lnTo>
                    <a:pt x="4347" y="10990"/>
                  </a:lnTo>
                  <a:lnTo>
                    <a:pt x="7109" y="8311"/>
                  </a:lnTo>
                  <a:close/>
                  <a:moveTo>
                    <a:pt x="10574" y="1"/>
                  </a:moveTo>
                  <a:lnTo>
                    <a:pt x="9824" y="418"/>
                  </a:lnTo>
                  <a:lnTo>
                    <a:pt x="7419" y="1763"/>
                  </a:lnTo>
                  <a:lnTo>
                    <a:pt x="5121" y="465"/>
                  </a:lnTo>
                  <a:lnTo>
                    <a:pt x="4359" y="48"/>
                  </a:lnTo>
                  <a:lnTo>
                    <a:pt x="4132" y="870"/>
                  </a:lnTo>
                  <a:lnTo>
                    <a:pt x="3418" y="3454"/>
                  </a:lnTo>
                  <a:lnTo>
                    <a:pt x="846" y="4132"/>
                  </a:lnTo>
                  <a:lnTo>
                    <a:pt x="1" y="4347"/>
                  </a:lnTo>
                  <a:lnTo>
                    <a:pt x="430" y="5085"/>
                  </a:lnTo>
                  <a:lnTo>
                    <a:pt x="1811" y="7418"/>
                  </a:lnTo>
                  <a:lnTo>
                    <a:pt x="477" y="9669"/>
                  </a:lnTo>
                  <a:lnTo>
                    <a:pt x="37" y="10395"/>
                  </a:lnTo>
                  <a:lnTo>
                    <a:pt x="894" y="10621"/>
                  </a:lnTo>
                  <a:lnTo>
                    <a:pt x="3549" y="11312"/>
                  </a:lnTo>
                  <a:lnTo>
                    <a:pt x="4240" y="13812"/>
                  </a:lnTo>
                  <a:lnTo>
                    <a:pt x="4466" y="14634"/>
                  </a:lnTo>
                  <a:lnTo>
                    <a:pt x="5216" y="14217"/>
                  </a:lnTo>
                  <a:lnTo>
                    <a:pt x="7621" y="12883"/>
                  </a:lnTo>
                  <a:lnTo>
                    <a:pt x="9919" y="14169"/>
                  </a:lnTo>
                  <a:lnTo>
                    <a:pt x="10681" y="14586"/>
                  </a:lnTo>
                  <a:lnTo>
                    <a:pt x="10907" y="13776"/>
                  </a:lnTo>
                  <a:lnTo>
                    <a:pt x="11621" y="11181"/>
                  </a:lnTo>
                  <a:lnTo>
                    <a:pt x="14193" y="10502"/>
                  </a:lnTo>
                  <a:lnTo>
                    <a:pt x="15039" y="10276"/>
                  </a:lnTo>
                  <a:lnTo>
                    <a:pt x="14610" y="9550"/>
                  </a:lnTo>
                  <a:lnTo>
                    <a:pt x="13229" y="7228"/>
                  </a:lnTo>
                  <a:lnTo>
                    <a:pt x="14562" y="4978"/>
                  </a:lnTo>
                  <a:lnTo>
                    <a:pt x="15003" y="4251"/>
                  </a:lnTo>
                  <a:lnTo>
                    <a:pt x="14146" y="4025"/>
                  </a:lnTo>
                  <a:lnTo>
                    <a:pt x="11490" y="3323"/>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3243250" y="2673075"/>
              <a:ext cx="376250" cy="365550"/>
            </a:xfrm>
            <a:custGeom>
              <a:avLst/>
              <a:gdLst/>
              <a:ahLst/>
              <a:cxnLst/>
              <a:rect l="l" t="t" r="r" b="b"/>
              <a:pathLst>
                <a:path w="15050" h="14622" extrusionOk="0">
                  <a:moveTo>
                    <a:pt x="4906" y="1286"/>
                  </a:moveTo>
                  <a:lnTo>
                    <a:pt x="7120" y="2525"/>
                  </a:lnTo>
                  <a:lnTo>
                    <a:pt x="7120" y="6311"/>
                  </a:lnTo>
                  <a:lnTo>
                    <a:pt x="4275" y="3561"/>
                  </a:lnTo>
                  <a:lnTo>
                    <a:pt x="4906" y="1286"/>
                  </a:lnTo>
                  <a:close/>
                  <a:moveTo>
                    <a:pt x="10049" y="1251"/>
                  </a:moveTo>
                  <a:lnTo>
                    <a:pt x="10704" y="3656"/>
                  </a:lnTo>
                  <a:lnTo>
                    <a:pt x="7942" y="6335"/>
                  </a:lnTo>
                  <a:lnTo>
                    <a:pt x="7942" y="2429"/>
                  </a:lnTo>
                  <a:lnTo>
                    <a:pt x="7954" y="2429"/>
                  </a:lnTo>
                  <a:lnTo>
                    <a:pt x="10049" y="1251"/>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16"/>
                  </a:moveTo>
                  <a:lnTo>
                    <a:pt x="3680" y="10466"/>
                  </a:lnTo>
                  <a:lnTo>
                    <a:pt x="1346" y="9859"/>
                  </a:lnTo>
                  <a:lnTo>
                    <a:pt x="2608" y="7716"/>
                  </a:lnTo>
                  <a:close/>
                  <a:moveTo>
                    <a:pt x="7954" y="8299"/>
                  </a:moveTo>
                  <a:lnTo>
                    <a:pt x="10799" y="11050"/>
                  </a:lnTo>
                  <a:lnTo>
                    <a:pt x="10168" y="13324"/>
                  </a:lnTo>
                  <a:lnTo>
                    <a:pt x="7954" y="12085"/>
                  </a:lnTo>
                  <a:lnTo>
                    <a:pt x="7954" y="8299"/>
                  </a:lnTo>
                  <a:close/>
                  <a:moveTo>
                    <a:pt x="7132" y="8287"/>
                  </a:moveTo>
                  <a:lnTo>
                    <a:pt x="7132" y="12193"/>
                  </a:lnTo>
                  <a:lnTo>
                    <a:pt x="7120" y="12193"/>
                  </a:lnTo>
                  <a:lnTo>
                    <a:pt x="5025" y="13371"/>
                  </a:lnTo>
                  <a:lnTo>
                    <a:pt x="4370" y="10966"/>
                  </a:lnTo>
                  <a:lnTo>
                    <a:pt x="7132" y="8287"/>
                  </a:lnTo>
                  <a:close/>
                  <a:moveTo>
                    <a:pt x="10585" y="1"/>
                  </a:moveTo>
                  <a:lnTo>
                    <a:pt x="9823" y="417"/>
                  </a:lnTo>
                  <a:lnTo>
                    <a:pt x="7430" y="1763"/>
                  </a:lnTo>
                  <a:lnTo>
                    <a:pt x="5120" y="465"/>
                  </a:lnTo>
                  <a:lnTo>
                    <a:pt x="4370" y="48"/>
                  </a:lnTo>
                  <a:lnTo>
                    <a:pt x="4144" y="870"/>
                  </a:lnTo>
                  <a:lnTo>
                    <a:pt x="3430" y="3453"/>
                  </a:lnTo>
                  <a:lnTo>
                    <a:pt x="858" y="4132"/>
                  </a:lnTo>
                  <a:lnTo>
                    <a:pt x="1" y="4346"/>
                  </a:lnTo>
                  <a:lnTo>
                    <a:pt x="441" y="5085"/>
                  </a:lnTo>
                  <a:lnTo>
                    <a:pt x="1822" y="7406"/>
                  </a:lnTo>
                  <a:lnTo>
                    <a:pt x="477" y="9645"/>
                  </a:lnTo>
                  <a:lnTo>
                    <a:pt x="48" y="10383"/>
                  </a:lnTo>
                  <a:lnTo>
                    <a:pt x="893" y="10597"/>
                  </a:lnTo>
                  <a:lnTo>
                    <a:pt x="3560" y="11300"/>
                  </a:lnTo>
                  <a:lnTo>
                    <a:pt x="4251" y="13800"/>
                  </a:lnTo>
                  <a:lnTo>
                    <a:pt x="4465" y="14621"/>
                  </a:lnTo>
                  <a:lnTo>
                    <a:pt x="5227" y="14205"/>
                  </a:lnTo>
                  <a:lnTo>
                    <a:pt x="7621" y="12859"/>
                  </a:lnTo>
                  <a:lnTo>
                    <a:pt x="9930" y="14157"/>
                  </a:lnTo>
                  <a:lnTo>
                    <a:pt x="10692" y="14574"/>
                  </a:lnTo>
                  <a:lnTo>
                    <a:pt x="10919" y="13752"/>
                  </a:lnTo>
                  <a:lnTo>
                    <a:pt x="11633" y="11169"/>
                  </a:lnTo>
                  <a:lnTo>
                    <a:pt x="14205" y="10502"/>
                  </a:lnTo>
                  <a:lnTo>
                    <a:pt x="15050" y="10276"/>
                  </a:lnTo>
                  <a:lnTo>
                    <a:pt x="14621" y="9549"/>
                  </a:lnTo>
                  <a:lnTo>
                    <a:pt x="13240" y="7228"/>
                  </a:lnTo>
                  <a:lnTo>
                    <a:pt x="14574"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3243250" y="846675"/>
              <a:ext cx="376250" cy="365525"/>
            </a:xfrm>
            <a:custGeom>
              <a:avLst/>
              <a:gdLst/>
              <a:ahLst/>
              <a:cxnLst/>
              <a:rect l="l" t="t" r="r" b="b"/>
              <a:pathLst>
                <a:path w="15050" h="14621" extrusionOk="0">
                  <a:moveTo>
                    <a:pt x="10049" y="1238"/>
                  </a:moveTo>
                  <a:lnTo>
                    <a:pt x="10704" y="3631"/>
                  </a:lnTo>
                  <a:lnTo>
                    <a:pt x="7942" y="6310"/>
                  </a:lnTo>
                  <a:lnTo>
                    <a:pt x="7942" y="2417"/>
                  </a:lnTo>
                  <a:lnTo>
                    <a:pt x="7954" y="2417"/>
                  </a:lnTo>
                  <a:lnTo>
                    <a:pt x="10049" y="1238"/>
                  </a:lnTo>
                  <a:close/>
                  <a:moveTo>
                    <a:pt x="4882" y="1298"/>
                  </a:moveTo>
                  <a:lnTo>
                    <a:pt x="7109" y="2536"/>
                  </a:lnTo>
                  <a:lnTo>
                    <a:pt x="7109" y="6322"/>
                  </a:lnTo>
                  <a:lnTo>
                    <a:pt x="4263" y="3572"/>
                  </a:lnTo>
                  <a:lnTo>
                    <a:pt x="4882" y="1298"/>
                  </a:lnTo>
                  <a:close/>
                  <a:moveTo>
                    <a:pt x="3751" y="4215"/>
                  </a:moveTo>
                  <a:lnTo>
                    <a:pt x="6525" y="6894"/>
                  </a:lnTo>
                  <a:lnTo>
                    <a:pt x="2501" y="6894"/>
                  </a:lnTo>
                  <a:lnTo>
                    <a:pt x="1286" y="4858"/>
                  </a:lnTo>
                  <a:lnTo>
                    <a:pt x="3751" y="4215"/>
                  </a:lnTo>
                  <a:close/>
                  <a:moveTo>
                    <a:pt x="11371" y="4131"/>
                  </a:moveTo>
                  <a:lnTo>
                    <a:pt x="13717" y="4751"/>
                  </a:lnTo>
                  <a:lnTo>
                    <a:pt x="12443" y="6894"/>
                  </a:lnTo>
                  <a:lnTo>
                    <a:pt x="8537" y="6894"/>
                  </a:lnTo>
                  <a:lnTo>
                    <a:pt x="11371" y="4131"/>
                  </a:lnTo>
                  <a:close/>
                  <a:moveTo>
                    <a:pt x="12562" y="7715"/>
                  </a:moveTo>
                  <a:lnTo>
                    <a:pt x="13788" y="9751"/>
                  </a:lnTo>
                  <a:lnTo>
                    <a:pt x="11311" y="10394"/>
                  </a:lnTo>
                  <a:lnTo>
                    <a:pt x="8549" y="7715"/>
                  </a:lnTo>
                  <a:close/>
                  <a:moveTo>
                    <a:pt x="6525" y="7727"/>
                  </a:moveTo>
                  <a:lnTo>
                    <a:pt x="3668" y="10477"/>
                  </a:lnTo>
                  <a:lnTo>
                    <a:pt x="1322" y="9870"/>
                  </a:lnTo>
                  <a:lnTo>
                    <a:pt x="2608" y="7727"/>
                  </a:lnTo>
                  <a:close/>
                  <a:moveTo>
                    <a:pt x="7954" y="8287"/>
                  </a:moveTo>
                  <a:lnTo>
                    <a:pt x="10799" y="11049"/>
                  </a:lnTo>
                  <a:lnTo>
                    <a:pt x="10168" y="13323"/>
                  </a:lnTo>
                  <a:lnTo>
                    <a:pt x="7954" y="12085"/>
                  </a:lnTo>
                  <a:lnTo>
                    <a:pt x="7954" y="8287"/>
                  </a:lnTo>
                  <a:close/>
                  <a:moveTo>
                    <a:pt x="7120" y="8287"/>
                  </a:moveTo>
                  <a:lnTo>
                    <a:pt x="7120" y="12192"/>
                  </a:lnTo>
                  <a:lnTo>
                    <a:pt x="7109" y="12192"/>
                  </a:lnTo>
                  <a:lnTo>
                    <a:pt x="5001" y="13371"/>
                  </a:lnTo>
                  <a:lnTo>
                    <a:pt x="4346" y="10966"/>
                  </a:lnTo>
                  <a:lnTo>
                    <a:pt x="7120" y="8287"/>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70"/>
                  </a:lnTo>
                  <a:lnTo>
                    <a:pt x="893" y="10597"/>
                  </a:lnTo>
                  <a:lnTo>
                    <a:pt x="3560"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15"/>
                  </a:lnTo>
                  <a:lnTo>
                    <a:pt x="14574" y="4965"/>
                  </a:lnTo>
                  <a:lnTo>
                    <a:pt x="15002" y="4227"/>
                  </a:lnTo>
                  <a:lnTo>
                    <a:pt x="14157" y="4000"/>
                  </a:lnTo>
                  <a:lnTo>
                    <a:pt x="11490" y="3310"/>
                  </a:lnTo>
                  <a:lnTo>
                    <a:pt x="10811"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3243250" y="3403525"/>
              <a:ext cx="376250" cy="365850"/>
            </a:xfrm>
            <a:custGeom>
              <a:avLst/>
              <a:gdLst/>
              <a:ahLst/>
              <a:cxnLst/>
              <a:rect l="l" t="t" r="r" b="b"/>
              <a:pathLst>
                <a:path w="15050" h="14634" extrusionOk="0">
                  <a:moveTo>
                    <a:pt x="4882" y="1298"/>
                  </a:moveTo>
                  <a:lnTo>
                    <a:pt x="7109" y="2537"/>
                  </a:lnTo>
                  <a:lnTo>
                    <a:pt x="7109" y="6323"/>
                  </a:lnTo>
                  <a:lnTo>
                    <a:pt x="4263" y="3572"/>
                  </a:lnTo>
                  <a:lnTo>
                    <a:pt x="4882" y="1298"/>
                  </a:lnTo>
                  <a:close/>
                  <a:moveTo>
                    <a:pt x="10049" y="1251"/>
                  </a:moveTo>
                  <a:lnTo>
                    <a:pt x="10704" y="3644"/>
                  </a:lnTo>
                  <a:lnTo>
                    <a:pt x="7942" y="6323"/>
                  </a:lnTo>
                  <a:lnTo>
                    <a:pt x="7942" y="2429"/>
                  </a:lnTo>
                  <a:lnTo>
                    <a:pt x="7954" y="2429"/>
                  </a:lnTo>
                  <a:lnTo>
                    <a:pt x="10049" y="1251"/>
                  </a:lnTo>
                  <a:close/>
                  <a:moveTo>
                    <a:pt x="3751" y="4227"/>
                  </a:moveTo>
                  <a:lnTo>
                    <a:pt x="6525" y="6906"/>
                  </a:lnTo>
                  <a:lnTo>
                    <a:pt x="2501" y="6906"/>
                  </a:lnTo>
                  <a:lnTo>
                    <a:pt x="1286" y="4870"/>
                  </a:lnTo>
                  <a:lnTo>
                    <a:pt x="3751" y="4227"/>
                  </a:lnTo>
                  <a:close/>
                  <a:moveTo>
                    <a:pt x="11371" y="4156"/>
                  </a:moveTo>
                  <a:lnTo>
                    <a:pt x="13717" y="4763"/>
                  </a:lnTo>
                  <a:lnTo>
                    <a:pt x="12443" y="6906"/>
                  </a:lnTo>
                  <a:lnTo>
                    <a:pt x="8537" y="6906"/>
                  </a:lnTo>
                  <a:lnTo>
                    <a:pt x="11371" y="4156"/>
                  </a:lnTo>
                  <a:close/>
                  <a:moveTo>
                    <a:pt x="12550" y="7728"/>
                  </a:moveTo>
                  <a:lnTo>
                    <a:pt x="13776" y="9764"/>
                  </a:lnTo>
                  <a:lnTo>
                    <a:pt x="11300" y="10407"/>
                  </a:lnTo>
                  <a:lnTo>
                    <a:pt x="8537" y="7728"/>
                  </a:lnTo>
                  <a:close/>
                  <a:moveTo>
                    <a:pt x="6525" y="7740"/>
                  </a:moveTo>
                  <a:lnTo>
                    <a:pt x="3668" y="10490"/>
                  </a:lnTo>
                  <a:lnTo>
                    <a:pt x="1322" y="9883"/>
                  </a:lnTo>
                  <a:lnTo>
                    <a:pt x="2608" y="7740"/>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3"/>
                  </a:lnTo>
                  <a:lnTo>
                    <a:pt x="5120" y="465"/>
                  </a:lnTo>
                  <a:lnTo>
                    <a:pt x="4358" y="48"/>
                  </a:lnTo>
                  <a:lnTo>
                    <a:pt x="4144" y="870"/>
                  </a:lnTo>
                  <a:lnTo>
                    <a:pt x="3430" y="3453"/>
                  </a:lnTo>
                  <a:lnTo>
                    <a:pt x="858" y="4120"/>
                  </a:lnTo>
                  <a:lnTo>
                    <a:pt x="1" y="4346"/>
                  </a:lnTo>
                  <a:lnTo>
                    <a:pt x="429" y="5073"/>
                  </a:lnTo>
                  <a:lnTo>
                    <a:pt x="1822" y="7394"/>
                  </a:lnTo>
                  <a:lnTo>
                    <a:pt x="477" y="9645"/>
                  </a:lnTo>
                  <a:lnTo>
                    <a:pt x="48" y="10395"/>
                  </a:lnTo>
                  <a:lnTo>
                    <a:pt x="893" y="10609"/>
                  </a:lnTo>
                  <a:lnTo>
                    <a:pt x="3560" y="11311"/>
                  </a:lnTo>
                  <a:lnTo>
                    <a:pt x="4251" y="13812"/>
                  </a:lnTo>
                  <a:lnTo>
                    <a:pt x="4465" y="14633"/>
                  </a:lnTo>
                  <a:lnTo>
                    <a:pt x="5227" y="14217"/>
                  </a:lnTo>
                  <a:lnTo>
                    <a:pt x="7621" y="12871"/>
                  </a:lnTo>
                  <a:lnTo>
                    <a:pt x="9930" y="14169"/>
                  </a:lnTo>
                  <a:lnTo>
                    <a:pt x="10692" y="14586"/>
                  </a:lnTo>
                  <a:lnTo>
                    <a:pt x="10919" y="13764"/>
                  </a:lnTo>
                  <a:lnTo>
                    <a:pt x="11633" y="11180"/>
                  </a:lnTo>
                  <a:lnTo>
                    <a:pt x="14205" y="10514"/>
                  </a:lnTo>
                  <a:lnTo>
                    <a:pt x="15050" y="10287"/>
                  </a:lnTo>
                  <a:lnTo>
                    <a:pt x="14621" y="9561"/>
                  </a:lnTo>
                  <a:lnTo>
                    <a:pt x="13240" y="7239"/>
                  </a:lnTo>
                  <a:lnTo>
                    <a:pt x="14574" y="4989"/>
                  </a:lnTo>
                  <a:lnTo>
                    <a:pt x="15002" y="4239"/>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2108875" y="3403825"/>
              <a:ext cx="376275" cy="365550"/>
            </a:xfrm>
            <a:custGeom>
              <a:avLst/>
              <a:gdLst/>
              <a:ahLst/>
              <a:cxnLst/>
              <a:rect l="l" t="t" r="r" b="b"/>
              <a:pathLst>
                <a:path w="15051" h="14622" extrusionOk="0">
                  <a:moveTo>
                    <a:pt x="4882" y="1286"/>
                  </a:moveTo>
                  <a:lnTo>
                    <a:pt x="7097" y="2525"/>
                  </a:lnTo>
                  <a:lnTo>
                    <a:pt x="7097" y="6311"/>
                  </a:lnTo>
                  <a:lnTo>
                    <a:pt x="4263" y="3560"/>
                  </a:lnTo>
                  <a:lnTo>
                    <a:pt x="4882" y="1286"/>
                  </a:lnTo>
                  <a:close/>
                  <a:moveTo>
                    <a:pt x="10038" y="1239"/>
                  </a:moveTo>
                  <a:lnTo>
                    <a:pt x="10693" y="3632"/>
                  </a:lnTo>
                  <a:lnTo>
                    <a:pt x="7918" y="6311"/>
                  </a:lnTo>
                  <a:lnTo>
                    <a:pt x="7918" y="2417"/>
                  </a:lnTo>
                  <a:lnTo>
                    <a:pt x="7930" y="2417"/>
                  </a:lnTo>
                  <a:lnTo>
                    <a:pt x="10038" y="1239"/>
                  </a:lnTo>
                  <a:close/>
                  <a:moveTo>
                    <a:pt x="3739" y="4215"/>
                  </a:moveTo>
                  <a:lnTo>
                    <a:pt x="6502" y="6894"/>
                  </a:lnTo>
                  <a:lnTo>
                    <a:pt x="2489" y="6894"/>
                  </a:lnTo>
                  <a:lnTo>
                    <a:pt x="1287" y="4858"/>
                  </a:lnTo>
                  <a:lnTo>
                    <a:pt x="3739" y="4215"/>
                  </a:lnTo>
                  <a:close/>
                  <a:moveTo>
                    <a:pt x="11371" y="4144"/>
                  </a:moveTo>
                  <a:lnTo>
                    <a:pt x="13705" y="4751"/>
                  </a:lnTo>
                  <a:lnTo>
                    <a:pt x="12431" y="6894"/>
                  </a:lnTo>
                  <a:lnTo>
                    <a:pt x="8514" y="6894"/>
                  </a:lnTo>
                  <a:lnTo>
                    <a:pt x="11371" y="4144"/>
                  </a:lnTo>
                  <a:close/>
                  <a:moveTo>
                    <a:pt x="12550" y="7716"/>
                  </a:moveTo>
                  <a:lnTo>
                    <a:pt x="13764" y="9752"/>
                  </a:lnTo>
                  <a:lnTo>
                    <a:pt x="11300" y="10395"/>
                  </a:lnTo>
                  <a:lnTo>
                    <a:pt x="8526" y="7716"/>
                  </a:lnTo>
                  <a:close/>
                  <a:moveTo>
                    <a:pt x="6514" y="7728"/>
                  </a:moveTo>
                  <a:lnTo>
                    <a:pt x="3668" y="10478"/>
                  </a:lnTo>
                  <a:lnTo>
                    <a:pt x="1322" y="9871"/>
                  </a:lnTo>
                  <a:lnTo>
                    <a:pt x="2608" y="7728"/>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3"/>
                  </a:lnTo>
                  <a:lnTo>
                    <a:pt x="5120" y="465"/>
                  </a:lnTo>
                  <a:lnTo>
                    <a:pt x="4358" y="48"/>
                  </a:lnTo>
                  <a:lnTo>
                    <a:pt x="4144" y="870"/>
                  </a:lnTo>
                  <a:lnTo>
                    <a:pt x="3430" y="3453"/>
                  </a:lnTo>
                  <a:lnTo>
                    <a:pt x="846" y="4132"/>
                  </a:lnTo>
                  <a:lnTo>
                    <a:pt x="1" y="4346"/>
                  </a:lnTo>
                  <a:lnTo>
                    <a:pt x="429" y="5084"/>
                  </a:lnTo>
                  <a:lnTo>
                    <a:pt x="1822" y="7406"/>
                  </a:lnTo>
                  <a:lnTo>
                    <a:pt x="477" y="9644"/>
                  </a:lnTo>
                  <a:lnTo>
                    <a:pt x="48" y="10383"/>
                  </a:lnTo>
                  <a:lnTo>
                    <a:pt x="894" y="10597"/>
                  </a:lnTo>
                  <a:lnTo>
                    <a:pt x="3561" y="11299"/>
                  </a:lnTo>
                  <a:lnTo>
                    <a:pt x="4239"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286730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1" y="3632"/>
                  </a:lnTo>
                  <a:lnTo>
                    <a:pt x="7919" y="6311"/>
                  </a:lnTo>
                  <a:lnTo>
                    <a:pt x="7919" y="2405"/>
                  </a:lnTo>
                  <a:lnTo>
                    <a:pt x="7930" y="2405"/>
                  </a:lnTo>
                  <a:lnTo>
                    <a:pt x="10026" y="1238"/>
                  </a:lnTo>
                  <a:close/>
                  <a:moveTo>
                    <a:pt x="3728" y="4215"/>
                  </a:moveTo>
                  <a:lnTo>
                    <a:pt x="6502" y="6894"/>
                  </a:lnTo>
                  <a:lnTo>
                    <a:pt x="2477" y="6894"/>
                  </a:lnTo>
                  <a:lnTo>
                    <a:pt x="1263" y="4846"/>
                  </a:lnTo>
                  <a:lnTo>
                    <a:pt x="3728" y="4215"/>
                  </a:lnTo>
                  <a:close/>
                  <a:moveTo>
                    <a:pt x="11371" y="4132"/>
                  </a:moveTo>
                  <a:lnTo>
                    <a:pt x="13705" y="4751"/>
                  </a:lnTo>
                  <a:lnTo>
                    <a:pt x="12419" y="6894"/>
                  </a:lnTo>
                  <a:lnTo>
                    <a:pt x="8514" y="6894"/>
                  </a:lnTo>
                  <a:lnTo>
                    <a:pt x="11371" y="4132"/>
                  </a:lnTo>
                  <a:close/>
                  <a:moveTo>
                    <a:pt x="12538" y="7704"/>
                  </a:moveTo>
                  <a:lnTo>
                    <a:pt x="13765" y="9751"/>
                  </a:lnTo>
                  <a:lnTo>
                    <a:pt x="11288" y="10382"/>
                  </a:lnTo>
                  <a:lnTo>
                    <a:pt x="8526" y="7704"/>
                  </a:lnTo>
                  <a:close/>
                  <a:moveTo>
                    <a:pt x="6514" y="7704"/>
                  </a:moveTo>
                  <a:lnTo>
                    <a:pt x="3656" y="10466"/>
                  </a:lnTo>
                  <a:lnTo>
                    <a:pt x="1323"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37" y="10371"/>
                  </a:lnTo>
                  <a:lnTo>
                    <a:pt x="894" y="10597"/>
                  </a:lnTo>
                  <a:lnTo>
                    <a:pt x="3549"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0"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286730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1" y="3632"/>
                  </a:lnTo>
                  <a:lnTo>
                    <a:pt x="7919" y="6311"/>
                  </a:lnTo>
                  <a:lnTo>
                    <a:pt x="7919" y="2417"/>
                  </a:lnTo>
                  <a:lnTo>
                    <a:pt x="7930" y="2417"/>
                  </a:lnTo>
                  <a:lnTo>
                    <a:pt x="10026" y="1239"/>
                  </a:lnTo>
                  <a:close/>
                  <a:moveTo>
                    <a:pt x="3728" y="4215"/>
                  </a:moveTo>
                  <a:lnTo>
                    <a:pt x="6502" y="6894"/>
                  </a:lnTo>
                  <a:lnTo>
                    <a:pt x="2477" y="6894"/>
                  </a:lnTo>
                  <a:lnTo>
                    <a:pt x="1275" y="4858"/>
                  </a:lnTo>
                  <a:lnTo>
                    <a:pt x="3728" y="4215"/>
                  </a:lnTo>
                  <a:close/>
                  <a:moveTo>
                    <a:pt x="11371" y="4144"/>
                  </a:moveTo>
                  <a:lnTo>
                    <a:pt x="13705" y="4751"/>
                  </a:lnTo>
                  <a:lnTo>
                    <a:pt x="12419" y="6894"/>
                  </a:lnTo>
                  <a:lnTo>
                    <a:pt x="8514" y="6894"/>
                  </a:lnTo>
                  <a:lnTo>
                    <a:pt x="11371" y="4144"/>
                  </a:lnTo>
                  <a:close/>
                  <a:moveTo>
                    <a:pt x="12538" y="7716"/>
                  </a:moveTo>
                  <a:lnTo>
                    <a:pt x="13765" y="9752"/>
                  </a:lnTo>
                  <a:lnTo>
                    <a:pt x="11288" y="10395"/>
                  </a:lnTo>
                  <a:lnTo>
                    <a:pt x="8526" y="7716"/>
                  </a:lnTo>
                  <a:close/>
                  <a:moveTo>
                    <a:pt x="6514" y="7728"/>
                  </a:moveTo>
                  <a:lnTo>
                    <a:pt x="3656" y="10478"/>
                  </a:lnTo>
                  <a:lnTo>
                    <a:pt x="1323"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37" y="10383"/>
                  </a:lnTo>
                  <a:lnTo>
                    <a:pt x="894" y="10597"/>
                  </a:lnTo>
                  <a:lnTo>
                    <a:pt x="3549"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0"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2867300"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26" y="1238"/>
                  </a:moveTo>
                  <a:lnTo>
                    <a:pt x="10681" y="3632"/>
                  </a:lnTo>
                  <a:lnTo>
                    <a:pt x="7919" y="6310"/>
                  </a:lnTo>
                  <a:lnTo>
                    <a:pt x="7919" y="2417"/>
                  </a:lnTo>
                  <a:lnTo>
                    <a:pt x="7930" y="2417"/>
                  </a:lnTo>
                  <a:lnTo>
                    <a:pt x="10026" y="1238"/>
                  </a:lnTo>
                  <a:close/>
                  <a:moveTo>
                    <a:pt x="11371" y="4132"/>
                  </a:moveTo>
                  <a:lnTo>
                    <a:pt x="13705" y="4739"/>
                  </a:lnTo>
                  <a:lnTo>
                    <a:pt x="12419" y="6882"/>
                  </a:lnTo>
                  <a:lnTo>
                    <a:pt x="8514" y="6882"/>
                  </a:lnTo>
                  <a:lnTo>
                    <a:pt x="11371" y="4132"/>
                  </a:lnTo>
                  <a:close/>
                  <a:moveTo>
                    <a:pt x="3728" y="4215"/>
                  </a:moveTo>
                  <a:lnTo>
                    <a:pt x="6502" y="6894"/>
                  </a:lnTo>
                  <a:lnTo>
                    <a:pt x="2477" y="6894"/>
                  </a:lnTo>
                  <a:lnTo>
                    <a:pt x="1263" y="4858"/>
                  </a:lnTo>
                  <a:lnTo>
                    <a:pt x="3728" y="4215"/>
                  </a:lnTo>
                  <a:close/>
                  <a:moveTo>
                    <a:pt x="12538" y="7715"/>
                  </a:moveTo>
                  <a:lnTo>
                    <a:pt x="13765" y="9751"/>
                  </a:lnTo>
                  <a:lnTo>
                    <a:pt x="11288" y="10394"/>
                  </a:lnTo>
                  <a:lnTo>
                    <a:pt x="8526" y="7715"/>
                  </a:lnTo>
                  <a:close/>
                  <a:moveTo>
                    <a:pt x="6514" y="7715"/>
                  </a:moveTo>
                  <a:lnTo>
                    <a:pt x="3656" y="10466"/>
                  </a:lnTo>
                  <a:lnTo>
                    <a:pt x="1323" y="9859"/>
                  </a:lnTo>
                  <a:lnTo>
                    <a:pt x="2596" y="7715"/>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37" y="10382"/>
                  </a:lnTo>
                  <a:lnTo>
                    <a:pt x="894" y="10597"/>
                  </a:lnTo>
                  <a:lnTo>
                    <a:pt x="3549"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0"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2867025" y="1211600"/>
              <a:ext cx="376250" cy="365525"/>
            </a:xfrm>
            <a:custGeom>
              <a:avLst/>
              <a:gdLst/>
              <a:ahLst/>
              <a:cxnLst/>
              <a:rect l="l" t="t" r="r" b="b"/>
              <a:pathLst>
                <a:path w="15050" h="14621" extrusionOk="0">
                  <a:moveTo>
                    <a:pt x="4893" y="1298"/>
                  </a:moveTo>
                  <a:lnTo>
                    <a:pt x="7108" y="2536"/>
                  </a:lnTo>
                  <a:lnTo>
                    <a:pt x="7108" y="6334"/>
                  </a:lnTo>
                  <a:lnTo>
                    <a:pt x="4262" y="3572"/>
                  </a:lnTo>
                  <a:lnTo>
                    <a:pt x="4893" y="1298"/>
                  </a:lnTo>
                  <a:close/>
                  <a:moveTo>
                    <a:pt x="10037" y="1250"/>
                  </a:moveTo>
                  <a:lnTo>
                    <a:pt x="10692" y="3655"/>
                  </a:lnTo>
                  <a:lnTo>
                    <a:pt x="7930" y="6334"/>
                  </a:lnTo>
                  <a:lnTo>
                    <a:pt x="7930" y="2429"/>
                  </a:lnTo>
                  <a:lnTo>
                    <a:pt x="7941" y="2429"/>
                  </a:lnTo>
                  <a:lnTo>
                    <a:pt x="10037" y="1250"/>
                  </a:lnTo>
                  <a:close/>
                  <a:moveTo>
                    <a:pt x="3739" y="4227"/>
                  </a:moveTo>
                  <a:lnTo>
                    <a:pt x="6513" y="6906"/>
                  </a:lnTo>
                  <a:lnTo>
                    <a:pt x="2488" y="6906"/>
                  </a:lnTo>
                  <a:lnTo>
                    <a:pt x="1274" y="4870"/>
                  </a:lnTo>
                  <a:lnTo>
                    <a:pt x="3739" y="4227"/>
                  </a:lnTo>
                  <a:close/>
                  <a:moveTo>
                    <a:pt x="11382" y="4155"/>
                  </a:moveTo>
                  <a:lnTo>
                    <a:pt x="13716" y="4763"/>
                  </a:lnTo>
                  <a:lnTo>
                    <a:pt x="12430" y="6906"/>
                  </a:lnTo>
                  <a:lnTo>
                    <a:pt x="8525" y="6906"/>
                  </a:lnTo>
                  <a:lnTo>
                    <a:pt x="11382" y="4155"/>
                  </a:lnTo>
                  <a:close/>
                  <a:moveTo>
                    <a:pt x="12549" y="7727"/>
                  </a:moveTo>
                  <a:lnTo>
                    <a:pt x="13776" y="9763"/>
                  </a:lnTo>
                  <a:lnTo>
                    <a:pt x="11299" y="10406"/>
                  </a:lnTo>
                  <a:lnTo>
                    <a:pt x="8537" y="7727"/>
                  </a:lnTo>
                  <a:close/>
                  <a:moveTo>
                    <a:pt x="6513" y="7727"/>
                  </a:moveTo>
                  <a:lnTo>
                    <a:pt x="3667" y="10501"/>
                  </a:lnTo>
                  <a:lnTo>
                    <a:pt x="1334" y="9882"/>
                  </a:lnTo>
                  <a:lnTo>
                    <a:pt x="2596" y="7727"/>
                  </a:lnTo>
                  <a:close/>
                  <a:moveTo>
                    <a:pt x="7941" y="8311"/>
                  </a:moveTo>
                  <a:lnTo>
                    <a:pt x="10787" y="11061"/>
                  </a:lnTo>
                  <a:lnTo>
                    <a:pt x="10156" y="13335"/>
                  </a:lnTo>
                  <a:lnTo>
                    <a:pt x="7941" y="12097"/>
                  </a:lnTo>
                  <a:lnTo>
                    <a:pt x="7941" y="8311"/>
                  </a:lnTo>
                  <a:close/>
                  <a:moveTo>
                    <a:pt x="7120" y="8311"/>
                  </a:moveTo>
                  <a:lnTo>
                    <a:pt x="7120" y="12204"/>
                  </a:lnTo>
                  <a:lnTo>
                    <a:pt x="7108" y="12204"/>
                  </a:lnTo>
                  <a:lnTo>
                    <a:pt x="5013" y="13383"/>
                  </a:lnTo>
                  <a:lnTo>
                    <a:pt x="4358" y="10989"/>
                  </a:lnTo>
                  <a:lnTo>
                    <a:pt x="7120" y="8311"/>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82"/>
                  </a:lnTo>
                  <a:lnTo>
                    <a:pt x="893" y="10597"/>
                  </a:lnTo>
                  <a:lnTo>
                    <a:pt x="3560" y="11299"/>
                  </a:lnTo>
                  <a:lnTo>
                    <a:pt x="4251" y="13799"/>
                  </a:lnTo>
                  <a:lnTo>
                    <a:pt x="4465" y="14621"/>
                  </a:lnTo>
                  <a:lnTo>
                    <a:pt x="5227" y="14204"/>
                  </a:lnTo>
                  <a:lnTo>
                    <a:pt x="7632" y="12859"/>
                  </a:lnTo>
                  <a:lnTo>
                    <a:pt x="9930" y="14157"/>
                  </a:lnTo>
                  <a:lnTo>
                    <a:pt x="10692" y="14573"/>
                  </a:lnTo>
                  <a:lnTo>
                    <a:pt x="10918" y="13752"/>
                  </a:lnTo>
                  <a:lnTo>
                    <a:pt x="11632" y="11168"/>
                  </a:lnTo>
                  <a:lnTo>
                    <a:pt x="14204" y="10489"/>
                  </a:lnTo>
                  <a:lnTo>
                    <a:pt x="15050" y="10275"/>
                  </a:lnTo>
                  <a:lnTo>
                    <a:pt x="14621" y="9537"/>
                  </a:lnTo>
                  <a:lnTo>
                    <a:pt x="13240" y="7227"/>
                  </a:lnTo>
                  <a:lnTo>
                    <a:pt x="14573" y="4977"/>
                  </a:lnTo>
                  <a:lnTo>
                    <a:pt x="15014" y="4251"/>
                  </a:lnTo>
                  <a:lnTo>
                    <a:pt x="14157" y="4024"/>
                  </a:lnTo>
                  <a:lnTo>
                    <a:pt x="11501"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2867300"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26" y="1250"/>
                  </a:moveTo>
                  <a:lnTo>
                    <a:pt x="10681" y="3643"/>
                  </a:lnTo>
                  <a:lnTo>
                    <a:pt x="7919" y="6322"/>
                  </a:lnTo>
                  <a:lnTo>
                    <a:pt x="7919" y="2417"/>
                  </a:lnTo>
                  <a:lnTo>
                    <a:pt x="7930" y="2417"/>
                  </a:lnTo>
                  <a:lnTo>
                    <a:pt x="10026" y="1250"/>
                  </a:lnTo>
                  <a:close/>
                  <a:moveTo>
                    <a:pt x="3728" y="4203"/>
                  </a:moveTo>
                  <a:lnTo>
                    <a:pt x="6502" y="6882"/>
                  </a:lnTo>
                  <a:lnTo>
                    <a:pt x="2477" y="6882"/>
                  </a:lnTo>
                  <a:lnTo>
                    <a:pt x="1275" y="4846"/>
                  </a:lnTo>
                  <a:lnTo>
                    <a:pt x="3728" y="4203"/>
                  </a:lnTo>
                  <a:close/>
                  <a:moveTo>
                    <a:pt x="11371" y="4132"/>
                  </a:moveTo>
                  <a:lnTo>
                    <a:pt x="13705" y="4739"/>
                  </a:lnTo>
                  <a:lnTo>
                    <a:pt x="12419" y="6882"/>
                  </a:lnTo>
                  <a:lnTo>
                    <a:pt x="8514" y="6882"/>
                  </a:lnTo>
                  <a:lnTo>
                    <a:pt x="11371" y="4132"/>
                  </a:lnTo>
                  <a:close/>
                  <a:moveTo>
                    <a:pt x="12538" y="7715"/>
                  </a:moveTo>
                  <a:lnTo>
                    <a:pt x="13765" y="9763"/>
                  </a:lnTo>
                  <a:lnTo>
                    <a:pt x="11288" y="10394"/>
                  </a:lnTo>
                  <a:lnTo>
                    <a:pt x="8526" y="7715"/>
                  </a:lnTo>
                  <a:close/>
                  <a:moveTo>
                    <a:pt x="6514" y="7715"/>
                  </a:moveTo>
                  <a:lnTo>
                    <a:pt x="3656" y="10478"/>
                  </a:lnTo>
                  <a:lnTo>
                    <a:pt x="1323" y="9858"/>
                  </a:lnTo>
                  <a:lnTo>
                    <a:pt x="2596" y="7715"/>
                  </a:lnTo>
                  <a:close/>
                  <a:moveTo>
                    <a:pt x="7930" y="8287"/>
                  </a:moveTo>
                  <a:lnTo>
                    <a:pt x="10776" y="11037"/>
                  </a:lnTo>
                  <a:lnTo>
                    <a:pt x="10145" y="13311"/>
                  </a:lnTo>
                  <a:lnTo>
                    <a:pt x="7930" y="12085"/>
                  </a:lnTo>
                  <a:lnTo>
                    <a:pt x="7930"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37" y="10370"/>
                  </a:lnTo>
                  <a:lnTo>
                    <a:pt x="894" y="10597"/>
                  </a:lnTo>
                  <a:lnTo>
                    <a:pt x="3549"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0" y="3310"/>
                  </a:lnTo>
                  <a:lnTo>
                    <a:pt x="10800" y="810"/>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3243250" y="1211600"/>
              <a:ext cx="376250" cy="365525"/>
            </a:xfrm>
            <a:custGeom>
              <a:avLst/>
              <a:gdLst/>
              <a:ahLst/>
              <a:cxnLst/>
              <a:rect l="l" t="t" r="r" b="b"/>
              <a:pathLst>
                <a:path w="15050" h="14621" extrusionOk="0">
                  <a:moveTo>
                    <a:pt x="4882" y="1298"/>
                  </a:moveTo>
                  <a:lnTo>
                    <a:pt x="7109" y="2536"/>
                  </a:lnTo>
                  <a:lnTo>
                    <a:pt x="7109" y="6334"/>
                  </a:lnTo>
                  <a:lnTo>
                    <a:pt x="4263" y="3572"/>
                  </a:lnTo>
                  <a:lnTo>
                    <a:pt x="4882" y="1298"/>
                  </a:lnTo>
                  <a:close/>
                  <a:moveTo>
                    <a:pt x="10049" y="1250"/>
                  </a:moveTo>
                  <a:lnTo>
                    <a:pt x="10704" y="3655"/>
                  </a:lnTo>
                  <a:lnTo>
                    <a:pt x="7942" y="6334"/>
                  </a:lnTo>
                  <a:lnTo>
                    <a:pt x="7942" y="2429"/>
                  </a:lnTo>
                  <a:lnTo>
                    <a:pt x="7954" y="2429"/>
                  </a:lnTo>
                  <a:lnTo>
                    <a:pt x="10049" y="1250"/>
                  </a:lnTo>
                  <a:close/>
                  <a:moveTo>
                    <a:pt x="3751" y="4227"/>
                  </a:moveTo>
                  <a:lnTo>
                    <a:pt x="6525" y="6906"/>
                  </a:lnTo>
                  <a:lnTo>
                    <a:pt x="2501" y="6906"/>
                  </a:lnTo>
                  <a:lnTo>
                    <a:pt x="1286" y="4870"/>
                  </a:lnTo>
                  <a:lnTo>
                    <a:pt x="3751" y="4227"/>
                  </a:lnTo>
                  <a:close/>
                  <a:moveTo>
                    <a:pt x="11395" y="4155"/>
                  </a:moveTo>
                  <a:lnTo>
                    <a:pt x="13728" y="4763"/>
                  </a:lnTo>
                  <a:lnTo>
                    <a:pt x="12443" y="6906"/>
                  </a:lnTo>
                  <a:lnTo>
                    <a:pt x="8537" y="6906"/>
                  </a:lnTo>
                  <a:lnTo>
                    <a:pt x="11395" y="4155"/>
                  </a:lnTo>
                  <a:close/>
                  <a:moveTo>
                    <a:pt x="12562" y="7727"/>
                  </a:moveTo>
                  <a:lnTo>
                    <a:pt x="13788" y="9763"/>
                  </a:lnTo>
                  <a:lnTo>
                    <a:pt x="11311" y="10406"/>
                  </a:lnTo>
                  <a:lnTo>
                    <a:pt x="8549" y="7727"/>
                  </a:lnTo>
                  <a:close/>
                  <a:moveTo>
                    <a:pt x="6525" y="7739"/>
                  </a:moveTo>
                  <a:lnTo>
                    <a:pt x="3668" y="10501"/>
                  </a:lnTo>
                  <a:lnTo>
                    <a:pt x="1322" y="9882"/>
                  </a:lnTo>
                  <a:lnTo>
                    <a:pt x="2608" y="7739"/>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30" y="3453"/>
                  </a:lnTo>
                  <a:lnTo>
                    <a:pt x="858" y="4120"/>
                  </a:lnTo>
                  <a:lnTo>
                    <a:pt x="1" y="4346"/>
                  </a:lnTo>
                  <a:lnTo>
                    <a:pt x="429" y="5072"/>
                  </a:lnTo>
                  <a:lnTo>
                    <a:pt x="1822" y="7394"/>
                  </a:lnTo>
                  <a:lnTo>
                    <a:pt x="477" y="9644"/>
                  </a:lnTo>
                  <a:lnTo>
                    <a:pt x="48" y="10382"/>
                  </a:lnTo>
                  <a:lnTo>
                    <a:pt x="893" y="10597"/>
                  </a:lnTo>
                  <a:lnTo>
                    <a:pt x="3560"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3243250" y="2307850"/>
              <a:ext cx="376250" cy="365250"/>
            </a:xfrm>
            <a:custGeom>
              <a:avLst/>
              <a:gdLst/>
              <a:ahLst/>
              <a:cxnLst/>
              <a:rect l="l" t="t" r="r" b="b"/>
              <a:pathLst>
                <a:path w="15050" h="14610" extrusionOk="0">
                  <a:moveTo>
                    <a:pt x="4906" y="1298"/>
                  </a:moveTo>
                  <a:lnTo>
                    <a:pt x="7120" y="2525"/>
                  </a:lnTo>
                  <a:lnTo>
                    <a:pt x="7120" y="6323"/>
                  </a:lnTo>
                  <a:lnTo>
                    <a:pt x="4275" y="3573"/>
                  </a:lnTo>
                  <a:lnTo>
                    <a:pt x="4906" y="1298"/>
                  </a:lnTo>
                  <a:close/>
                  <a:moveTo>
                    <a:pt x="10049" y="1251"/>
                  </a:moveTo>
                  <a:lnTo>
                    <a:pt x="10704" y="3644"/>
                  </a:lnTo>
                  <a:lnTo>
                    <a:pt x="7942" y="6323"/>
                  </a:lnTo>
                  <a:lnTo>
                    <a:pt x="7942" y="2430"/>
                  </a:lnTo>
                  <a:lnTo>
                    <a:pt x="7954" y="2430"/>
                  </a:lnTo>
                  <a:lnTo>
                    <a:pt x="10049" y="1251"/>
                  </a:lnTo>
                  <a:close/>
                  <a:moveTo>
                    <a:pt x="11395" y="4132"/>
                  </a:moveTo>
                  <a:lnTo>
                    <a:pt x="13728" y="4751"/>
                  </a:lnTo>
                  <a:lnTo>
                    <a:pt x="12443" y="6894"/>
                  </a:lnTo>
                  <a:lnTo>
                    <a:pt x="8537" y="6894"/>
                  </a:lnTo>
                  <a:lnTo>
                    <a:pt x="11395" y="4132"/>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28"/>
                  </a:moveTo>
                  <a:lnTo>
                    <a:pt x="3668" y="10478"/>
                  </a:lnTo>
                  <a:lnTo>
                    <a:pt x="1322" y="9871"/>
                  </a:lnTo>
                  <a:lnTo>
                    <a:pt x="2608" y="7728"/>
                  </a:lnTo>
                  <a:close/>
                  <a:moveTo>
                    <a:pt x="7954" y="8299"/>
                  </a:moveTo>
                  <a:lnTo>
                    <a:pt x="10799" y="11062"/>
                  </a:lnTo>
                  <a:lnTo>
                    <a:pt x="10168" y="13336"/>
                  </a:lnTo>
                  <a:lnTo>
                    <a:pt x="7954" y="12097"/>
                  </a:lnTo>
                  <a:lnTo>
                    <a:pt x="7954" y="8299"/>
                  </a:lnTo>
                  <a:close/>
                  <a:moveTo>
                    <a:pt x="7132" y="8299"/>
                  </a:moveTo>
                  <a:lnTo>
                    <a:pt x="7132" y="12205"/>
                  </a:lnTo>
                  <a:lnTo>
                    <a:pt x="7120" y="12205"/>
                  </a:lnTo>
                  <a:lnTo>
                    <a:pt x="5025" y="13383"/>
                  </a:lnTo>
                  <a:lnTo>
                    <a:pt x="4370" y="10978"/>
                  </a:lnTo>
                  <a:lnTo>
                    <a:pt x="7132"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3" y="10597"/>
                  </a:lnTo>
                  <a:lnTo>
                    <a:pt x="3560" y="11300"/>
                  </a:lnTo>
                  <a:lnTo>
                    <a:pt x="4251" y="13800"/>
                  </a:lnTo>
                  <a:lnTo>
                    <a:pt x="4465" y="14610"/>
                  </a:lnTo>
                  <a:lnTo>
                    <a:pt x="5227" y="14193"/>
                  </a:lnTo>
                  <a:lnTo>
                    <a:pt x="7621" y="12859"/>
                  </a:lnTo>
                  <a:lnTo>
                    <a:pt x="9930" y="14145"/>
                  </a:lnTo>
                  <a:lnTo>
                    <a:pt x="10692" y="14574"/>
                  </a:lnTo>
                  <a:lnTo>
                    <a:pt x="10919" y="13752"/>
                  </a:lnTo>
                  <a:lnTo>
                    <a:pt x="11633" y="11157"/>
                  </a:lnTo>
                  <a:lnTo>
                    <a:pt x="14205" y="10490"/>
                  </a:lnTo>
                  <a:lnTo>
                    <a:pt x="15050" y="10264"/>
                  </a:lnTo>
                  <a:lnTo>
                    <a:pt x="14621" y="9538"/>
                  </a:lnTo>
                  <a:lnTo>
                    <a:pt x="13240" y="7216"/>
                  </a:lnTo>
                  <a:lnTo>
                    <a:pt x="14574"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2867300" y="2673075"/>
              <a:ext cx="375975" cy="365550"/>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3" y="3656"/>
                  </a:lnTo>
                  <a:lnTo>
                    <a:pt x="7930" y="6335"/>
                  </a:lnTo>
                  <a:lnTo>
                    <a:pt x="7930" y="2429"/>
                  </a:lnTo>
                  <a:lnTo>
                    <a:pt x="7942" y="2429"/>
                  </a:lnTo>
                  <a:lnTo>
                    <a:pt x="10038" y="1251"/>
                  </a:lnTo>
                  <a:close/>
                  <a:moveTo>
                    <a:pt x="3728" y="4215"/>
                  </a:moveTo>
                  <a:lnTo>
                    <a:pt x="6502" y="6894"/>
                  </a:lnTo>
                  <a:lnTo>
                    <a:pt x="2477" y="6894"/>
                  </a:lnTo>
                  <a:lnTo>
                    <a:pt x="1263" y="4858"/>
                  </a:lnTo>
                  <a:lnTo>
                    <a:pt x="3728" y="4215"/>
                  </a:lnTo>
                  <a:close/>
                  <a:moveTo>
                    <a:pt x="11383" y="4144"/>
                  </a:moveTo>
                  <a:lnTo>
                    <a:pt x="13717" y="4751"/>
                  </a:lnTo>
                  <a:lnTo>
                    <a:pt x="12443" y="6894"/>
                  </a:lnTo>
                  <a:lnTo>
                    <a:pt x="8538" y="6894"/>
                  </a:lnTo>
                  <a:lnTo>
                    <a:pt x="11383" y="4144"/>
                  </a:lnTo>
                  <a:close/>
                  <a:moveTo>
                    <a:pt x="12538" y="7728"/>
                  </a:moveTo>
                  <a:lnTo>
                    <a:pt x="13765" y="9764"/>
                  </a:lnTo>
                  <a:lnTo>
                    <a:pt x="11288" y="10407"/>
                  </a:lnTo>
                  <a:lnTo>
                    <a:pt x="8526" y="7728"/>
                  </a:lnTo>
                  <a:close/>
                  <a:moveTo>
                    <a:pt x="6514" y="7728"/>
                  </a:moveTo>
                  <a:lnTo>
                    <a:pt x="3656" y="10478"/>
                  </a:lnTo>
                  <a:lnTo>
                    <a:pt x="1323" y="9871"/>
                  </a:lnTo>
                  <a:lnTo>
                    <a:pt x="2596" y="7728"/>
                  </a:lnTo>
                  <a:close/>
                  <a:moveTo>
                    <a:pt x="7942" y="8299"/>
                  </a:moveTo>
                  <a:lnTo>
                    <a:pt x="10788" y="11050"/>
                  </a:lnTo>
                  <a:lnTo>
                    <a:pt x="10157" y="13324"/>
                  </a:lnTo>
                  <a:lnTo>
                    <a:pt x="7942" y="12085"/>
                  </a:lnTo>
                  <a:lnTo>
                    <a:pt x="7942" y="8299"/>
                  </a:lnTo>
                  <a:close/>
                  <a:moveTo>
                    <a:pt x="7109" y="8287"/>
                  </a:moveTo>
                  <a:lnTo>
                    <a:pt x="7109" y="12193"/>
                  </a:lnTo>
                  <a:lnTo>
                    <a:pt x="7097" y="12193"/>
                  </a:lnTo>
                  <a:lnTo>
                    <a:pt x="5002" y="13371"/>
                  </a:lnTo>
                  <a:lnTo>
                    <a:pt x="4347" y="10966"/>
                  </a:lnTo>
                  <a:lnTo>
                    <a:pt x="7109" y="8287"/>
                  </a:lnTo>
                  <a:close/>
                  <a:moveTo>
                    <a:pt x="10574" y="1"/>
                  </a:moveTo>
                  <a:lnTo>
                    <a:pt x="9824" y="417"/>
                  </a:lnTo>
                  <a:lnTo>
                    <a:pt x="7419" y="1763"/>
                  </a:lnTo>
                  <a:lnTo>
                    <a:pt x="5121" y="465"/>
                  </a:lnTo>
                  <a:lnTo>
                    <a:pt x="4359" y="48"/>
                  </a:lnTo>
                  <a:lnTo>
                    <a:pt x="4132" y="870"/>
                  </a:lnTo>
                  <a:lnTo>
                    <a:pt x="3418" y="3453"/>
                  </a:lnTo>
                  <a:lnTo>
                    <a:pt x="846" y="4132"/>
                  </a:lnTo>
                  <a:lnTo>
                    <a:pt x="1" y="4346"/>
                  </a:lnTo>
                  <a:lnTo>
                    <a:pt x="430" y="5085"/>
                  </a:lnTo>
                  <a:lnTo>
                    <a:pt x="1811" y="7406"/>
                  </a:lnTo>
                  <a:lnTo>
                    <a:pt x="477" y="9645"/>
                  </a:lnTo>
                  <a:lnTo>
                    <a:pt x="37" y="10383"/>
                  </a:lnTo>
                  <a:lnTo>
                    <a:pt x="894" y="10597"/>
                  </a:lnTo>
                  <a:lnTo>
                    <a:pt x="3549" y="11300"/>
                  </a:lnTo>
                  <a:lnTo>
                    <a:pt x="4240" y="13800"/>
                  </a:lnTo>
                  <a:lnTo>
                    <a:pt x="4466" y="14621"/>
                  </a:lnTo>
                  <a:lnTo>
                    <a:pt x="5216" y="14205"/>
                  </a:lnTo>
                  <a:lnTo>
                    <a:pt x="7621" y="12859"/>
                  </a:lnTo>
                  <a:lnTo>
                    <a:pt x="9919" y="14157"/>
                  </a:lnTo>
                  <a:lnTo>
                    <a:pt x="10681" y="14574"/>
                  </a:lnTo>
                  <a:lnTo>
                    <a:pt x="10907" y="13752"/>
                  </a:lnTo>
                  <a:lnTo>
                    <a:pt x="11621" y="11169"/>
                  </a:lnTo>
                  <a:lnTo>
                    <a:pt x="14193" y="10502"/>
                  </a:lnTo>
                  <a:lnTo>
                    <a:pt x="15039" y="10276"/>
                  </a:lnTo>
                  <a:lnTo>
                    <a:pt x="14610" y="9549"/>
                  </a:lnTo>
                  <a:lnTo>
                    <a:pt x="13229" y="7228"/>
                  </a:lnTo>
                  <a:lnTo>
                    <a:pt x="14562" y="4977"/>
                  </a:lnTo>
                  <a:lnTo>
                    <a:pt x="15003" y="4251"/>
                  </a:lnTo>
                  <a:lnTo>
                    <a:pt x="14146" y="4025"/>
                  </a:lnTo>
                  <a:lnTo>
                    <a:pt x="11490" y="3322"/>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3243250" y="1942325"/>
              <a:ext cx="376250" cy="365550"/>
            </a:xfrm>
            <a:custGeom>
              <a:avLst/>
              <a:gdLst/>
              <a:ahLst/>
              <a:cxnLst/>
              <a:rect l="l" t="t" r="r" b="b"/>
              <a:pathLst>
                <a:path w="15050" h="14622" extrusionOk="0">
                  <a:moveTo>
                    <a:pt x="4882" y="1299"/>
                  </a:moveTo>
                  <a:lnTo>
                    <a:pt x="7109" y="2537"/>
                  </a:lnTo>
                  <a:lnTo>
                    <a:pt x="7109" y="6335"/>
                  </a:lnTo>
                  <a:lnTo>
                    <a:pt x="4263" y="3573"/>
                  </a:lnTo>
                  <a:lnTo>
                    <a:pt x="4882" y="1299"/>
                  </a:lnTo>
                  <a:close/>
                  <a:moveTo>
                    <a:pt x="10049" y="1251"/>
                  </a:moveTo>
                  <a:lnTo>
                    <a:pt x="10704" y="3656"/>
                  </a:lnTo>
                  <a:lnTo>
                    <a:pt x="7942" y="6335"/>
                  </a:lnTo>
                  <a:lnTo>
                    <a:pt x="7942" y="2430"/>
                  </a:lnTo>
                  <a:lnTo>
                    <a:pt x="7954" y="2430"/>
                  </a:lnTo>
                  <a:lnTo>
                    <a:pt x="10049" y="1251"/>
                  </a:lnTo>
                  <a:close/>
                  <a:moveTo>
                    <a:pt x="11395" y="4144"/>
                  </a:moveTo>
                  <a:lnTo>
                    <a:pt x="13728" y="4751"/>
                  </a:lnTo>
                  <a:lnTo>
                    <a:pt x="12443" y="6895"/>
                  </a:lnTo>
                  <a:lnTo>
                    <a:pt x="8537" y="6895"/>
                  </a:lnTo>
                  <a:lnTo>
                    <a:pt x="11395" y="4144"/>
                  </a:lnTo>
                  <a:close/>
                  <a:moveTo>
                    <a:pt x="3751" y="4228"/>
                  </a:moveTo>
                  <a:lnTo>
                    <a:pt x="6525" y="6906"/>
                  </a:lnTo>
                  <a:lnTo>
                    <a:pt x="2501" y="6906"/>
                  </a:lnTo>
                  <a:lnTo>
                    <a:pt x="1286" y="4870"/>
                  </a:lnTo>
                  <a:lnTo>
                    <a:pt x="3751" y="4228"/>
                  </a:lnTo>
                  <a:close/>
                  <a:moveTo>
                    <a:pt x="12562" y="7728"/>
                  </a:moveTo>
                  <a:lnTo>
                    <a:pt x="13788" y="9764"/>
                  </a:lnTo>
                  <a:lnTo>
                    <a:pt x="11311" y="10407"/>
                  </a:lnTo>
                  <a:lnTo>
                    <a:pt x="8549" y="7728"/>
                  </a:lnTo>
                  <a:close/>
                  <a:moveTo>
                    <a:pt x="6525" y="7728"/>
                  </a:moveTo>
                  <a:lnTo>
                    <a:pt x="3668" y="10478"/>
                  </a:lnTo>
                  <a:lnTo>
                    <a:pt x="1322" y="9871"/>
                  </a:lnTo>
                  <a:lnTo>
                    <a:pt x="2608" y="7728"/>
                  </a:lnTo>
                  <a:close/>
                  <a:moveTo>
                    <a:pt x="7954" y="8311"/>
                  </a:moveTo>
                  <a:lnTo>
                    <a:pt x="10799" y="11062"/>
                  </a:lnTo>
                  <a:lnTo>
                    <a:pt x="10168" y="13336"/>
                  </a:lnTo>
                  <a:lnTo>
                    <a:pt x="7954" y="12109"/>
                  </a:lnTo>
                  <a:lnTo>
                    <a:pt x="7954" y="8311"/>
                  </a:lnTo>
                  <a:close/>
                  <a:moveTo>
                    <a:pt x="7120" y="8311"/>
                  </a:moveTo>
                  <a:lnTo>
                    <a:pt x="7120" y="12205"/>
                  </a:lnTo>
                  <a:lnTo>
                    <a:pt x="7109"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30" y="3454"/>
                  </a:lnTo>
                  <a:lnTo>
                    <a:pt x="858" y="4132"/>
                  </a:lnTo>
                  <a:lnTo>
                    <a:pt x="1" y="4347"/>
                  </a:lnTo>
                  <a:lnTo>
                    <a:pt x="429" y="5085"/>
                  </a:lnTo>
                  <a:lnTo>
                    <a:pt x="1822" y="7406"/>
                  </a:lnTo>
                  <a:lnTo>
                    <a:pt x="477" y="9645"/>
                  </a:lnTo>
                  <a:lnTo>
                    <a:pt x="48" y="10383"/>
                  </a:lnTo>
                  <a:lnTo>
                    <a:pt x="893" y="10597"/>
                  </a:lnTo>
                  <a:lnTo>
                    <a:pt x="3560" y="11300"/>
                  </a:lnTo>
                  <a:lnTo>
                    <a:pt x="4251" y="13800"/>
                  </a:lnTo>
                  <a:lnTo>
                    <a:pt x="4465" y="14622"/>
                  </a:lnTo>
                  <a:lnTo>
                    <a:pt x="5227" y="14205"/>
                  </a:lnTo>
                  <a:lnTo>
                    <a:pt x="7621" y="12860"/>
                  </a:lnTo>
                  <a:lnTo>
                    <a:pt x="9930" y="14157"/>
                  </a:lnTo>
                  <a:lnTo>
                    <a:pt x="10692" y="14574"/>
                  </a:lnTo>
                  <a:lnTo>
                    <a:pt x="10919" y="13753"/>
                  </a:lnTo>
                  <a:lnTo>
                    <a:pt x="11633" y="11169"/>
                  </a:lnTo>
                  <a:lnTo>
                    <a:pt x="14205" y="10502"/>
                  </a:lnTo>
                  <a:lnTo>
                    <a:pt x="15050" y="10276"/>
                  </a:lnTo>
                  <a:lnTo>
                    <a:pt x="14621" y="9550"/>
                  </a:lnTo>
                  <a:lnTo>
                    <a:pt x="13240" y="7228"/>
                  </a:lnTo>
                  <a:lnTo>
                    <a:pt x="14574"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2867300" y="2308150"/>
              <a:ext cx="375975" cy="365550"/>
            </a:xfrm>
            <a:custGeom>
              <a:avLst/>
              <a:gdLst/>
              <a:ahLst/>
              <a:cxnLst/>
              <a:rect l="l" t="t" r="r" b="b"/>
              <a:pathLst>
                <a:path w="15039" h="14622" extrusionOk="0">
                  <a:moveTo>
                    <a:pt x="4882" y="1286"/>
                  </a:moveTo>
                  <a:lnTo>
                    <a:pt x="7097" y="2513"/>
                  </a:lnTo>
                  <a:lnTo>
                    <a:pt x="7097" y="6311"/>
                  </a:lnTo>
                  <a:lnTo>
                    <a:pt x="4251" y="3561"/>
                  </a:lnTo>
                  <a:lnTo>
                    <a:pt x="4882" y="1286"/>
                  </a:lnTo>
                  <a:close/>
                  <a:moveTo>
                    <a:pt x="10038" y="1239"/>
                  </a:moveTo>
                  <a:lnTo>
                    <a:pt x="10693" y="3632"/>
                  </a:lnTo>
                  <a:lnTo>
                    <a:pt x="7930" y="6311"/>
                  </a:lnTo>
                  <a:lnTo>
                    <a:pt x="7930" y="2418"/>
                  </a:lnTo>
                  <a:lnTo>
                    <a:pt x="7942" y="2418"/>
                  </a:lnTo>
                  <a:lnTo>
                    <a:pt x="10038" y="1239"/>
                  </a:lnTo>
                  <a:close/>
                  <a:moveTo>
                    <a:pt x="3728" y="4203"/>
                  </a:moveTo>
                  <a:lnTo>
                    <a:pt x="6502" y="6882"/>
                  </a:lnTo>
                  <a:lnTo>
                    <a:pt x="2477" y="6882"/>
                  </a:lnTo>
                  <a:lnTo>
                    <a:pt x="1263" y="4834"/>
                  </a:lnTo>
                  <a:lnTo>
                    <a:pt x="3728" y="4203"/>
                  </a:lnTo>
                  <a:close/>
                  <a:moveTo>
                    <a:pt x="11383" y="4120"/>
                  </a:moveTo>
                  <a:lnTo>
                    <a:pt x="13717" y="4739"/>
                  </a:lnTo>
                  <a:lnTo>
                    <a:pt x="12443" y="6882"/>
                  </a:lnTo>
                  <a:lnTo>
                    <a:pt x="8538" y="6882"/>
                  </a:lnTo>
                  <a:lnTo>
                    <a:pt x="11383" y="4120"/>
                  </a:lnTo>
                  <a:close/>
                  <a:moveTo>
                    <a:pt x="12538" y="7716"/>
                  </a:moveTo>
                  <a:lnTo>
                    <a:pt x="13765" y="9752"/>
                  </a:lnTo>
                  <a:lnTo>
                    <a:pt x="11288" y="10395"/>
                  </a:lnTo>
                  <a:lnTo>
                    <a:pt x="8526" y="7716"/>
                  </a:lnTo>
                  <a:close/>
                  <a:moveTo>
                    <a:pt x="6514" y="7716"/>
                  </a:moveTo>
                  <a:lnTo>
                    <a:pt x="3656" y="10466"/>
                  </a:lnTo>
                  <a:lnTo>
                    <a:pt x="1323" y="9859"/>
                  </a:lnTo>
                  <a:lnTo>
                    <a:pt x="2596" y="7716"/>
                  </a:lnTo>
                  <a:close/>
                  <a:moveTo>
                    <a:pt x="7942" y="8275"/>
                  </a:moveTo>
                  <a:lnTo>
                    <a:pt x="10788" y="11026"/>
                  </a:lnTo>
                  <a:lnTo>
                    <a:pt x="10157" y="13312"/>
                  </a:lnTo>
                  <a:lnTo>
                    <a:pt x="7942" y="12073"/>
                  </a:lnTo>
                  <a:lnTo>
                    <a:pt x="7942" y="8275"/>
                  </a:lnTo>
                  <a:close/>
                  <a:moveTo>
                    <a:pt x="7109" y="8287"/>
                  </a:moveTo>
                  <a:lnTo>
                    <a:pt x="7109" y="12193"/>
                  </a:lnTo>
                  <a:lnTo>
                    <a:pt x="7097" y="12193"/>
                  </a:lnTo>
                  <a:lnTo>
                    <a:pt x="5002" y="13371"/>
                  </a:lnTo>
                  <a:lnTo>
                    <a:pt x="4347" y="10966"/>
                  </a:lnTo>
                  <a:lnTo>
                    <a:pt x="7109" y="8287"/>
                  </a:lnTo>
                  <a:close/>
                  <a:moveTo>
                    <a:pt x="10574" y="1"/>
                  </a:moveTo>
                  <a:lnTo>
                    <a:pt x="9824" y="417"/>
                  </a:lnTo>
                  <a:lnTo>
                    <a:pt x="7419" y="1763"/>
                  </a:lnTo>
                  <a:lnTo>
                    <a:pt x="5121" y="465"/>
                  </a:lnTo>
                  <a:lnTo>
                    <a:pt x="4359" y="48"/>
                  </a:lnTo>
                  <a:lnTo>
                    <a:pt x="4132" y="870"/>
                  </a:lnTo>
                  <a:lnTo>
                    <a:pt x="3418" y="3453"/>
                  </a:lnTo>
                  <a:lnTo>
                    <a:pt x="846" y="4120"/>
                  </a:lnTo>
                  <a:lnTo>
                    <a:pt x="1" y="4346"/>
                  </a:lnTo>
                  <a:lnTo>
                    <a:pt x="430" y="5073"/>
                  </a:lnTo>
                  <a:lnTo>
                    <a:pt x="1811" y="7394"/>
                  </a:lnTo>
                  <a:lnTo>
                    <a:pt x="477" y="9645"/>
                  </a:lnTo>
                  <a:lnTo>
                    <a:pt x="37" y="10371"/>
                  </a:lnTo>
                  <a:lnTo>
                    <a:pt x="894" y="10597"/>
                  </a:lnTo>
                  <a:lnTo>
                    <a:pt x="3549" y="11300"/>
                  </a:lnTo>
                  <a:lnTo>
                    <a:pt x="4240" y="13800"/>
                  </a:lnTo>
                  <a:lnTo>
                    <a:pt x="4466" y="14621"/>
                  </a:lnTo>
                  <a:lnTo>
                    <a:pt x="5216" y="14205"/>
                  </a:lnTo>
                  <a:lnTo>
                    <a:pt x="7621" y="12859"/>
                  </a:lnTo>
                  <a:lnTo>
                    <a:pt x="9919" y="14157"/>
                  </a:lnTo>
                  <a:lnTo>
                    <a:pt x="10681" y="14574"/>
                  </a:lnTo>
                  <a:lnTo>
                    <a:pt x="10907" y="13752"/>
                  </a:lnTo>
                  <a:lnTo>
                    <a:pt x="11621" y="11169"/>
                  </a:lnTo>
                  <a:lnTo>
                    <a:pt x="14193" y="10490"/>
                  </a:lnTo>
                  <a:lnTo>
                    <a:pt x="15039" y="10276"/>
                  </a:lnTo>
                  <a:lnTo>
                    <a:pt x="14610" y="9537"/>
                  </a:lnTo>
                  <a:lnTo>
                    <a:pt x="13229" y="7216"/>
                  </a:lnTo>
                  <a:lnTo>
                    <a:pt x="14562" y="4977"/>
                  </a:lnTo>
                  <a:lnTo>
                    <a:pt x="15003" y="4239"/>
                  </a:lnTo>
                  <a:lnTo>
                    <a:pt x="14146" y="4025"/>
                  </a:lnTo>
                  <a:lnTo>
                    <a:pt x="11490" y="3322"/>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3243250" y="1577100"/>
              <a:ext cx="376250" cy="365250"/>
            </a:xfrm>
            <a:custGeom>
              <a:avLst/>
              <a:gdLst/>
              <a:ahLst/>
              <a:cxnLst/>
              <a:rect l="l" t="t" r="r" b="b"/>
              <a:pathLst>
                <a:path w="15050" h="14610" extrusionOk="0">
                  <a:moveTo>
                    <a:pt x="4882" y="1299"/>
                  </a:moveTo>
                  <a:lnTo>
                    <a:pt x="7109" y="2525"/>
                  </a:lnTo>
                  <a:lnTo>
                    <a:pt x="7109" y="6323"/>
                  </a:lnTo>
                  <a:lnTo>
                    <a:pt x="4263" y="3573"/>
                  </a:lnTo>
                  <a:lnTo>
                    <a:pt x="4882" y="1299"/>
                  </a:lnTo>
                  <a:close/>
                  <a:moveTo>
                    <a:pt x="10049" y="1251"/>
                  </a:moveTo>
                  <a:lnTo>
                    <a:pt x="10704" y="3644"/>
                  </a:lnTo>
                  <a:lnTo>
                    <a:pt x="7942" y="6323"/>
                  </a:lnTo>
                  <a:lnTo>
                    <a:pt x="7942" y="2430"/>
                  </a:lnTo>
                  <a:lnTo>
                    <a:pt x="7954" y="2430"/>
                  </a:lnTo>
                  <a:lnTo>
                    <a:pt x="10049" y="1251"/>
                  </a:lnTo>
                  <a:close/>
                  <a:moveTo>
                    <a:pt x="3751" y="4228"/>
                  </a:moveTo>
                  <a:lnTo>
                    <a:pt x="6525" y="6906"/>
                  </a:lnTo>
                  <a:lnTo>
                    <a:pt x="2501" y="6906"/>
                  </a:lnTo>
                  <a:lnTo>
                    <a:pt x="1286" y="4871"/>
                  </a:lnTo>
                  <a:lnTo>
                    <a:pt x="3751" y="4228"/>
                  </a:lnTo>
                  <a:close/>
                  <a:moveTo>
                    <a:pt x="11395" y="4156"/>
                  </a:moveTo>
                  <a:lnTo>
                    <a:pt x="13728" y="4763"/>
                  </a:lnTo>
                  <a:lnTo>
                    <a:pt x="12443" y="6906"/>
                  </a:lnTo>
                  <a:lnTo>
                    <a:pt x="8537" y="6906"/>
                  </a:lnTo>
                  <a:lnTo>
                    <a:pt x="11395" y="4156"/>
                  </a:lnTo>
                  <a:close/>
                  <a:moveTo>
                    <a:pt x="12562" y="7728"/>
                  </a:moveTo>
                  <a:lnTo>
                    <a:pt x="13788" y="9764"/>
                  </a:lnTo>
                  <a:lnTo>
                    <a:pt x="11311" y="10407"/>
                  </a:lnTo>
                  <a:lnTo>
                    <a:pt x="8549" y="7728"/>
                  </a:lnTo>
                  <a:close/>
                  <a:moveTo>
                    <a:pt x="6525" y="7704"/>
                  </a:moveTo>
                  <a:lnTo>
                    <a:pt x="3668" y="10478"/>
                  </a:lnTo>
                  <a:lnTo>
                    <a:pt x="1322" y="9859"/>
                  </a:lnTo>
                  <a:lnTo>
                    <a:pt x="2608" y="7704"/>
                  </a:lnTo>
                  <a:close/>
                  <a:moveTo>
                    <a:pt x="7954" y="8300"/>
                  </a:moveTo>
                  <a:lnTo>
                    <a:pt x="10799" y="11050"/>
                  </a:lnTo>
                  <a:lnTo>
                    <a:pt x="10168" y="13336"/>
                  </a:lnTo>
                  <a:lnTo>
                    <a:pt x="7954" y="12098"/>
                  </a:lnTo>
                  <a:lnTo>
                    <a:pt x="7954" y="8300"/>
                  </a:lnTo>
                  <a:close/>
                  <a:moveTo>
                    <a:pt x="7120" y="8300"/>
                  </a:moveTo>
                  <a:lnTo>
                    <a:pt x="7120" y="12205"/>
                  </a:lnTo>
                  <a:lnTo>
                    <a:pt x="7109"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30" y="3454"/>
                  </a:lnTo>
                  <a:lnTo>
                    <a:pt x="858" y="4120"/>
                  </a:lnTo>
                  <a:lnTo>
                    <a:pt x="1" y="4347"/>
                  </a:lnTo>
                  <a:lnTo>
                    <a:pt x="429" y="5073"/>
                  </a:lnTo>
                  <a:lnTo>
                    <a:pt x="1822" y="7395"/>
                  </a:lnTo>
                  <a:lnTo>
                    <a:pt x="477" y="9645"/>
                  </a:lnTo>
                  <a:lnTo>
                    <a:pt x="48" y="10371"/>
                  </a:lnTo>
                  <a:lnTo>
                    <a:pt x="893" y="10597"/>
                  </a:lnTo>
                  <a:lnTo>
                    <a:pt x="3560" y="11300"/>
                  </a:lnTo>
                  <a:lnTo>
                    <a:pt x="4251" y="13800"/>
                  </a:lnTo>
                  <a:lnTo>
                    <a:pt x="4465" y="14610"/>
                  </a:lnTo>
                  <a:lnTo>
                    <a:pt x="5227" y="14193"/>
                  </a:lnTo>
                  <a:lnTo>
                    <a:pt x="7621" y="12860"/>
                  </a:lnTo>
                  <a:lnTo>
                    <a:pt x="9930" y="14145"/>
                  </a:lnTo>
                  <a:lnTo>
                    <a:pt x="10692" y="14574"/>
                  </a:lnTo>
                  <a:lnTo>
                    <a:pt x="10919" y="13753"/>
                  </a:lnTo>
                  <a:lnTo>
                    <a:pt x="11633" y="11157"/>
                  </a:lnTo>
                  <a:lnTo>
                    <a:pt x="14205" y="10490"/>
                  </a:lnTo>
                  <a:lnTo>
                    <a:pt x="15050" y="10264"/>
                  </a:lnTo>
                  <a:lnTo>
                    <a:pt x="14621" y="9538"/>
                  </a:lnTo>
                  <a:lnTo>
                    <a:pt x="13240" y="7216"/>
                  </a:lnTo>
                  <a:lnTo>
                    <a:pt x="14574"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729675" y="3403825"/>
              <a:ext cx="376250" cy="365550"/>
            </a:xfrm>
            <a:custGeom>
              <a:avLst/>
              <a:gdLst/>
              <a:ahLst/>
              <a:cxnLst/>
              <a:rect l="l" t="t" r="r" b="b"/>
              <a:pathLst>
                <a:path w="15050" h="14622" extrusionOk="0">
                  <a:moveTo>
                    <a:pt x="4882" y="1286"/>
                  </a:moveTo>
                  <a:lnTo>
                    <a:pt x="7108" y="2525"/>
                  </a:lnTo>
                  <a:lnTo>
                    <a:pt x="7108" y="6311"/>
                  </a:lnTo>
                  <a:lnTo>
                    <a:pt x="4263" y="3560"/>
                  </a:lnTo>
                  <a:lnTo>
                    <a:pt x="4882" y="1286"/>
                  </a:lnTo>
                  <a:close/>
                  <a:moveTo>
                    <a:pt x="10037" y="1239"/>
                  </a:moveTo>
                  <a:lnTo>
                    <a:pt x="10692" y="3632"/>
                  </a:lnTo>
                  <a:lnTo>
                    <a:pt x="7918" y="6311"/>
                  </a:lnTo>
                  <a:lnTo>
                    <a:pt x="7918" y="2417"/>
                  </a:lnTo>
                  <a:lnTo>
                    <a:pt x="7942" y="2417"/>
                  </a:lnTo>
                  <a:lnTo>
                    <a:pt x="10037" y="1239"/>
                  </a:lnTo>
                  <a:close/>
                  <a:moveTo>
                    <a:pt x="3739" y="4215"/>
                  </a:moveTo>
                  <a:lnTo>
                    <a:pt x="6513" y="6894"/>
                  </a:lnTo>
                  <a:lnTo>
                    <a:pt x="2489" y="6894"/>
                  </a:lnTo>
                  <a:lnTo>
                    <a:pt x="1274" y="4858"/>
                  </a:lnTo>
                  <a:lnTo>
                    <a:pt x="3739" y="4215"/>
                  </a:lnTo>
                  <a:close/>
                  <a:moveTo>
                    <a:pt x="11371" y="4144"/>
                  </a:moveTo>
                  <a:lnTo>
                    <a:pt x="13716" y="4751"/>
                  </a:lnTo>
                  <a:lnTo>
                    <a:pt x="12430" y="6894"/>
                  </a:lnTo>
                  <a:lnTo>
                    <a:pt x="8513" y="6894"/>
                  </a:lnTo>
                  <a:lnTo>
                    <a:pt x="11371" y="4144"/>
                  </a:lnTo>
                  <a:close/>
                  <a:moveTo>
                    <a:pt x="12549" y="7716"/>
                  </a:moveTo>
                  <a:lnTo>
                    <a:pt x="13776" y="9752"/>
                  </a:lnTo>
                  <a:lnTo>
                    <a:pt x="11299" y="10395"/>
                  </a:lnTo>
                  <a:lnTo>
                    <a:pt x="8525" y="7716"/>
                  </a:lnTo>
                  <a:close/>
                  <a:moveTo>
                    <a:pt x="6525" y="7728"/>
                  </a:moveTo>
                  <a:lnTo>
                    <a:pt x="3667" y="10478"/>
                  </a:lnTo>
                  <a:lnTo>
                    <a:pt x="1334" y="9871"/>
                  </a:lnTo>
                  <a:lnTo>
                    <a:pt x="2608" y="7728"/>
                  </a:lnTo>
                  <a:close/>
                  <a:moveTo>
                    <a:pt x="7942" y="8299"/>
                  </a:moveTo>
                  <a:lnTo>
                    <a:pt x="10775" y="11049"/>
                  </a:lnTo>
                  <a:lnTo>
                    <a:pt x="10156" y="13323"/>
                  </a:lnTo>
                  <a:lnTo>
                    <a:pt x="7942" y="12085"/>
                  </a:lnTo>
                  <a:lnTo>
                    <a:pt x="7942" y="8299"/>
                  </a:lnTo>
                  <a:close/>
                  <a:moveTo>
                    <a:pt x="7108" y="8299"/>
                  </a:moveTo>
                  <a:lnTo>
                    <a:pt x="7108" y="12192"/>
                  </a:lnTo>
                  <a:lnTo>
                    <a:pt x="5001" y="13371"/>
                  </a:lnTo>
                  <a:lnTo>
                    <a:pt x="4334" y="10978"/>
                  </a:lnTo>
                  <a:lnTo>
                    <a:pt x="7108" y="8299"/>
                  </a:lnTo>
                  <a:close/>
                  <a:moveTo>
                    <a:pt x="10585" y="0"/>
                  </a:moveTo>
                  <a:lnTo>
                    <a:pt x="9823" y="417"/>
                  </a:lnTo>
                  <a:lnTo>
                    <a:pt x="7430" y="1763"/>
                  </a:lnTo>
                  <a:lnTo>
                    <a:pt x="5120" y="465"/>
                  </a:lnTo>
                  <a:lnTo>
                    <a:pt x="4370" y="48"/>
                  </a:lnTo>
                  <a:lnTo>
                    <a:pt x="4144" y="870"/>
                  </a:lnTo>
                  <a:lnTo>
                    <a:pt x="3429" y="3453"/>
                  </a:lnTo>
                  <a:lnTo>
                    <a:pt x="857" y="4132"/>
                  </a:lnTo>
                  <a:lnTo>
                    <a:pt x="0" y="4346"/>
                  </a:lnTo>
                  <a:lnTo>
                    <a:pt x="441" y="5084"/>
                  </a:lnTo>
                  <a:lnTo>
                    <a:pt x="1822" y="7406"/>
                  </a:lnTo>
                  <a:lnTo>
                    <a:pt x="476" y="9644"/>
                  </a:lnTo>
                  <a:lnTo>
                    <a:pt x="48" y="10383"/>
                  </a:lnTo>
                  <a:lnTo>
                    <a:pt x="893" y="10597"/>
                  </a:lnTo>
                  <a:lnTo>
                    <a:pt x="3560" y="11299"/>
                  </a:lnTo>
                  <a:lnTo>
                    <a:pt x="4251" y="13800"/>
                  </a:lnTo>
                  <a:lnTo>
                    <a:pt x="4465" y="14621"/>
                  </a:lnTo>
                  <a:lnTo>
                    <a:pt x="5227" y="14205"/>
                  </a:lnTo>
                  <a:lnTo>
                    <a:pt x="7620" y="12859"/>
                  </a:lnTo>
                  <a:lnTo>
                    <a:pt x="9930" y="14157"/>
                  </a:lnTo>
                  <a:lnTo>
                    <a:pt x="10692" y="14574"/>
                  </a:lnTo>
                  <a:lnTo>
                    <a:pt x="10918" y="13752"/>
                  </a:lnTo>
                  <a:lnTo>
                    <a:pt x="11633" y="11168"/>
                  </a:lnTo>
                  <a:lnTo>
                    <a:pt x="14204" y="10502"/>
                  </a:lnTo>
                  <a:lnTo>
                    <a:pt x="15050" y="10275"/>
                  </a:lnTo>
                  <a:lnTo>
                    <a:pt x="14621" y="9549"/>
                  </a:lnTo>
                  <a:lnTo>
                    <a:pt x="13240" y="7227"/>
                  </a:lnTo>
                  <a:lnTo>
                    <a:pt x="14573" y="4977"/>
                  </a:lnTo>
                  <a:lnTo>
                    <a:pt x="15002" y="4251"/>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1350450" y="3038600"/>
              <a:ext cx="376275" cy="365250"/>
            </a:xfrm>
            <a:custGeom>
              <a:avLst/>
              <a:gdLst/>
              <a:ahLst/>
              <a:cxnLst/>
              <a:rect l="l" t="t" r="r" b="b"/>
              <a:pathLst>
                <a:path w="15051" h="14610" extrusionOk="0">
                  <a:moveTo>
                    <a:pt x="10050" y="1239"/>
                  </a:moveTo>
                  <a:lnTo>
                    <a:pt x="10704" y="3632"/>
                  </a:lnTo>
                  <a:lnTo>
                    <a:pt x="7942" y="6311"/>
                  </a:lnTo>
                  <a:lnTo>
                    <a:pt x="7942" y="2405"/>
                  </a:lnTo>
                  <a:lnTo>
                    <a:pt x="7954" y="2405"/>
                  </a:lnTo>
                  <a:lnTo>
                    <a:pt x="10050" y="1239"/>
                  </a:lnTo>
                  <a:close/>
                  <a:moveTo>
                    <a:pt x="4894" y="1274"/>
                  </a:moveTo>
                  <a:lnTo>
                    <a:pt x="7109" y="2513"/>
                  </a:lnTo>
                  <a:lnTo>
                    <a:pt x="7109" y="6323"/>
                  </a:lnTo>
                  <a:lnTo>
                    <a:pt x="4263" y="3560"/>
                  </a:lnTo>
                  <a:lnTo>
                    <a:pt x="4894" y="1274"/>
                  </a:lnTo>
                  <a:close/>
                  <a:moveTo>
                    <a:pt x="3763" y="4215"/>
                  </a:moveTo>
                  <a:lnTo>
                    <a:pt x="6525" y="6894"/>
                  </a:lnTo>
                  <a:lnTo>
                    <a:pt x="2513" y="6894"/>
                  </a:lnTo>
                  <a:lnTo>
                    <a:pt x="1287" y="4846"/>
                  </a:lnTo>
                  <a:lnTo>
                    <a:pt x="3763" y="4215"/>
                  </a:lnTo>
                  <a:close/>
                  <a:moveTo>
                    <a:pt x="11395" y="4132"/>
                  </a:moveTo>
                  <a:lnTo>
                    <a:pt x="13729" y="4751"/>
                  </a:lnTo>
                  <a:lnTo>
                    <a:pt x="12455" y="6894"/>
                  </a:lnTo>
                  <a:lnTo>
                    <a:pt x="8537" y="6894"/>
                  </a:lnTo>
                  <a:lnTo>
                    <a:pt x="11395" y="4132"/>
                  </a:lnTo>
                  <a:close/>
                  <a:moveTo>
                    <a:pt x="12550" y="7704"/>
                  </a:moveTo>
                  <a:lnTo>
                    <a:pt x="13776" y="9752"/>
                  </a:lnTo>
                  <a:lnTo>
                    <a:pt x="11300" y="10383"/>
                  </a:lnTo>
                  <a:lnTo>
                    <a:pt x="8537" y="7704"/>
                  </a:lnTo>
                  <a:close/>
                  <a:moveTo>
                    <a:pt x="6525" y="7704"/>
                  </a:moveTo>
                  <a:lnTo>
                    <a:pt x="3668" y="10478"/>
                  </a:lnTo>
                  <a:lnTo>
                    <a:pt x="1334" y="9871"/>
                  </a:lnTo>
                  <a:lnTo>
                    <a:pt x="2608" y="7704"/>
                  </a:lnTo>
                  <a:close/>
                  <a:moveTo>
                    <a:pt x="7954" y="8287"/>
                  </a:moveTo>
                  <a:lnTo>
                    <a:pt x="10800" y="11038"/>
                  </a:lnTo>
                  <a:lnTo>
                    <a:pt x="10169" y="13324"/>
                  </a:lnTo>
                  <a:lnTo>
                    <a:pt x="7954" y="12085"/>
                  </a:lnTo>
                  <a:lnTo>
                    <a:pt x="7954"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6" y="14609"/>
                  </a:lnTo>
                  <a:lnTo>
                    <a:pt x="5228" y="14193"/>
                  </a:lnTo>
                  <a:lnTo>
                    <a:pt x="7621" y="12859"/>
                  </a:lnTo>
                  <a:lnTo>
                    <a:pt x="9930" y="14157"/>
                  </a:lnTo>
                  <a:lnTo>
                    <a:pt x="10692" y="14574"/>
                  </a:lnTo>
                  <a:lnTo>
                    <a:pt x="10919" y="13752"/>
                  </a:lnTo>
                  <a:lnTo>
                    <a:pt x="11633" y="11157"/>
                  </a:lnTo>
                  <a:lnTo>
                    <a:pt x="14205" y="10490"/>
                  </a:lnTo>
                  <a:lnTo>
                    <a:pt x="15050" y="10264"/>
                  </a:lnTo>
                  <a:lnTo>
                    <a:pt x="14622" y="9537"/>
                  </a:lnTo>
                  <a:lnTo>
                    <a:pt x="13240" y="7216"/>
                  </a:lnTo>
                  <a:lnTo>
                    <a:pt x="14574" y="4965"/>
                  </a:lnTo>
                  <a:lnTo>
                    <a:pt x="15003" y="4239"/>
                  </a:lnTo>
                  <a:lnTo>
                    <a:pt x="14157" y="4013"/>
                  </a:lnTo>
                  <a:lnTo>
                    <a:pt x="11502"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350450"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50" y="1251"/>
                  </a:moveTo>
                  <a:lnTo>
                    <a:pt x="10704" y="3644"/>
                  </a:lnTo>
                  <a:lnTo>
                    <a:pt x="7942" y="6323"/>
                  </a:lnTo>
                  <a:lnTo>
                    <a:pt x="7942" y="2430"/>
                  </a:lnTo>
                  <a:lnTo>
                    <a:pt x="7954" y="2430"/>
                  </a:lnTo>
                  <a:lnTo>
                    <a:pt x="10050" y="1251"/>
                  </a:lnTo>
                  <a:close/>
                  <a:moveTo>
                    <a:pt x="3739" y="4228"/>
                  </a:moveTo>
                  <a:lnTo>
                    <a:pt x="6513" y="6906"/>
                  </a:lnTo>
                  <a:lnTo>
                    <a:pt x="2489" y="6906"/>
                  </a:lnTo>
                  <a:lnTo>
                    <a:pt x="1275" y="4871"/>
                  </a:lnTo>
                  <a:lnTo>
                    <a:pt x="3739" y="4228"/>
                  </a:lnTo>
                  <a:close/>
                  <a:moveTo>
                    <a:pt x="11395" y="4156"/>
                  </a:moveTo>
                  <a:lnTo>
                    <a:pt x="13729" y="4763"/>
                  </a:lnTo>
                  <a:lnTo>
                    <a:pt x="12455" y="6906"/>
                  </a:lnTo>
                  <a:lnTo>
                    <a:pt x="8537" y="6906"/>
                  </a:lnTo>
                  <a:lnTo>
                    <a:pt x="11395" y="4156"/>
                  </a:lnTo>
                  <a:close/>
                  <a:moveTo>
                    <a:pt x="12550" y="7728"/>
                  </a:moveTo>
                  <a:lnTo>
                    <a:pt x="13776" y="9764"/>
                  </a:lnTo>
                  <a:lnTo>
                    <a:pt x="11300" y="10407"/>
                  </a:lnTo>
                  <a:lnTo>
                    <a:pt x="8537" y="7728"/>
                  </a:lnTo>
                  <a:close/>
                  <a:moveTo>
                    <a:pt x="6525" y="7704"/>
                  </a:moveTo>
                  <a:lnTo>
                    <a:pt x="3668" y="10478"/>
                  </a:lnTo>
                  <a:lnTo>
                    <a:pt x="1334" y="9859"/>
                  </a:lnTo>
                  <a:lnTo>
                    <a:pt x="2608" y="7704"/>
                  </a:lnTo>
                  <a:close/>
                  <a:moveTo>
                    <a:pt x="7942" y="8300"/>
                  </a:moveTo>
                  <a:lnTo>
                    <a:pt x="10788" y="11050"/>
                  </a:lnTo>
                  <a:lnTo>
                    <a:pt x="10157" y="13336"/>
                  </a:lnTo>
                  <a:lnTo>
                    <a:pt x="7942" y="12098"/>
                  </a:lnTo>
                  <a:lnTo>
                    <a:pt x="7942" y="8300"/>
                  </a:lnTo>
                  <a:close/>
                  <a:moveTo>
                    <a:pt x="7121" y="8300"/>
                  </a:moveTo>
                  <a:lnTo>
                    <a:pt x="7121" y="12205"/>
                  </a:lnTo>
                  <a:lnTo>
                    <a:pt x="7109" y="12205"/>
                  </a:lnTo>
                  <a:lnTo>
                    <a:pt x="5013" y="13383"/>
                  </a:lnTo>
                  <a:lnTo>
                    <a:pt x="4358" y="10978"/>
                  </a:lnTo>
                  <a:lnTo>
                    <a:pt x="7121" y="8300"/>
                  </a:lnTo>
                  <a:close/>
                  <a:moveTo>
                    <a:pt x="10585" y="1"/>
                  </a:moveTo>
                  <a:lnTo>
                    <a:pt x="9823" y="418"/>
                  </a:lnTo>
                  <a:lnTo>
                    <a:pt x="7430" y="1751"/>
                  </a:lnTo>
                  <a:lnTo>
                    <a:pt x="5120" y="465"/>
                  </a:lnTo>
                  <a:lnTo>
                    <a:pt x="4370" y="49"/>
                  </a:lnTo>
                  <a:lnTo>
                    <a:pt x="4144" y="858"/>
                  </a:lnTo>
                  <a:lnTo>
                    <a:pt x="3430" y="3454"/>
                  </a:lnTo>
                  <a:lnTo>
                    <a:pt x="858" y="4120"/>
                  </a:lnTo>
                  <a:lnTo>
                    <a:pt x="1" y="4347"/>
                  </a:lnTo>
                  <a:lnTo>
                    <a:pt x="441" y="5073"/>
                  </a:lnTo>
                  <a:lnTo>
                    <a:pt x="1822" y="7395"/>
                  </a:lnTo>
                  <a:lnTo>
                    <a:pt x="477" y="9645"/>
                  </a:lnTo>
                  <a:lnTo>
                    <a:pt x="48" y="10371"/>
                  </a:lnTo>
                  <a:lnTo>
                    <a:pt x="894" y="10597"/>
                  </a:lnTo>
                  <a:lnTo>
                    <a:pt x="3561" y="11300"/>
                  </a:lnTo>
                  <a:lnTo>
                    <a:pt x="4251" y="13800"/>
                  </a:lnTo>
                  <a:lnTo>
                    <a:pt x="4466" y="14610"/>
                  </a:lnTo>
                  <a:lnTo>
                    <a:pt x="5228" y="14193"/>
                  </a:lnTo>
                  <a:lnTo>
                    <a:pt x="7621" y="12860"/>
                  </a:lnTo>
                  <a:lnTo>
                    <a:pt x="9930" y="14145"/>
                  </a:lnTo>
                  <a:lnTo>
                    <a:pt x="10692" y="14574"/>
                  </a:lnTo>
                  <a:lnTo>
                    <a:pt x="10919" y="13753"/>
                  </a:lnTo>
                  <a:lnTo>
                    <a:pt x="11633" y="11157"/>
                  </a:lnTo>
                  <a:lnTo>
                    <a:pt x="14205" y="10490"/>
                  </a:lnTo>
                  <a:lnTo>
                    <a:pt x="15050" y="10264"/>
                  </a:lnTo>
                  <a:lnTo>
                    <a:pt x="14622" y="9538"/>
                  </a:lnTo>
                  <a:lnTo>
                    <a:pt x="13240" y="7216"/>
                  </a:lnTo>
                  <a:lnTo>
                    <a:pt x="14574" y="4966"/>
                  </a:lnTo>
                  <a:lnTo>
                    <a:pt x="15003" y="4239"/>
                  </a:lnTo>
                  <a:lnTo>
                    <a:pt x="14157" y="4013"/>
                  </a:lnTo>
                  <a:lnTo>
                    <a:pt x="11502"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135075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0" y="3632"/>
                  </a:lnTo>
                  <a:lnTo>
                    <a:pt x="7918" y="6311"/>
                  </a:lnTo>
                  <a:lnTo>
                    <a:pt x="7918" y="2417"/>
                  </a:lnTo>
                  <a:lnTo>
                    <a:pt x="7930" y="2417"/>
                  </a:lnTo>
                  <a:lnTo>
                    <a:pt x="10026" y="1239"/>
                  </a:lnTo>
                  <a:close/>
                  <a:moveTo>
                    <a:pt x="3727" y="4215"/>
                  </a:moveTo>
                  <a:lnTo>
                    <a:pt x="6501" y="6894"/>
                  </a:lnTo>
                  <a:lnTo>
                    <a:pt x="2477" y="6894"/>
                  </a:lnTo>
                  <a:lnTo>
                    <a:pt x="1275" y="4858"/>
                  </a:lnTo>
                  <a:lnTo>
                    <a:pt x="3727" y="4215"/>
                  </a:lnTo>
                  <a:close/>
                  <a:moveTo>
                    <a:pt x="11371" y="4144"/>
                  </a:moveTo>
                  <a:lnTo>
                    <a:pt x="13705" y="4751"/>
                  </a:lnTo>
                  <a:lnTo>
                    <a:pt x="12419" y="6894"/>
                  </a:lnTo>
                  <a:lnTo>
                    <a:pt x="8502" y="6894"/>
                  </a:lnTo>
                  <a:lnTo>
                    <a:pt x="11371" y="4144"/>
                  </a:lnTo>
                  <a:close/>
                  <a:moveTo>
                    <a:pt x="12538" y="7716"/>
                  </a:moveTo>
                  <a:lnTo>
                    <a:pt x="13764" y="9752"/>
                  </a:lnTo>
                  <a:lnTo>
                    <a:pt x="11288" y="10395"/>
                  </a:lnTo>
                  <a:lnTo>
                    <a:pt x="8525" y="7716"/>
                  </a:lnTo>
                  <a:close/>
                  <a:moveTo>
                    <a:pt x="6513" y="7728"/>
                  </a:moveTo>
                  <a:lnTo>
                    <a:pt x="3656" y="10478"/>
                  </a:lnTo>
                  <a:lnTo>
                    <a:pt x="1322"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6" y="14205"/>
                  </a:lnTo>
                  <a:lnTo>
                    <a:pt x="7621" y="12859"/>
                  </a:lnTo>
                  <a:lnTo>
                    <a:pt x="9918" y="14157"/>
                  </a:lnTo>
                  <a:lnTo>
                    <a:pt x="10680" y="14574"/>
                  </a:lnTo>
                  <a:lnTo>
                    <a:pt x="10907" y="13752"/>
                  </a:lnTo>
                  <a:lnTo>
                    <a:pt x="11621" y="11168"/>
                  </a:lnTo>
                  <a:lnTo>
                    <a:pt x="14193" y="10502"/>
                  </a:lnTo>
                  <a:lnTo>
                    <a:pt x="15038" y="10275"/>
                  </a:lnTo>
                  <a:lnTo>
                    <a:pt x="14610" y="9549"/>
                  </a:lnTo>
                  <a:lnTo>
                    <a:pt x="13228" y="7227"/>
                  </a:lnTo>
                  <a:lnTo>
                    <a:pt x="14562" y="4977"/>
                  </a:lnTo>
                  <a:lnTo>
                    <a:pt x="15002" y="4251"/>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1350450" y="1211600"/>
              <a:ext cx="376275" cy="365825"/>
            </a:xfrm>
            <a:custGeom>
              <a:avLst/>
              <a:gdLst/>
              <a:ahLst/>
              <a:cxnLst/>
              <a:rect l="l" t="t" r="r" b="b"/>
              <a:pathLst>
                <a:path w="15051" h="14633" extrusionOk="0">
                  <a:moveTo>
                    <a:pt x="4882" y="1298"/>
                  </a:moveTo>
                  <a:lnTo>
                    <a:pt x="7109" y="2536"/>
                  </a:lnTo>
                  <a:lnTo>
                    <a:pt x="7109" y="6334"/>
                  </a:lnTo>
                  <a:lnTo>
                    <a:pt x="4263" y="3572"/>
                  </a:lnTo>
                  <a:lnTo>
                    <a:pt x="4882" y="1298"/>
                  </a:lnTo>
                  <a:close/>
                  <a:moveTo>
                    <a:pt x="10050" y="1250"/>
                  </a:moveTo>
                  <a:lnTo>
                    <a:pt x="10704" y="3655"/>
                  </a:lnTo>
                  <a:lnTo>
                    <a:pt x="7942" y="6334"/>
                  </a:lnTo>
                  <a:lnTo>
                    <a:pt x="7942" y="2429"/>
                  </a:lnTo>
                  <a:lnTo>
                    <a:pt x="7954" y="2429"/>
                  </a:lnTo>
                  <a:lnTo>
                    <a:pt x="10050" y="1250"/>
                  </a:lnTo>
                  <a:close/>
                  <a:moveTo>
                    <a:pt x="3739" y="4227"/>
                  </a:moveTo>
                  <a:lnTo>
                    <a:pt x="6513" y="6906"/>
                  </a:lnTo>
                  <a:lnTo>
                    <a:pt x="2489" y="6906"/>
                  </a:lnTo>
                  <a:lnTo>
                    <a:pt x="1275" y="4870"/>
                  </a:lnTo>
                  <a:lnTo>
                    <a:pt x="3739" y="4227"/>
                  </a:lnTo>
                  <a:close/>
                  <a:moveTo>
                    <a:pt x="11395" y="4155"/>
                  </a:moveTo>
                  <a:lnTo>
                    <a:pt x="13729" y="4763"/>
                  </a:lnTo>
                  <a:lnTo>
                    <a:pt x="12455" y="6906"/>
                  </a:lnTo>
                  <a:lnTo>
                    <a:pt x="8537" y="6906"/>
                  </a:lnTo>
                  <a:lnTo>
                    <a:pt x="11395" y="4155"/>
                  </a:lnTo>
                  <a:close/>
                  <a:moveTo>
                    <a:pt x="12550" y="7727"/>
                  </a:moveTo>
                  <a:lnTo>
                    <a:pt x="13764" y="9763"/>
                  </a:lnTo>
                  <a:lnTo>
                    <a:pt x="11300" y="10406"/>
                  </a:lnTo>
                  <a:lnTo>
                    <a:pt x="8537" y="7727"/>
                  </a:lnTo>
                  <a:close/>
                  <a:moveTo>
                    <a:pt x="6525" y="7739"/>
                  </a:moveTo>
                  <a:lnTo>
                    <a:pt x="3668" y="10501"/>
                  </a:lnTo>
                  <a:lnTo>
                    <a:pt x="1334" y="9882"/>
                  </a:lnTo>
                  <a:lnTo>
                    <a:pt x="2608" y="7739"/>
                  </a:lnTo>
                  <a:close/>
                  <a:moveTo>
                    <a:pt x="7942" y="8311"/>
                  </a:moveTo>
                  <a:lnTo>
                    <a:pt x="10788" y="11061"/>
                  </a:lnTo>
                  <a:lnTo>
                    <a:pt x="10157" y="13335"/>
                  </a:lnTo>
                  <a:lnTo>
                    <a:pt x="7942" y="12097"/>
                  </a:lnTo>
                  <a:lnTo>
                    <a:pt x="7942" y="8311"/>
                  </a:lnTo>
                  <a:close/>
                  <a:moveTo>
                    <a:pt x="7121" y="8311"/>
                  </a:moveTo>
                  <a:lnTo>
                    <a:pt x="7121" y="12204"/>
                  </a:lnTo>
                  <a:lnTo>
                    <a:pt x="7109" y="12204"/>
                  </a:lnTo>
                  <a:lnTo>
                    <a:pt x="5013" y="13383"/>
                  </a:lnTo>
                  <a:lnTo>
                    <a:pt x="4358" y="10989"/>
                  </a:lnTo>
                  <a:lnTo>
                    <a:pt x="7121" y="8311"/>
                  </a:lnTo>
                  <a:close/>
                  <a:moveTo>
                    <a:pt x="10585" y="0"/>
                  </a:moveTo>
                  <a:lnTo>
                    <a:pt x="9835" y="441"/>
                  </a:lnTo>
                  <a:lnTo>
                    <a:pt x="7430" y="1774"/>
                  </a:lnTo>
                  <a:lnTo>
                    <a:pt x="5132" y="476"/>
                  </a:lnTo>
                  <a:lnTo>
                    <a:pt x="4370" y="60"/>
                  </a:lnTo>
                  <a:lnTo>
                    <a:pt x="4144" y="881"/>
                  </a:lnTo>
                  <a:lnTo>
                    <a:pt x="3430" y="3477"/>
                  </a:lnTo>
                  <a:lnTo>
                    <a:pt x="858" y="4143"/>
                  </a:lnTo>
                  <a:lnTo>
                    <a:pt x="1" y="4370"/>
                  </a:lnTo>
                  <a:lnTo>
                    <a:pt x="441" y="5096"/>
                  </a:lnTo>
                  <a:lnTo>
                    <a:pt x="1822" y="7418"/>
                  </a:lnTo>
                  <a:lnTo>
                    <a:pt x="477" y="9668"/>
                  </a:lnTo>
                  <a:lnTo>
                    <a:pt x="48" y="10394"/>
                  </a:lnTo>
                  <a:lnTo>
                    <a:pt x="894" y="10620"/>
                  </a:lnTo>
                  <a:lnTo>
                    <a:pt x="3561" y="11311"/>
                  </a:lnTo>
                  <a:lnTo>
                    <a:pt x="4251" y="13811"/>
                  </a:lnTo>
                  <a:lnTo>
                    <a:pt x="4466" y="14633"/>
                  </a:lnTo>
                  <a:lnTo>
                    <a:pt x="5228" y="14216"/>
                  </a:lnTo>
                  <a:lnTo>
                    <a:pt x="7633" y="12883"/>
                  </a:lnTo>
                  <a:lnTo>
                    <a:pt x="9930" y="14168"/>
                  </a:lnTo>
                  <a:lnTo>
                    <a:pt x="10692" y="14585"/>
                  </a:lnTo>
                  <a:lnTo>
                    <a:pt x="10919" y="13776"/>
                  </a:lnTo>
                  <a:lnTo>
                    <a:pt x="11633" y="11180"/>
                  </a:lnTo>
                  <a:lnTo>
                    <a:pt x="14205" y="10513"/>
                  </a:lnTo>
                  <a:lnTo>
                    <a:pt x="15050" y="10287"/>
                  </a:lnTo>
                  <a:lnTo>
                    <a:pt x="14622" y="9561"/>
                  </a:lnTo>
                  <a:lnTo>
                    <a:pt x="13240" y="7227"/>
                  </a:lnTo>
                  <a:lnTo>
                    <a:pt x="14574" y="4977"/>
                  </a:lnTo>
                  <a:lnTo>
                    <a:pt x="15003" y="4251"/>
                  </a:lnTo>
                  <a:lnTo>
                    <a:pt x="14157" y="4024"/>
                  </a:lnTo>
                  <a:lnTo>
                    <a:pt x="11502"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350750"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38" y="1238"/>
                  </a:moveTo>
                  <a:lnTo>
                    <a:pt x="10692" y="3632"/>
                  </a:lnTo>
                  <a:lnTo>
                    <a:pt x="7930" y="6310"/>
                  </a:lnTo>
                  <a:lnTo>
                    <a:pt x="7930" y="2417"/>
                  </a:lnTo>
                  <a:lnTo>
                    <a:pt x="7942" y="2417"/>
                  </a:lnTo>
                  <a:lnTo>
                    <a:pt x="10038" y="1238"/>
                  </a:lnTo>
                  <a:close/>
                  <a:moveTo>
                    <a:pt x="11383" y="4132"/>
                  </a:moveTo>
                  <a:lnTo>
                    <a:pt x="13717" y="4739"/>
                  </a:lnTo>
                  <a:lnTo>
                    <a:pt x="12443" y="6882"/>
                  </a:lnTo>
                  <a:lnTo>
                    <a:pt x="8525" y="6882"/>
                  </a:lnTo>
                  <a:lnTo>
                    <a:pt x="11383" y="4132"/>
                  </a:lnTo>
                  <a:close/>
                  <a:moveTo>
                    <a:pt x="3727" y="4215"/>
                  </a:moveTo>
                  <a:lnTo>
                    <a:pt x="6501" y="6894"/>
                  </a:lnTo>
                  <a:lnTo>
                    <a:pt x="2477" y="6894"/>
                  </a:lnTo>
                  <a:lnTo>
                    <a:pt x="1263" y="4858"/>
                  </a:lnTo>
                  <a:lnTo>
                    <a:pt x="3727" y="4215"/>
                  </a:lnTo>
                  <a:close/>
                  <a:moveTo>
                    <a:pt x="12538" y="7715"/>
                  </a:moveTo>
                  <a:lnTo>
                    <a:pt x="13764" y="9751"/>
                  </a:lnTo>
                  <a:lnTo>
                    <a:pt x="11288" y="10394"/>
                  </a:lnTo>
                  <a:lnTo>
                    <a:pt x="8525"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49" y="11299"/>
                  </a:lnTo>
                  <a:lnTo>
                    <a:pt x="4239" y="13799"/>
                  </a:lnTo>
                  <a:lnTo>
                    <a:pt x="4465" y="14621"/>
                  </a:lnTo>
                  <a:lnTo>
                    <a:pt x="5216" y="14204"/>
                  </a:lnTo>
                  <a:lnTo>
                    <a:pt x="7621" y="12859"/>
                  </a:lnTo>
                  <a:lnTo>
                    <a:pt x="9918" y="14157"/>
                  </a:lnTo>
                  <a:lnTo>
                    <a:pt x="10680" y="14573"/>
                  </a:lnTo>
                  <a:lnTo>
                    <a:pt x="10907" y="13752"/>
                  </a:lnTo>
                  <a:lnTo>
                    <a:pt x="11621" y="11168"/>
                  </a:lnTo>
                  <a:lnTo>
                    <a:pt x="14193" y="10501"/>
                  </a:lnTo>
                  <a:lnTo>
                    <a:pt x="15038" y="10275"/>
                  </a:lnTo>
                  <a:lnTo>
                    <a:pt x="14610" y="9549"/>
                  </a:lnTo>
                  <a:lnTo>
                    <a:pt x="13228" y="7227"/>
                  </a:lnTo>
                  <a:lnTo>
                    <a:pt x="14562" y="4977"/>
                  </a:lnTo>
                  <a:lnTo>
                    <a:pt x="15002" y="4251"/>
                  </a:lnTo>
                  <a:lnTo>
                    <a:pt x="14145" y="4024"/>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135075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0" y="3632"/>
                  </a:lnTo>
                  <a:lnTo>
                    <a:pt x="7918" y="6311"/>
                  </a:lnTo>
                  <a:lnTo>
                    <a:pt x="7918" y="2405"/>
                  </a:lnTo>
                  <a:lnTo>
                    <a:pt x="7930" y="2405"/>
                  </a:lnTo>
                  <a:lnTo>
                    <a:pt x="10026" y="1238"/>
                  </a:lnTo>
                  <a:close/>
                  <a:moveTo>
                    <a:pt x="3727" y="4215"/>
                  </a:moveTo>
                  <a:lnTo>
                    <a:pt x="6501" y="6894"/>
                  </a:lnTo>
                  <a:lnTo>
                    <a:pt x="2477" y="6894"/>
                  </a:lnTo>
                  <a:lnTo>
                    <a:pt x="1275" y="4846"/>
                  </a:lnTo>
                  <a:lnTo>
                    <a:pt x="3727" y="4215"/>
                  </a:lnTo>
                  <a:close/>
                  <a:moveTo>
                    <a:pt x="11371" y="4132"/>
                  </a:moveTo>
                  <a:lnTo>
                    <a:pt x="13705" y="4751"/>
                  </a:lnTo>
                  <a:lnTo>
                    <a:pt x="12419" y="6894"/>
                  </a:lnTo>
                  <a:lnTo>
                    <a:pt x="8502" y="6894"/>
                  </a:lnTo>
                  <a:lnTo>
                    <a:pt x="11371" y="4132"/>
                  </a:lnTo>
                  <a:close/>
                  <a:moveTo>
                    <a:pt x="12538" y="7704"/>
                  </a:moveTo>
                  <a:lnTo>
                    <a:pt x="13764" y="9751"/>
                  </a:lnTo>
                  <a:lnTo>
                    <a:pt x="11288" y="10382"/>
                  </a:lnTo>
                  <a:lnTo>
                    <a:pt x="8525" y="7704"/>
                  </a:lnTo>
                  <a:close/>
                  <a:moveTo>
                    <a:pt x="6513" y="7704"/>
                  </a:moveTo>
                  <a:lnTo>
                    <a:pt x="3656" y="10466"/>
                  </a:lnTo>
                  <a:lnTo>
                    <a:pt x="1322"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49" y="11299"/>
                  </a:lnTo>
                  <a:lnTo>
                    <a:pt x="4239" y="13800"/>
                  </a:lnTo>
                  <a:lnTo>
                    <a:pt x="4465" y="14609"/>
                  </a:lnTo>
                  <a:lnTo>
                    <a:pt x="5216" y="14192"/>
                  </a:lnTo>
                  <a:lnTo>
                    <a:pt x="7621" y="12859"/>
                  </a:lnTo>
                  <a:lnTo>
                    <a:pt x="9918" y="14157"/>
                  </a:lnTo>
                  <a:lnTo>
                    <a:pt x="10680" y="14573"/>
                  </a:lnTo>
                  <a:lnTo>
                    <a:pt x="10907" y="13752"/>
                  </a:lnTo>
                  <a:lnTo>
                    <a:pt x="11621" y="11156"/>
                  </a:lnTo>
                  <a:lnTo>
                    <a:pt x="14193" y="10490"/>
                  </a:lnTo>
                  <a:lnTo>
                    <a:pt x="15038" y="10263"/>
                  </a:lnTo>
                  <a:lnTo>
                    <a:pt x="14610" y="9537"/>
                  </a:lnTo>
                  <a:lnTo>
                    <a:pt x="13228" y="7215"/>
                  </a:lnTo>
                  <a:lnTo>
                    <a:pt x="14562" y="4965"/>
                  </a:lnTo>
                  <a:lnTo>
                    <a:pt x="15002" y="4239"/>
                  </a:lnTo>
                  <a:lnTo>
                    <a:pt x="14145" y="4013"/>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5897750" y="3038600"/>
              <a:ext cx="372100" cy="365250"/>
            </a:xfrm>
            <a:custGeom>
              <a:avLst/>
              <a:gdLst/>
              <a:ahLst/>
              <a:cxnLst/>
              <a:rect l="l" t="t" r="r" b="b"/>
              <a:pathLst>
                <a:path w="14884" h="14610" extrusionOk="0">
                  <a:moveTo>
                    <a:pt x="10026" y="1239"/>
                  </a:moveTo>
                  <a:lnTo>
                    <a:pt x="10680" y="3632"/>
                  </a:lnTo>
                  <a:lnTo>
                    <a:pt x="7918" y="6311"/>
                  </a:lnTo>
                  <a:lnTo>
                    <a:pt x="7918" y="2405"/>
                  </a:lnTo>
                  <a:lnTo>
                    <a:pt x="7930" y="2405"/>
                  </a:lnTo>
                  <a:lnTo>
                    <a:pt x="10026" y="1239"/>
                  </a:lnTo>
                  <a:close/>
                  <a:moveTo>
                    <a:pt x="4870" y="1298"/>
                  </a:moveTo>
                  <a:lnTo>
                    <a:pt x="7085" y="2525"/>
                  </a:lnTo>
                  <a:lnTo>
                    <a:pt x="7085" y="6323"/>
                  </a:lnTo>
                  <a:lnTo>
                    <a:pt x="4239" y="3572"/>
                  </a:lnTo>
                  <a:lnTo>
                    <a:pt x="4870" y="1298"/>
                  </a:lnTo>
                  <a:close/>
                  <a:moveTo>
                    <a:pt x="3727" y="4215"/>
                  </a:moveTo>
                  <a:lnTo>
                    <a:pt x="6501" y="6894"/>
                  </a:lnTo>
                  <a:lnTo>
                    <a:pt x="2477" y="6894"/>
                  </a:lnTo>
                  <a:lnTo>
                    <a:pt x="1263" y="4846"/>
                  </a:lnTo>
                  <a:lnTo>
                    <a:pt x="3727" y="4215"/>
                  </a:lnTo>
                  <a:close/>
                  <a:moveTo>
                    <a:pt x="11371" y="4132"/>
                  </a:moveTo>
                  <a:lnTo>
                    <a:pt x="13705" y="4751"/>
                  </a:lnTo>
                  <a:lnTo>
                    <a:pt x="12431" y="6894"/>
                  </a:lnTo>
                  <a:lnTo>
                    <a:pt x="8513" y="6894"/>
                  </a:lnTo>
                  <a:lnTo>
                    <a:pt x="11371" y="4132"/>
                  </a:lnTo>
                  <a:close/>
                  <a:moveTo>
                    <a:pt x="12550" y="7704"/>
                  </a:moveTo>
                  <a:lnTo>
                    <a:pt x="13764" y="9752"/>
                  </a:lnTo>
                  <a:lnTo>
                    <a:pt x="11299" y="10383"/>
                  </a:lnTo>
                  <a:lnTo>
                    <a:pt x="8525" y="7704"/>
                  </a:lnTo>
                  <a:close/>
                  <a:moveTo>
                    <a:pt x="6501" y="7704"/>
                  </a:moveTo>
                  <a:lnTo>
                    <a:pt x="3644" y="10478"/>
                  </a:lnTo>
                  <a:lnTo>
                    <a:pt x="1310" y="9871"/>
                  </a:lnTo>
                  <a:lnTo>
                    <a:pt x="2584" y="7704"/>
                  </a:lnTo>
                  <a:close/>
                  <a:moveTo>
                    <a:pt x="7930" y="8287"/>
                  </a:moveTo>
                  <a:lnTo>
                    <a:pt x="10776" y="11038"/>
                  </a:lnTo>
                  <a:lnTo>
                    <a:pt x="10145" y="13324"/>
                  </a:lnTo>
                  <a:lnTo>
                    <a:pt x="7930" y="12085"/>
                  </a:lnTo>
                  <a:lnTo>
                    <a:pt x="7930" y="8287"/>
                  </a:lnTo>
                  <a:close/>
                  <a:moveTo>
                    <a:pt x="7097" y="8287"/>
                  </a:moveTo>
                  <a:lnTo>
                    <a:pt x="7097" y="12192"/>
                  </a:lnTo>
                  <a:lnTo>
                    <a:pt x="7085" y="12192"/>
                  </a:lnTo>
                  <a:lnTo>
                    <a:pt x="4989" y="13359"/>
                  </a:lnTo>
                  <a:lnTo>
                    <a:pt x="4334" y="10966"/>
                  </a:lnTo>
                  <a:lnTo>
                    <a:pt x="7097" y="8287"/>
                  </a:lnTo>
                  <a:close/>
                  <a:moveTo>
                    <a:pt x="10585" y="0"/>
                  </a:moveTo>
                  <a:lnTo>
                    <a:pt x="9823" y="417"/>
                  </a:lnTo>
                  <a:lnTo>
                    <a:pt x="7430" y="1751"/>
                  </a:lnTo>
                  <a:lnTo>
                    <a:pt x="5120" y="453"/>
                  </a:lnTo>
                  <a:lnTo>
                    <a:pt x="4358" y="48"/>
                  </a:lnTo>
                  <a:lnTo>
                    <a:pt x="4132" y="858"/>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80" y="14574"/>
                  </a:lnTo>
                  <a:lnTo>
                    <a:pt x="10907" y="13752"/>
                  </a:lnTo>
                  <a:lnTo>
                    <a:pt x="11621" y="11157"/>
                  </a:lnTo>
                  <a:lnTo>
                    <a:pt x="14193" y="10490"/>
                  </a:lnTo>
                  <a:lnTo>
                    <a:pt x="14883" y="10311"/>
                  </a:lnTo>
                  <a:lnTo>
                    <a:pt x="14883" y="10002"/>
                  </a:lnTo>
                  <a:lnTo>
                    <a:pt x="14598" y="9537"/>
                  </a:lnTo>
                  <a:lnTo>
                    <a:pt x="13216" y="7216"/>
                  </a:lnTo>
                  <a:lnTo>
                    <a:pt x="14550" y="4965"/>
                  </a:lnTo>
                  <a:lnTo>
                    <a:pt x="14883" y="4430"/>
                  </a:lnTo>
                  <a:lnTo>
                    <a:pt x="14883" y="4215"/>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1729675" y="2307850"/>
              <a:ext cx="376250" cy="365250"/>
            </a:xfrm>
            <a:custGeom>
              <a:avLst/>
              <a:gdLst/>
              <a:ahLst/>
              <a:cxnLst/>
              <a:rect l="l" t="t" r="r" b="b"/>
              <a:pathLst>
                <a:path w="15050" h="14610" extrusionOk="0">
                  <a:moveTo>
                    <a:pt x="4882" y="1298"/>
                  </a:moveTo>
                  <a:lnTo>
                    <a:pt x="7108" y="2525"/>
                  </a:lnTo>
                  <a:lnTo>
                    <a:pt x="7108" y="6323"/>
                  </a:lnTo>
                  <a:lnTo>
                    <a:pt x="4263" y="3573"/>
                  </a:lnTo>
                  <a:lnTo>
                    <a:pt x="4882" y="1298"/>
                  </a:lnTo>
                  <a:close/>
                  <a:moveTo>
                    <a:pt x="10049" y="1251"/>
                  </a:moveTo>
                  <a:lnTo>
                    <a:pt x="10704" y="3644"/>
                  </a:lnTo>
                  <a:lnTo>
                    <a:pt x="7942" y="6323"/>
                  </a:lnTo>
                  <a:lnTo>
                    <a:pt x="7942" y="2430"/>
                  </a:lnTo>
                  <a:lnTo>
                    <a:pt x="7954" y="2430"/>
                  </a:lnTo>
                  <a:lnTo>
                    <a:pt x="10049" y="1251"/>
                  </a:lnTo>
                  <a:close/>
                  <a:moveTo>
                    <a:pt x="3739" y="4215"/>
                  </a:moveTo>
                  <a:lnTo>
                    <a:pt x="6513" y="6894"/>
                  </a:lnTo>
                  <a:lnTo>
                    <a:pt x="2489" y="6894"/>
                  </a:lnTo>
                  <a:lnTo>
                    <a:pt x="1274" y="4870"/>
                  </a:lnTo>
                  <a:lnTo>
                    <a:pt x="3739" y="4215"/>
                  </a:lnTo>
                  <a:close/>
                  <a:moveTo>
                    <a:pt x="11395" y="4132"/>
                  </a:moveTo>
                  <a:lnTo>
                    <a:pt x="13728" y="4751"/>
                  </a:lnTo>
                  <a:lnTo>
                    <a:pt x="12442" y="6894"/>
                  </a:lnTo>
                  <a:lnTo>
                    <a:pt x="8525" y="6894"/>
                  </a:lnTo>
                  <a:lnTo>
                    <a:pt x="11395" y="4132"/>
                  </a:lnTo>
                  <a:close/>
                  <a:moveTo>
                    <a:pt x="12549" y="7728"/>
                  </a:moveTo>
                  <a:lnTo>
                    <a:pt x="13776" y="9764"/>
                  </a:lnTo>
                  <a:lnTo>
                    <a:pt x="11299" y="10407"/>
                  </a:lnTo>
                  <a:lnTo>
                    <a:pt x="8537" y="7728"/>
                  </a:lnTo>
                  <a:close/>
                  <a:moveTo>
                    <a:pt x="6525" y="7728"/>
                  </a:moveTo>
                  <a:lnTo>
                    <a:pt x="3667" y="10478"/>
                  </a:lnTo>
                  <a:lnTo>
                    <a:pt x="1334" y="9871"/>
                  </a:lnTo>
                  <a:lnTo>
                    <a:pt x="2608" y="7728"/>
                  </a:lnTo>
                  <a:close/>
                  <a:moveTo>
                    <a:pt x="7942" y="8299"/>
                  </a:moveTo>
                  <a:lnTo>
                    <a:pt x="10775" y="11062"/>
                  </a:lnTo>
                  <a:lnTo>
                    <a:pt x="10156" y="13336"/>
                  </a:lnTo>
                  <a:lnTo>
                    <a:pt x="7942" y="12097"/>
                  </a:lnTo>
                  <a:lnTo>
                    <a:pt x="7942" y="8299"/>
                  </a:lnTo>
                  <a:close/>
                  <a:moveTo>
                    <a:pt x="7120" y="8299"/>
                  </a:moveTo>
                  <a:lnTo>
                    <a:pt x="7120" y="12205"/>
                  </a:lnTo>
                  <a:lnTo>
                    <a:pt x="7108" y="12205"/>
                  </a:lnTo>
                  <a:lnTo>
                    <a:pt x="5001" y="13383"/>
                  </a:lnTo>
                  <a:lnTo>
                    <a:pt x="4346" y="10978"/>
                  </a:lnTo>
                  <a:lnTo>
                    <a:pt x="7120" y="8299"/>
                  </a:lnTo>
                  <a:close/>
                  <a:moveTo>
                    <a:pt x="10585" y="1"/>
                  </a:moveTo>
                  <a:lnTo>
                    <a:pt x="9823" y="417"/>
                  </a:lnTo>
                  <a:lnTo>
                    <a:pt x="7430" y="1751"/>
                  </a:lnTo>
                  <a:lnTo>
                    <a:pt x="5120" y="465"/>
                  </a:lnTo>
                  <a:lnTo>
                    <a:pt x="4358" y="48"/>
                  </a:lnTo>
                  <a:lnTo>
                    <a:pt x="4144" y="858"/>
                  </a:lnTo>
                  <a:lnTo>
                    <a:pt x="3429" y="3453"/>
                  </a:lnTo>
                  <a:lnTo>
                    <a:pt x="846" y="4120"/>
                  </a:lnTo>
                  <a:lnTo>
                    <a:pt x="0" y="4346"/>
                  </a:lnTo>
                  <a:lnTo>
                    <a:pt x="429" y="5073"/>
                  </a:lnTo>
                  <a:lnTo>
                    <a:pt x="1822"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18" y="13752"/>
                  </a:lnTo>
                  <a:lnTo>
                    <a:pt x="11633" y="11157"/>
                  </a:lnTo>
                  <a:lnTo>
                    <a:pt x="14204" y="10490"/>
                  </a:lnTo>
                  <a:lnTo>
                    <a:pt x="15050" y="10264"/>
                  </a:lnTo>
                  <a:lnTo>
                    <a:pt x="14621" y="9538"/>
                  </a:lnTo>
                  <a:lnTo>
                    <a:pt x="13240" y="7216"/>
                  </a:lnTo>
                  <a:lnTo>
                    <a:pt x="14573"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1729675" y="1577100"/>
              <a:ext cx="376250" cy="365250"/>
            </a:xfrm>
            <a:custGeom>
              <a:avLst/>
              <a:gdLst/>
              <a:ahLst/>
              <a:cxnLst/>
              <a:rect l="l" t="t" r="r" b="b"/>
              <a:pathLst>
                <a:path w="15050" h="14610" extrusionOk="0">
                  <a:moveTo>
                    <a:pt x="4882" y="1299"/>
                  </a:moveTo>
                  <a:lnTo>
                    <a:pt x="7108" y="2525"/>
                  </a:lnTo>
                  <a:lnTo>
                    <a:pt x="7108" y="6323"/>
                  </a:lnTo>
                  <a:lnTo>
                    <a:pt x="4263" y="3573"/>
                  </a:lnTo>
                  <a:lnTo>
                    <a:pt x="4882" y="1299"/>
                  </a:lnTo>
                  <a:close/>
                  <a:moveTo>
                    <a:pt x="10049" y="1251"/>
                  </a:moveTo>
                  <a:lnTo>
                    <a:pt x="10704" y="3644"/>
                  </a:lnTo>
                  <a:lnTo>
                    <a:pt x="7942" y="6323"/>
                  </a:lnTo>
                  <a:lnTo>
                    <a:pt x="7942" y="2430"/>
                  </a:lnTo>
                  <a:lnTo>
                    <a:pt x="7954" y="2430"/>
                  </a:lnTo>
                  <a:lnTo>
                    <a:pt x="10049" y="1251"/>
                  </a:lnTo>
                  <a:close/>
                  <a:moveTo>
                    <a:pt x="3739" y="4228"/>
                  </a:moveTo>
                  <a:lnTo>
                    <a:pt x="6513" y="6906"/>
                  </a:lnTo>
                  <a:lnTo>
                    <a:pt x="2489" y="6906"/>
                  </a:lnTo>
                  <a:lnTo>
                    <a:pt x="1274" y="4871"/>
                  </a:lnTo>
                  <a:lnTo>
                    <a:pt x="3739" y="4228"/>
                  </a:lnTo>
                  <a:close/>
                  <a:moveTo>
                    <a:pt x="11395" y="4156"/>
                  </a:moveTo>
                  <a:lnTo>
                    <a:pt x="13728" y="4763"/>
                  </a:lnTo>
                  <a:lnTo>
                    <a:pt x="12442" y="6906"/>
                  </a:lnTo>
                  <a:lnTo>
                    <a:pt x="8525" y="6906"/>
                  </a:lnTo>
                  <a:lnTo>
                    <a:pt x="11395" y="4156"/>
                  </a:lnTo>
                  <a:close/>
                  <a:moveTo>
                    <a:pt x="12549" y="7728"/>
                  </a:moveTo>
                  <a:lnTo>
                    <a:pt x="13776" y="9764"/>
                  </a:lnTo>
                  <a:lnTo>
                    <a:pt x="11299" y="10407"/>
                  </a:lnTo>
                  <a:lnTo>
                    <a:pt x="8537" y="7728"/>
                  </a:lnTo>
                  <a:close/>
                  <a:moveTo>
                    <a:pt x="6525" y="7704"/>
                  </a:moveTo>
                  <a:lnTo>
                    <a:pt x="3667" y="10478"/>
                  </a:lnTo>
                  <a:lnTo>
                    <a:pt x="1334" y="9859"/>
                  </a:lnTo>
                  <a:lnTo>
                    <a:pt x="2608" y="7704"/>
                  </a:lnTo>
                  <a:close/>
                  <a:moveTo>
                    <a:pt x="7942" y="8300"/>
                  </a:moveTo>
                  <a:lnTo>
                    <a:pt x="10775" y="11050"/>
                  </a:lnTo>
                  <a:lnTo>
                    <a:pt x="10156" y="13336"/>
                  </a:lnTo>
                  <a:lnTo>
                    <a:pt x="7942" y="12098"/>
                  </a:lnTo>
                  <a:lnTo>
                    <a:pt x="7942" y="8300"/>
                  </a:lnTo>
                  <a:close/>
                  <a:moveTo>
                    <a:pt x="7120" y="8300"/>
                  </a:moveTo>
                  <a:lnTo>
                    <a:pt x="7120" y="12205"/>
                  </a:lnTo>
                  <a:lnTo>
                    <a:pt x="7108"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29" y="3454"/>
                  </a:lnTo>
                  <a:lnTo>
                    <a:pt x="846" y="4120"/>
                  </a:lnTo>
                  <a:lnTo>
                    <a:pt x="0" y="4347"/>
                  </a:lnTo>
                  <a:lnTo>
                    <a:pt x="429" y="5073"/>
                  </a:lnTo>
                  <a:lnTo>
                    <a:pt x="1822"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18" y="13753"/>
                  </a:lnTo>
                  <a:lnTo>
                    <a:pt x="11633" y="11157"/>
                  </a:lnTo>
                  <a:lnTo>
                    <a:pt x="14204" y="10490"/>
                  </a:lnTo>
                  <a:lnTo>
                    <a:pt x="15050" y="10264"/>
                  </a:lnTo>
                  <a:lnTo>
                    <a:pt x="14621" y="9538"/>
                  </a:lnTo>
                  <a:lnTo>
                    <a:pt x="13240" y="7216"/>
                  </a:lnTo>
                  <a:lnTo>
                    <a:pt x="14573"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1729375" y="846675"/>
              <a:ext cx="376550" cy="365525"/>
            </a:xfrm>
            <a:custGeom>
              <a:avLst/>
              <a:gdLst/>
              <a:ahLst/>
              <a:cxnLst/>
              <a:rect l="l" t="t" r="r" b="b"/>
              <a:pathLst>
                <a:path w="15062" h="14621" extrusionOk="0">
                  <a:moveTo>
                    <a:pt x="10061" y="1238"/>
                  </a:moveTo>
                  <a:lnTo>
                    <a:pt x="10716" y="3631"/>
                  </a:lnTo>
                  <a:lnTo>
                    <a:pt x="7954" y="6310"/>
                  </a:lnTo>
                  <a:lnTo>
                    <a:pt x="7954" y="2417"/>
                  </a:lnTo>
                  <a:lnTo>
                    <a:pt x="7966" y="2417"/>
                  </a:lnTo>
                  <a:lnTo>
                    <a:pt x="10061" y="1238"/>
                  </a:lnTo>
                  <a:close/>
                  <a:moveTo>
                    <a:pt x="4894" y="1298"/>
                  </a:moveTo>
                  <a:lnTo>
                    <a:pt x="7120" y="2536"/>
                  </a:lnTo>
                  <a:lnTo>
                    <a:pt x="7120" y="6322"/>
                  </a:lnTo>
                  <a:lnTo>
                    <a:pt x="4275" y="3572"/>
                  </a:lnTo>
                  <a:lnTo>
                    <a:pt x="4894" y="1298"/>
                  </a:lnTo>
                  <a:close/>
                  <a:moveTo>
                    <a:pt x="3751" y="4215"/>
                  </a:moveTo>
                  <a:lnTo>
                    <a:pt x="6525" y="6894"/>
                  </a:lnTo>
                  <a:lnTo>
                    <a:pt x="2501" y="6894"/>
                  </a:lnTo>
                  <a:lnTo>
                    <a:pt x="1286" y="4858"/>
                  </a:lnTo>
                  <a:lnTo>
                    <a:pt x="3751" y="4215"/>
                  </a:lnTo>
                  <a:close/>
                  <a:moveTo>
                    <a:pt x="11383" y="4131"/>
                  </a:moveTo>
                  <a:lnTo>
                    <a:pt x="13728" y="4751"/>
                  </a:lnTo>
                  <a:lnTo>
                    <a:pt x="12454" y="6894"/>
                  </a:lnTo>
                  <a:lnTo>
                    <a:pt x="8549" y="6894"/>
                  </a:lnTo>
                  <a:lnTo>
                    <a:pt x="11383" y="4131"/>
                  </a:lnTo>
                  <a:close/>
                  <a:moveTo>
                    <a:pt x="12561" y="7715"/>
                  </a:moveTo>
                  <a:lnTo>
                    <a:pt x="13788" y="9751"/>
                  </a:lnTo>
                  <a:lnTo>
                    <a:pt x="11311" y="10394"/>
                  </a:lnTo>
                  <a:lnTo>
                    <a:pt x="8537" y="7715"/>
                  </a:lnTo>
                  <a:close/>
                  <a:moveTo>
                    <a:pt x="6537" y="7727"/>
                  </a:moveTo>
                  <a:lnTo>
                    <a:pt x="3679" y="10477"/>
                  </a:lnTo>
                  <a:lnTo>
                    <a:pt x="1346" y="9870"/>
                  </a:lnTo>
                  <a:lnTo>
                    <a:pt x="2620" y="7727"/>
                  </a:lnTo>
                  <a:close/>
                  <a:moveTo>
                    <a:pt x="7954" y="8287"/>
                  </a:moveTo>
                  <a:lnTo>
                    <a:pt x="10787" y="11049"/>
                  </a:lnTo>
                  <a:lnTo>
                    <a:pt x="10168" y="13323"/>
                  </a:lnTo>
                  <a:lnTo>
                    <a:pt x="7954" y="12085"/>
                  </a:lnTo>
                  <a:lnTo>
                    <a:pt x="7954" y="8287"/>
                  </a:lnTo>
                  <a:close/>
                  <a:moveTo>
                    <a:pt x="7120" y="8287"/>
                  </a:moveTo>
                  <a:lnTo>
                    <a:pt x="7120" y="12192"/>
                  </a:lnTo>
                  <a:lnTo>
                    <a:pt x="5013" y="13371"/>
                  </a:lnTo>
                  <a:lnTo>
                    <a:pt x="4346" y="10966"/>
                  </a:lnTo>
                  <a:lnTo>
                    <a:pt x="7120" y="8287"/>
                  </a:lnTo>
                  <a:close/>
                  <a:moveTo>
                    <a:pt x="10585" y="0"/>
                  </a:moveTo>
                  <a:lnTo>
                    <a:pt x="9823" y="417"/>
                  </a:lnTo>
                  <a:lnTo>
                    <a:pt x="7430" y="1762"/>
                  </a:lnTo>
                  <a:lnTo>
                    <a:pt x="5120" y="464"/>
                  </a:lnTo>
                  <a:lnTo>
                    <a:pt x="4358" y="48"/>
                  </a:lnTo>
                  <a:lnTo>
                    <a:pt x="4132" y="869"/>
                  </a:lnTo>
                  <a:lnTo>
                    <a:pt x="3417"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45" y="11168"/>
                  </a:lnTo>
                  <a:lnTo>
                    <a:pt x="14216" y="10489"/>
                  </a:lnTo>
                  <a:lnTo>
                    <a:pt x="15062" y="10275"/>
                  </a:lnTo>
                  <a:lnTo>
                    <a:pt x="14633" y="9537"/>
                  </a:lnTo>
                  <a:lnTo>
                    <a:pt x="13252" y="7215"/>
                  </a:lnTo>
                  <a:lnTo>
                    <a:pt x="14585" y="4965"/>
                  </a:lnTo>
                  <a:lnTo>
                    <a:pt x="15014" y="4227"/>
                  </a:lnTo>
                  <a:lnTo>
                    <a:pt x="14169" y="4024"/>
                  </a:lnTo>
                  <a:lnTo>
                    <a:pt x="11502" y="3322"/>
                  </a:lnTo>
                  <a:lnTo>
                    <a:pt x="10823"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1729675" y="1942325"/>
              <a:ext cx="376250" cy="365550"/>
            </a:xfrm>
            <a:custGeom>
              <a:avLst/>
              <a:gdLst/>
              <a:ahLst/>
              <a:cxnLst/>
              <a:rect l="l" t="t" r="r" b="b"/>
              <a:pathLst>
                <a:path w="15050" h="14622" extrusionOk="0">
                  <a:moveTo>
                    <a:pt x="4882" y="1299"/>
                  </a:moveTo>
                  <a:lnTo>
                    <a:pt x="7108" y="2537"/>
                  </a:lnTo>
                  <a:lnTo>
                    <a:pt x="7108" y="6335"/>
                  </a:lnTo>
                  <a:lnTo>
                    <a:pt x="4263" y="3573"/>
                  </a:lnTo>
                  <a:lnTo>
                    <a:pt x="4882" y="1299"/>
                  </a:lnTo>
                  <a:close/>
                  <a:moveTo>
                    <a:pt x="10049" y="1251"/>
                  </a:moveTo>
                  <a:lnTo>
                    <a:pt x="10716" y="3656"/>
                  </a:lnTo>
                  <a:lnTo>
                    <a:pt x="7954" y="6335"/>
                  </a:lnTo>
                  <a:lnTo>
                    <a:pt x="7954" y="2430"/>
                  </a:lnTo>
                  <a:lnTo>
                    <a:pt x="10049" y="1251"/>
                  </a:lnTo>
                  <a:close/>
                  <a:moveTo>
                    <a:pt x="11395" y="4144"/>
                  </a:moveTo>
                  <a:lnTo>
                    <a:pt x="13728" y="4751"/>
                  </a:lnTo>
                  <a:lnTo>
                    <a:pt x="12442" y="6895"/>
                  </a:lnTo>
                  <a:lnTo>
                    <a:pt x="8525" y="6895"/>
                  </a:lnTo>
                  <a:lnTo>
                    <a:pt x="11395" y="4144"/>
                  </a:lnTo>
                  <a:close/>
                  <a:moveTo>
                    <a:pt x="3739" y="4228"/>
                  </a:moveTo>
                  <a:lnTo>
                    <a:pt x="6513" y="6906"/>
                  </a:lnTo>
                  <a:lnTo>
                    <a:pt x="2489" y="6906"/>
                  </a:lnTo>
                  <a:lnTo>
                    <a:pt x="1274" y="4870"/>
                  </a:lnTo>
                  <a:lnTo>
                    <a:pt x="3739" y="4228"/>
                  </a:lnTo>
                  <a:close/>
                  <a:moveTo>
                    <a:pt x="12549" y="7728"/>
                  </a:moveTo>
                  <a:lnTo>
                    <a:pt x="13776" y="9764"/>
                  </a:lnTo>
                  <a:lnTo>
                    <a:pt x="11299" y="10407"/>
                  </a:lnTo>
                  <a:lnTo>
                    <a:pt x="8537" y="7728"/>
                  </a:lnTo>
                  <a:close/>
                  <a:moveTo>
                    <a:pt x="6525" y="7728"/>
                  </a:moveTo>
                  <a:lnTo>
                    <a:pt x="3667" y="10478"/>
                  </a:lnTo>
                  <a:lnTo>
                    <a:pt x="1334" y="9871"/>
                  </a:lnTo>
                  <a:lnTo>
                    <a:pt x="2608" y="7728"/>
                  </a:lnTo>
                  <a:close/>
                  <a:moveTo>
                    <a:pt x="7942" y="8311"/>
                  </a:moveTo>
                  <a:lnTo>
                    <a:pt x="10775" y="11062"/>
                  </a:lnTo>
                  <a:lnTo>
                    <a:pt x="10156" y="13336"/>
                  </a:lnTo>
                  <a:lnTo>
                    <a:pt x="7942" y="12109"/>
                  </a:lnTo>
                  <a:lnTo>
                    <a:pt x="7942" y="8311"/>
                  </a:lnTo>
                  <a:close/>
                  <a:moveTo>
                    <a:pt x="7120" y="8311"/>
                  </a:moveTo>
                  <a:lnTo>
                    <a:pt x="7120" y="12205"/>
                  </a:lnTo>
                  <a:lnTo>
                    <a:pt x="7108"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29" y="3454"/>
                  </a:lnTo>
                  <a:lnTo>
                    <a:pt x="846" y="4132"/>
                  </a:lnTo>
                  <a:lnTo>
                    <a:pt x="0" y="4347"/>
                  </a:lnTo>
                  <a:lnTo>
                    <a:pt x="429" y="5085"/>
                  </a:lnTo>
                  <a:lnTo>
                    <a:pt x="1822"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18" y="13753"/>
                  </a:lnTo>
                  <a:lnTo>
                    <a:pt x="11633" y="11169"/>
                  </a:lnTo>
                  <a:lnTo>
                    <a:pt x="14204" y="10502"/>
                  </a:lnTo>
                  <a:lnTo>
                    <a:pt x="15050" y="10276"/>
                  </a:lnTo>
                  <a:lnTo>
                    <a:pt x="14621" y="9550"/>
                  </a:lnTo>
                  <a:lnTo>
                    <a:pt x="13240" y="7228"/>
                  </a:lnTo>
                  <a:lnTo>
                    <a:pt x="14573"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2108875" y="3769350"/>
              <a:ext cx="376275" cy="365250"/>
            </a:xfrm>
            <a:custGeom>
              <a:avLst/>
              <a:gdLst/>
              <a:ahLst/>
              <a:cxnLst/>
              <a:rect l="l" t="t" r="r" b="b"/>
              <a:pathLst>
                <a:path w="15051" h="14610" extrusionOk="0">
                  <a:moveTo>
                    <a:pt x="4882" y="1274"/>
                  </a:moveTo>
                  <a:lnTo>
                    <a:pt x="7097" y="2512"/>
                  </a:lnTo>
                  <a:lnTo>
                    <a:pt x="7097" y="6311"/>
                  </a:lnTo>
                  <a:lnTo>
                    <a:pt x="4263" y="3560"/>
                  </a:lnTo>
                  <a:lnTo>
                    <a:pt x="4882" y="1274"/>
                  </a:lnTo>
                  <a:close/>
                  <a:moveTo>
                    <a:pt x="10038" y="1238"/>
                  </a:moveTo>
                  <a:lnTo>
                    <a:pt x="10693" y="3632"/>
                  </a:lnTo>
                  <a:lnTo>
                    <a:pt x="7918" y="6311"/>
                  </a:lnTo>
                  <a:lnTo>
                    <a:pt x="7918" y="2405"/>
                  </a:lnTo>
                  <a:lnTo>
                    <a:pt x="7930" y="2405"/>
                  </a:lnTo>
                  <a:lnTo>
                    <a:pt x="10038" y="1238"/>
                  </a:lnTo>
                  <a:close/>
                  <a:moveTo>
                    <a:pt x="3739" y="4215"/>
                  </a:moveTo>
                  <a:lnTo>
                    <a:pt x="6502" y="6894"/>
                  </a:lnTo>
                  <a:lnTo>
                    <a:pt x="2489" y="6894"/>
                  </a:lnTo>
                  <a:lnTo>
                    <a:pt x="1263" y="4846"/>
                  </a:lnTo>
                  <a:lnTo>
                    <a:pt x="3739" y="4215"/>
                  </a:lnTo>
                  <a:close/>
                  <a:moveTo>
                    <a:pt x="11371" y="4132"/>
                  </a:moveTo>
                  <a:lnTo>
                    <a:pt x="13705" y="4751"/>
                  </a:lnTo>
                  <a:lnTo>
                    <a:pt x="12431" y="6894"/>
                  </a:lnTo>
                  <a:lnTo>
                    <a:pt x="8514" y="6894"/>
                  </a:lnTo>
                  <a:lnTo>
                    <a:pt x="11371" y="4132"/>
                  </a:lnTo>
                  <a:close/>
                  <a:moveTo>
                    <a:pt x="12550" y="7704"/>
                  </a:moveTo>
                  <a:lnTo>
                    <a:pt x="13764" y="9751"/>
                  </a:lnTo>
                  <a:lnTo>
                    <a:pt x="11300" y="10382"/>
                  </a:lnTo>
                  <a:lnTo>
                    <a:pt x="8526" y="7704"/>
                  </a:lnTo>
                  <a:close/>
                  <a:moveTo>
                    <a:pt x="6514" y="7704"/>
                  </a:moveTo>
                  <a:lnTo>
                    <a:pt x="3668" y="10466"/>
                  </a:lnTo>
                  <a:lnTo>
                    <a:pt x="1322" y="9847"/>
                  </a:lnTo>
                  <a:lnTo>
                    <a:pt x="2608" y="7704"/>
                  </a:lnTo>
                  <a:close/>
                  <a:moveTo>
                    <a:pt x="7930" y="8287"/>
                  </a:moveTo>
                  <a:lnTo>
                    <a:pt x="10776" y="11037"/>
                  </a:lnTo>
                  <a:lnTo>
                    <a:pt x="10157" y="13323"/>
                  </a:lnTo>
                  <a:lnTo>
                    <a:pt x="7930" y="12085"/>
                  </a:lnTo>
                  <a:lnTo>
                    <a:pt x="7930"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0"/>
                  </a:lnTo>
                  <a:lnTo>
                    <a:pt x="5120" y="465"/>
                  </a:lnTo>
                  <a:lnTo>
                    <a:pt x="4358" y="48"/>
                  </a:lnTo>
                  <a:lnTo>
                    <a:pt x="4144" y="857"/>
                  </a:lnTo>
                  <a:lnTo>
                    <a:pt x="3430" y="3453"/>
                  </a:lnTo>
                  <a:lnTo>
                    <a:pt x="846" y="4120"/>
                  </a:lnTo>
                  <a:lnTo>
                    <a:pt x="1" y="4346"/>
                  </a:lnTo>
                  <a:lnTo>
                    <a:pt x="429" y="5072"/>
                  </a:lnTo>
                  <a:lnTo>
                    <a:pt x="1822" y="7394"/>
                  </a:lnTo>
                  <a:lnTo>
                    <a:pt x="477" y="9644"/>
                  </a:lnTo>
                  <a:lnTo>
                    <a:pt x="48" y="10371"/>
                  </a:lnTo>
                  <a:lnTo>
                    <a:pt x="894" y="10597"/>
                  </a:lnTo>
                  <a:lnTo>
                    <a:pt x="3561" y="11299"/>
                  </a:lnTo>
                  <a:lnTo>
                    <a:pt x="4239"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1729675" y="2673075"/>
              <a:ext cx="376250" cy="365550"/>
            </a:xfrm>
            <a:custGeom>
              <a:avLst/>
              <a:gdLst/>
              <a:ahLst/>
              <a:cxnLst/>
              <a:rect l="l" t="t" r="r" b="b"/>
              <a:pathLst>
                <a:path w="15050" h="14622" extrusionOk="0">
                  <a:moveTo>
                    <a:pt x="4882" y="1286"/>
                  </a:moveTo>
                  <a:lnTo>
                    <a:pt x="7108" y="2525"/>
                  </a:lnTo>
                  <a:lnTo>
                    <a:pt x="7108" y="6311"/>
                  </a:lnTo>
                  <a:lnTo>
                    <a:pt x="4263" y="3561"/>
                  </a:lnTo>
                  <a:lnTo>
                    <a:pt x="4882" y="1286"/>
                  </a:lnTo>
                  <a:close/>
                  <a:moveTo>
                    <a:pt x="10049" y="1251"/>
                  </a:moveTo>
                  <a:lnTo>
                    <a:pt x="10704" y="3656"/>
                  </a:lnTo>
                  <a:lnTo>
                    <a:pt x="7942" y="6335"/>
                  </a:lnTo>
                  <a:lnTo>
                    <a:pt x="7942" y="2429"/>
                  </a:lnTo>
                  <a:lnTo>
                    <a:pt x="7954" y="2429"/>
                  </a:lnTo>
                  <a:lnTo>
                    <a:pt x="10049" y="1251"/>
                  </a:lnTo>
                  <a:close/>
                  <a:moveTo>
                    <a:pt x="11395" y="4144"/>
                  </a:moveTo>
                  <a:lnTo>
                    <a:pt x="13728" y="4751"/>
                  </a:lnTo>
                  <a:lnTo>
                    <a:pt x="12442" y="6894"/>
                  </a:lnTo>
                  <a:lnTo>
                    <a:pt x="8525" y="6894"/>
                  </a:lnTo>
                  <a:lnTo>
                    <a:pt x="11395" y="4144"/>
                  </a:lnTo>
                  <a:close/>
                  <a:moveTo>
                    <a:pt x="3751" y="4227"/>
                  </a:moveTo>
                  <a:lnTo>
                    <a:pt x="6525" y="6906"/>
                  </a:lnTo>
                  <a:lnTo>
                    <a:pt x="2501" y="6906"/>
                  </a:lnTo>
                  <a:lnTo>
                    <a:pt x="1286" y="4870"/>
                  </a:lnTo>
                  <a:lnTo>
                    <a:pt x="3751" y="4227"/>
                  </a:lnTo>
                  <a:close/>
                  <a:moveTo>
                    <a:pt x="12549" y="7728"/>
                  </a:moveTo>
                  <a:lnTo>
                    <a:pt x="13776" y="9764"/>
                  </a:lnTo>
                  <a:lnTo>
                    <a:pt x="11299" y="10407"/>
                  </a:lnTo>
                  <a:lnTo>
                    <a:pt x="8525" y="7728"/>
                  </a:lnTo>
                  <a:close/>
                  <a:moveTo>
                    <a:pt x="6525" y="7716"/>
                  </a:moveTo>
                  <a:lnTo>
                    <a:pt x="3679" y="10466"/>
                  </a:lnTo>
                  <a:lnTo>
                    <a:pt x="1346" y="9859"/>
                  </a:lnTo>
                  <a:lnTo>
                    <a:pt x="2608" y="7716"/>
                  </a:lnTo>
                  <a:close/>
                  <a:moveTo>
                    <a:pt x="7954" y="8299"/>
                  </a:moveTo>
                  <a:lnTo>
                    <a:pt x="10799" y="11050"/>
                  </a:lnTo>
                  <a:lnTo>
                    <a:pt x="10168" y="13324"/>
                  </a:lnTo>
                  <a:lnTo>
                    <a:pt x="7954" y="12085"/>
                  </a:lnTo>
                  <a:lnTo>
                    <a:pt x="7954" y="8299"/>
                  </a:lnTo>
                  <a:close/>
                  <a:moveTo>
                    <a:pt x="7120" y="8287"/>
                  </a:moveTo>
                  <a:lnTo>
                    <a:pt x="7120" y="12193"/>
                  </a:lnTo>
                  <a:lnTo>
                    <a:pt x="7108" y="12193"/>
                  </a:lnTo>
                  <a:lnTo>
                    <a:pt x="5001" y="13371"/>
                  </a:lnTo>
                  <a:lnTo>
                    <a:pt x="4346" y="10966"/>
                  </a:lnTo>
                  <a:lnTo>
                    <a:pt x="7120" y="8287"/>
                  </a:lnTo>
                  <a:close/>
                  <a:moveTo>
                    <a:pt x="10585" y="1"/>
                  </a:moveTo>
                  <a:lnTo>
                    <a:pt x="9823" y="417"/>
                  </a:lnTo>
                  <a:lnTo>
                    <a:pt x="7430" y="1763"/>
                  </a:lnTo>
                  <a:lnTo>
                    <a:pt x="5120" y="465"/>
                  </a:lnTo>
                  <a:lnTo>
                    <a:pt x="4370" y="48"/>
                  </a:lnTo>
                  <a:lnTo>
                    <a:pt x="4144" y="870"/>
                  </a:lnTo>
                  <a:lnTo>
                    <a:pt x="3429" y="3453"/>
                  </a:lnTo>
                  <a:lnTo>
                    <a:pt x="857" y="4132"/>
                  </a:lnTo>
                  <a:lnTo>
                    <a:pt x="0" y="4346"/>
                  </a:lnTo>
                  <a:lnTo>
                    <a:pt x="429" y="5085"/>
                  </a:lnTo>
                  <a:lnTo>
                    <a:pt x="1822" y="7406"/>
                  </a:lnTo>
                  <a:lnTo>
                    <a:pt x="476" y="9645"/>
                  </a:lnTo>
                  <a:lnTo>
                    <a:pt x="48" y="10383"/>
                  </a:lnTo>
                  <a:lnTo>
                    <a:pt x="893" y="10597"/>
                  </a:lnTo>
                  <a:lnTo>
                    <a:pt x="3560" y="11300"/>
                  </a:lnTo>
                  <a:lnTo>
                    <a:pt x="4251" y="13800"/>
                  </a:lnTo>
                  <a:lnTo>
                    <a:pt x="4465" y="14621"/>
                  </a:lnTo>
                  <a:lnTo>
                    <a:pt x="5227" y="14205"/>
                  </a:lnTo>
                  <a:lnTo>
                    <a:pt x="7620" y="12859"/>
                  </a:lnTo>
                  <a:lnTo>
                    <a:pt x="9930" y="14157"/>
                  </a:lnTo>
                  <a:lnTo>
                    <a:pt x="10692" y="14574"/>
                  </a:lnTo>
                  <a:lnTo>
                    <a:pt x="10918" y="13752"/>
                  </a:lnTo>
                  <a:lnTo>
                    <a:pt x="11633" y="11169"/>
                  </a:lnTo>
                  <a:lnTo>
                    <a:pt x="14204" y="10502"/>
                  </a:lnTo>
                  <a:lnTo>
                    <a:pt x="15050" y="10276"/>
                  </a:lnTo>
                  <a:lnTo>
                    <a:pt x="14621" y="9549"/>
                  </a:lnTo>
                  <a:lnTo>
                    <a:pt x="13240" y="7228"/>
                  </a:lnTo>
                  <a:lnTo>
                    <a:pt x="14573"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2108875" y="4134575"/>
              <a:ext cx="376275" cy="365525"/>
            </a:xfrm>
            <a:custGeom>
              <a:avLst/>
              <a:gdLst/>
              <a:ahLst/>
              <a:cxnLst/>
              <a:rect l="l" t="t" r="r" b="b"/>
              <a:pathLst>
                <a:path w="15051" h="14621" extrusionOk="0">
                  <a:moveTo>
                    <a:pt x="4882" y="1286"/>
                  </a:moveTo>
                  <a:lnTo>
                    <a:pt x="7097" y="2512"/>
                  </a:lnTo>
                  <a:lnTo>
                    <a:pt x="7097" y="6310"/>
                  </a:lnTo>
                  <a:lnTo>
                    <a:pt x="4263" y="3560"/>
                  </a:lnTo>
                  <a:lnTo>
                    <a:pt x="4882" y="1286"/>
                  </a:lnTo>
                  <a:close/>
                  <a:moveTo>
                    <a:pt x="10038" y="1238"/>
                  </a:moveTo>
                  <a:lnTo>
                    <a:pt x="10693" y="3632"/>
                  </a:lnTo>
                  <a:lnTo>
                    <a:pt x="7918" y="6310"/>
                  </a:lnTo>
                  <a:lnTo>
                    <a:pt x="7918" y="2417"/>
                  </a:lnTo>
                  <a:lnTo>
                    <a:pt x="7930" y="2417"/>
                  </a:lnTo>
                  <a:lnTo>
                    <a:pt x="10038" y="1238"/>
                  </a:lnTo>
                  <a:close/>
                  <a:moveTo>
                    <a:pt x="11371" y="4132"/>
                  </a:moveTo>
                  <a:lnTo>
                    <a:pt x="13705" y="4739"/>
                  </a:lnTo>
                  <a:lnTo>
                    <a:pt x="12431" y="6882"/>
                  </a:lnTo>
                  <a:lnTo>
                    <a:pt x="8514" y="6882"/>
                  </a:lnTo>
                  <a:lnTo>
                    <a:pt x="11371" y="4132"/>
                  </a:lnTo>
                  <a:close/>
                  <a:moveTo>
                    <a:pt x="3739" y="4215"/>
                  </a:moveTo>
                  <a:lnTo>
                    <a:pt x="6502" y="6894"/>
                  </a:lnTo>
                  <a:lnTo>
                    <a:pt x="2489" y="6894"/>
                  </a:lnTo>
                  <a:lnTo>
                    <a:pt x="1287" y="4858"/>
                  </a:lnTo>
                  <a:lnTo>
                    <a:pt x="3739" y="4215"/>
                  </a:lnTo>
                  <a:close/>
                  <a:moveTo>
                    <a:pt x="12550" y="7715"/>
                  </a:moveTo>
                  <a:lnTo>
                    <a:pt x="13764" y="9751"/>
                  </a:lnTo>
                  <a:lnTo>
                    <a:pt x="11300" y="10394"/>
                  </a:lnTo>
                  <a:lnTo>
                    <a:pt x="8526" y="7715"/>
                  </a:lnTo>
                  <a:close/>
                  <a:moveTo>
                    <a:pt x="6514" y="7715"/>
                  </a:moveTo>
                  <a:lnTo>
                    <a:pt x="3668" y="10466"/>
                  </a:lnTo>
                  <a:lnTo>
                    <a:pt x="1322" y="9859"/>
                  </a:lnTo>
                  <a:lnTo>
                    <a:pt x="2608" y="7715"/>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2"/>
                  </a:lnTo>
                  <a:lnTo>
                    <a:pt x="5120" y="465"/>
                  </a:lnTo>
                  <a:lnTo>
                    <a:pt x="4358" y="48"/>
                  </a:lnTo>
                  <a:lnTo>
                    <a:pt x="4144" y="869"/>
                  </a:lnTo>
                  <a:lnTo>
                    <a:pt x="3430" y="3453"/>
                  </a:lnTo>
                  <a:lnTo>
                    <a:pt x="846" y="4132"/>
                  </a:lnTo>
                  <a:lnTo>
                    <a:pt x="1" y="4346"/>
                  </a:lnTo>
                  <a:lnTo>
                    <a:pt x="429" y="5084"/>
                  </a:lnTo>
                  <a:lnTo>
                    <a:pt x="1822" y="7406"/>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2108875" y="4499800"/>
              <a:ext cx="376275" cy="365250"/>
            </a:xfrm>
            <a:custGeom>
              <a:avLst/>
              <a:gdLst/>
              <a:ahLst/>
              <a:cxnLst/>
              <a:rect l="l" t="t" r="r" b="b"/>
              <a:pathLst>
                <a:path w="15051" h="14610" extrusionOk="0">
                  <a:moveTo>
                    <a:pt x="4882" y="1286"/>
                  </a:moveTo>
                  <a:lnTo>
                    <a:pt x="7097" y="2524"/>
                  </a:lnTo>
                  <a:lnTo>
                    <a:pt x="7097" y="6322"/>
                  </a:lnTo>
                  <a:lnTo>
                    <a:pt x="4263" y="3572"/>
                  </a:lnTo>
                  <a:lnTo>
                    <a:pt x="4882" y="1286"/>
                  </a:lnTo>
                  <a:close/>
                  <a:moveTo>
                    <a:pt x="10038" y="1250"/>
                  </a:moveTo>
                  <a:lnTo>
                    <a:pt x="10693" y="3643"/>
                  </a:lnTo>
                  <a:lnTo>
                    <a:pt x="7918" y="6322"/>
                  </a:lnTo>
                  <a:lnTo>
                    <a:pt x="7918" y="2417"/>
                  </a:lnTo>
                  <a:lnTo>
                    <a:pt x="7930" y="2417"/>
                  </a:lnTo>
                  <a:lnTo>
                    <a:pt x="10038" y="1250"/>
                  </a:lnTo>
                  <a:close/>
                  <a:moveTo>
                    <a:pt x="3739" y="4203"/>
                  </a:moveTo>
                  <a:lnTo>
                    <a:pt x="6502" y="6882"/>
                  </a:lnTo>
                  <a:lnTo>
                    <a:pt x="2489" y="6882"/>
                  </a:lnTo>
                  <a:lnTo>
                    <a:pt x="1263" y="4846"/>
                  </a:lnTo>
                  <a:lnTo>
                    <a:pt x="3739" y="4203"/>
                  </a:lnTo>
                  <a:close/>
                  <a:moveTo>
                    <a:pt x="11383" y="4132"/>
                  </a:moveTo>
                  <a:lnTo>
                    <a:pt x="13729" y="4739"/>
                  </a:lnTo>
                  <a:lnTo>
                    <a:pt x="12443" y="6882"/>
                  </a:lnTo>
                  <a:lnTo>
                    <a:pt x="8526" y="6882"/>
                  </a:lnTo>
                  <a:lnTo>
                    <a:pt x="11383" y="4132"/>
                  </a:lnTo>
                  <a:close/>
                  <a:moveTo>
                    <a:pt x="12550" y="7715"/>
                  </a:moveTo>
                  <a:lnTo>
                    <a:pt x="13764" y="9763"/>
                  </a:lnTo>
                  <a:lnTo>
                    <a:pt x="11300" y="10394"/>
                  </a:lnTo>
                  <a:lnTo>
                    <a:pt x="8526" y="7715"/>
                  </a:lnTo>
                  <a:close/>
                  <a:moveTo>
                    <a:pt x="6514" y="7715"/>
                  </a:moveTo>
                  <a:lnTo>
                    <a:pt x="3668" y="10478"/>
                  </a:lnTo>
                  <a:lnTo>
                    <a:pt x="1322" y="9858"/>
                  </a:lnTo>
                  <a:lnTo>
                    <a:pt x="2608" y="7715"/>
                  </a:lnTo>
                  <a:close/>
                  <a:moveTo>
                    <a:pt x="7930" y="8287"/>
                  </a:moveTo>
                  <a:lnTo>
                    <a:pt x="10776" y="11037"/>
                  </a:lnTo>
                  <a:lnTo>
                    <a:pt x="10157" y="13311"/>
                  </a:lnTo>
                  <a:lnTo>
                    <a:pt x="7930" y="12085"/>
                  </a:lnTo>
                  <a:lnTo>
                    <a:pt x="7930" y="8287"/>
                  </a:lnTo>
                  <a:close/>
                  <a:moveTo>
                    <a:pt x="7121" y="8299"/>
                  </a:moveTo>
                  <a:lnTo>
                    <a:pt x="7121" y="12204"/>
                  </a:lnTo>
                  <a:lnTo>
                    <a:pt x="7097" y="12204"/>
                  </a:lnTo>
                  <a:lnTo>
                    <a:pt x="5001" y="13371"/>
                  </a:lnTo>
                  <a:lnTo>
                    <a:pt x="4347" y="10978"/>
                  </a:lnTo>
                  <a:lnTo>
                    <a:pt x="7121" y="8299"/>
                  </a:lnTo>
                  <a:close/>
                  <a:moveTo>
                    <a:pt x="10585" y="0"/>
                  </a:moveTo>
                  <a:lnTo>
                    <a:pt x="9823" y="405"/>
                  </a:lnTo>
                  <a:lnTo>
                    <a:pt x="7430" y="1750"/>
                  </a:lnTo>
                  <a:lnTo>
                    <a:pt x="5120" y="453"/>
                  </a:lnTo>
                  <a:lnTo>
                    <a:pt x="4358" y="36"/>
                  </a:lnTo>
                  <a:lnTo>
                    <a:pt x="4144" y="857"/>
                  </a:lnTo>
                  <a:lnTo>
                    <a:pt x="3430" y="3441"/>
                  </a:lnTo>
                  <a:lnTo>
                    <a:pt x="846" y="4120"/>
                  </a:lnTo>
                  <a:lnTo>
                    <a:pt x="1" y="4334"/>
                  </a:lnTo>
                  <a:lnTo>
                    <a:pt x="429" y="5072"/>
                  </a:lnTo>
                  <a:lnTo>
                    <a:pt x="1822" y="7394"/>
                  </a:lnTo>
                  <a:lnTo>
                    <a:pt x="477" y="9632"/>
                  </a:lnTo>
                  <a:lnTo>
                    <a:pt x="48" y="10370"/>
                  </a:lnTo>
                  <a:lnTo>
                    <a:pt x="894" y="10597"/>
                  </a:lnTo>
                  <a:lnTo>
                    <a:pt x="3561" y="11287"/>
                  </a:lnTo>
                  <a:lnTo>
                    <a:pt x="4239"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2108875" y="3038600"/>
              <a:ext cx="376275" cy="365250"/>
            </a:xfrm>
            <a:custGeom>
              <a:avLst/>
              <a:gdLst/>
              <a:ahLst/>
              <a:cxnLst/>
              <a:rect l="l" t="t" r="r" b="b"/>
              <a:pathLst>
                <a:path w="15051" h="14610" extrusionOk="0">
                  <a:moveTo>
                    <a:pt x="10050" y="1239"/>
                  </a:moveTo>
                  <a:lnTo>
                    <a:pt x="10705" y="3632"/>
                  </a:lnTo>
                  <a:lnTo>
                    <a:pt x="7930" y="6311"/>
                  </a:lnTo>
                  <a:lnTo>
                    <a:pt x="7930" y="2405"/>
                  </a:lnTo>
                  <a:lnTo>
                    <a:pt x="7954" y="2405"/>
                  </a:lnTo>
                  <a:lnTo>
                    <a:pt x="10050" y="1239"/>
                  </a:lnTo>
                  <a:close/>
                  <a:moveTo>
                    <a:pt x="4882" y="1274"/>
                  </a:moveTo>
                  <a:lnTo>
                    <a:pt x="7097" y="2513"/>
                  </a:lnTo>
                  <a:lnTo>
                    <a:pt x="7097" y="6323"/>
                  </a:lnTo>
                  <a:lnTo>
                    <a:pt x="4263" y="3560"/>
                  </a:lnTo>
                  <a:lnTo>
                    <a:pt x="4882" y="1274"/>
                  </a:lnTo>
                  <a:close/>
                  <a:moveTo>
                    <a:pt x="3751" y="4215"/>
                  </a:moveTo>
                  <a:lnTo>
                    <a:pt x="6525" y="6894"/>
                  </a:lnTo>
                  <a:lnTo>
                    <a:pt x="2501" y="6894"/>
                  </a:lnTo>
                  <a:lnTo>
                    <a:pt x="1287" y="4846"/>
                  </a:lnTo>
                  <a:lnTo>
                    <a:pt x="3751" y="4215"/>
                  </a:lnTo>
                  <a:close/>
                  <a:moveTo>
                    <a:pt x="11383" y="4132"/>
                  </a:moveTo>
                  <a:lnTo>
                    <a:pt x="13729" y="4751"/>
                  </a:lnTo>
                  <a:lnTo>
                    <a:pt x="12443" y="6894"/>
                  </a:lnTo>
                  <a:lnTo>
                    <a:pt x="8526" y="6894"/>
                  </a:lnTo>
                  <a:lnTo>
                    <a:pt x="11383" y="4132"/>
                  </a:lnTo>
                  <a:close/>
                  <a:moveTo>
                    <a:pt x="12550" y="7704"/>
                  </a:moveTo>
                  <a:lnTo>
                    <a:pt x="13764" y="9752"/>
                  </a:lnTo>
                  <a:lnTo>
                    <a:pt x="11300" y="10383"/>
                  </a:lnTo>
                  <a:lnTo>
                    <a:pt x="8526" y="7704"/>
                  </a:lnTo>
                  <a:close/>
                  <a:moveTo>
                    <a:pt x="6514" y="7704"/>
                  </a:moveTo>
                  <a:lnTo>
                    <a:pt x="3668" y="10478"/>
                  </a:lnTo>
                  <a:lnTo>
                    <a:pt x="1322" y="9871"/>
                  </a:lnTo>
                  <a:lnTo>
                    <a:pt x="2608" y="7704"/>
                  </a:lnTo>
                  <a:close/>
                  <a:moveTo>
                    <a:pt x="7954" y="8287"/>
                  </a:moveTo>
                  <a:lnTo>
                    <a:pt x="10788" y="11038"/>
                  </a:lnTo>
                  <a:lnTo>
                    <a:pt x="10169" y="13324"/>
                  </a:lnTo>
                  <a:lnTo>
                    <a:pt x="7954" y="12085"/>
                  </a:lnTo>
                  <a:lnTo>
                    <a:pt x="7954"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1" y="7394"/>
                  </a:lnTo>
                  <a:lnTo>
                    <a:pt x="477" y="9644"/>
                  </a:lnTo>
                  <a:lnTo>
                    <a:pt x="48" y="10371"/>
                  </a:lnTo>
                  <a:lnTo>
                    <a:pt x="894" y="10597"/>
                  </a:lnTo>
                  <a:lnTo>
                    <a:pt x="3561" y="11299"/>
                  </a:lnTo>
                  <a:lnTo>
                    <a:pt x="4239" y="13800"/>
                  </a:lnTo>
                  <a:lnTo>
                    <a:pt x="4466" y="14609"/>
                  </a:lnTo>
                  <a:lnTo>
                    <a:pt x="5228" y="14193"/>
                  </a:lnTo>
                  <a:lnTo>
                    <a:pt x="7621" y="12859"/>
                  </a:lnTo>
                  <a:lnTo>
                    <a:pt x="9931" y="14157"/>
                  </a:lnTo>
                  <a:lnTo>
                    <a:pt x="10693" y="14574"/>
                  </a:lnTo>
                  <a:lnTo>
                    <a:pt x="10907" y="13752"/>
                  </a:lnTo>
                  <a:lnTo>
                    <a:pt x="11621" y="11157"/>
                  </a:lnTo>
                  <a:lnTo>
                    <a:pt x="14193" y="10490"/>
                  </a:lnTo>
                  <a:lnTo>
                    <a:pt x="15050" y="10264"/>
                  </a:lnTo>
                  <a:lnTo>
                    <a:pt x="14622" y="9537"/>
                  </a:lnTo>
                  <a:lnTo>
                    <a:pt x="13229" y="7216"/>
                  </a:lnTo>
                  <a:lnTo>
                    <a:pt x="14574" y="4965"/>
                  </a:lnTo>
                  <a:lnTo>
                    <a:pt x="15003" y="4239"/>
                  </a:lnTo>
                  <a:lnTo>
                    <a:pt x="14157" y="4013"/>
                  </a:lnTo>
                  <a:lnTo>
                    <a:pt x="11490" y="3322"/>
                  </a:lnTo>
                  <a:lnTo>
                    <a:pt x="10812"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1729675" y="3038600"/>
              <a:ext cx="376250" cy="365250"/>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882" y="1274"/>
                  </a:moveTo>
                  <a:lnTo>
                    <a:pt x="7108" y="2513"/>
                  </a:lnTo>
                  <a:lnTo>
                    <a:pt x="7108" y="6323"/>
                  </a:lnTo>
                  <a:lnTo>
                    <a:pt x="4263" y="3560"/>
                  </a:lnTo>
                  <a:lnTo>
                    <a:pt x="4882" y="1274"/>
                  </a:lnTo>
                  <a:close/>
                  <a:moveTo>
                    <a:pt x="3751" y="4215"/>
                  </a:moveTo>
                  <a:lnTo>
                    <a:pt x="6525" y="6894"/>
                  </a:lnTo>
                  <a:lnTo>
                    <a:pt x="2501" y="6894"/>
                  </a:lnTo>
                  <a:lnTo>
                    <a:pt x="1286" y="4846"/>
                  </a:lnTo>
                  <a:lnTo>
                    <a:pt x="3751" y="4215"/>
                  </a:lnTo>
                  <a:close/>
                  <a:moveTo>
                    <a:pt x="11395" y="4132"/>
                  </a:moveTo>
                  <a:lnTo>
                    <a:pt x="13728" y="4751"/>
                  </a:lnTo>
                  <a:lnTo>
                    <a:pt x="12442" y="6894"/>
                  </a:lnTo>
                  <a:lnTo>
                    <a:pt x="8525" y="6894"/>
                  </a:lnTo>
                  <a:lnTo>
                    <a:pt x="11395" y="4132"/>
                  </a:lnTo>
                  <a:close/>
                  <a:moveTo>
                    <a:pt x="12549" y="7704"/>
                  </a:moveTo>
                  <a:lnTo>
                    <a:pt x="13752" y="9752"/>
                  </a:lnTo>
                  <a:lnTo>
                    <a:pt x="11299" y="10383"/>
                  </a:lnTo>
                  <a:lnTo>
                    <a:pt x="8537" y="7704"/>
                  </a:lnTo>
                  <a:close/>
                  <a:moveTo>
                    <a:pt x="6525" y="7704"/>
                  </a:moveTo>
                  <a:lnTo>
                    <a:pt x="3667" y="10478"/>
                  </a:lnTo>
                  <a:lnTo>
                    <a:pt x="1334" y="9871"/>
                  </a:lnTo>
                  <a:lnTo>
                    <a:pt x="2608" y="7704"/>
                  </a:lnTo>
                  <a:close/>
                  <a:moveTo>
                    <a:pt x="7954" y="8287"/>
                  </a:moveTo>
                  <a:lnTo>
                    <a:pt x="10799" y="11038"/>
                  </a:lnTo>
                  <a:lnTo>
                    <a:pt x="10168" y="13324"/>
                  </a:lnTo>
                  <a:lnTo>
                    <a:pt x="7954" y="12085"/>
                  </a:lnTo>
                  <a:lnTo>
                    <a:pt x="7954"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18" y="13752"/>
                  </a:lnTo>
                  <a:lnTo>
                    <a:pt x="11633" y="11157"/>
                  </a:lnTo>
                  <a:lnTo>
                    <a:pt x="14204" y="10490"/>
                  </a:lnTo>
                  <a:lnTo>
                    <a:pt x="15050" y="10264"/>
                  </a:lnTo>
                  <a:lnTo>
                    <a:pt x="14621" y="9537"/>
                  </a:lnTo>
                  <a:lnTo>
                    <a:pt x="13240" y="7216"/>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1350450" y="846675"/>
              <a:ext cx="376275" cy="365525"/>
            </a:xfrm>
            <a:custGeom>
              <a:avLst/>
              <a:gdLst/>
              <a:ahLst/>
              <a:cxnLst/>
              <a:rect l="l" t="t" r="r" b="b"/>
              <a:pathLst>
                <a:path w="15051" h="14621" extrusionOk="0">
                  <a:moveTo>
                    <a:pt x="10050" y="1238"/>
                  </a:moveTo>
                  <a:lnTo>
                    <a:pt x="10704" y="3631"/>
                  </a:lnTo>
                  <a:lnTo>
                    <a:pt x="7942" y="6310"/>
                  </a:lnTo>
                  <a:lnTo>
                    <a:pt x="7942" y="2417"/>
                  </a:lnTo>
                  <a:lnTo>
                    <a:pt x="7954" y="2417"/>
                  </a:lnTo>
                  <a:lnTo>
                    <a:pt x="10050" y="1238"/>
                  </a:lnTo>
                  <a:close/>
                  <a:moveTo>
                    <a:pt x="4882" y="1298"/>
                  </a:moveTo>
                  <a:lnTo>
                    <a:pt x="7109" y="2536"/>
                  </a:lnTo>
                  <a:lnTo>
                    <a:pt x="7109" y="6322"/>
                  </a:lnTo>
                  <a:lnTo>
                    <a:pt x="4263" y="3572"/>
                  </a:lnTo>
                  <a:lnTo>
                    <a:pt x="4882" y="1298"/>
                  </a:lnTo>
                  <a:close/>
                  <a:moveTo>
                    <a:pt x="3739" y="4215"/>
                  </a:moveTo>
                  <a:lnTo>
                    <a:pt x="6513" y="6894"/>
                  </a:lnTo>
                  <a:lnTo>
                    <a:pt x="2489" y="6894"/>
                  </a:lnTo>
                  <a:lnTo>
                    <a:pt x="1275" y="4858"/>
                  </a:lnTo>
                  <a:lnTo>
                    <a:pt x="3739" y="4215"/>
                  </a:lnTo>
                  <a:close/>
                  <a:moveTo>
                    <a:pt x="11383" y="4131"/>
                  </a:moveTo>
                  <a:lnTo>
                    <a:pt x="13717" y="4751"/>
                  </a:lnTo>
                  <a:lnTo>
                    <a:pt x="12455" y="6894"/>
                  </a:lnTo>
                  <a:lnTo>
                    <a:pt x="8537" y="6894"/>
                  </a:lnTo>
                  <a:lnTo>
                    <a:pt x="11383" y="4131"/>
                  </a:lnTo>
                  <a:close/>
                  <a:moveTo>
                    <a:pt x="12550" y="7715"/>
                  </a:moveTo>
                  <a:lnTo>
                    <a:pt x="13776" y="9751"/>
                  </a:lnTo>
                  <a:lnTo>
                    <a:pt x="11300" y="10394"/>
                  </a:lnTo>
                  <a:lnTo>
                    <a:pt x="8537" y="7715"/>
                  </a:lnTo>
                  <a:close/>
                  <a:moveTo>
                    <a:pt x="6513" y="7727"/>
                  </a:moveTo>
                  <a:lnTo>
                    <a:pt x="3668" y="10477"/>
                  </a:lnTo>
                  <a:lnTo>
                    <a:pt x="1322" y="9870"/>
                  </a:lnTo>
                  <a:lnTo>
                    <a:pt x="2596" y="7727"/>
                  </a:lnTo>
                  <a:close/>
                  <a:moveTo>
                    <a:pt x="7942" y="8287"/>
                  </a:moveTo>
                  <a:lnTo>
                    <a:pt x="10788" y="11049"/>
                  </a:lnTo>
                  <a:lnTo>
                    <a:pt x="10157" y="13323"/>
                  </a:lnTo>
                  <a:lnTo>
                    <a:pt x="7942" y="12085"/>
                  </a:lnTo>
                  <a:lnTo>
                    <a:pt x="7942" y="8287"/>
                  </a:lnTo>
                  <a:close/>
                  <a:moveTo>
                    <a:pt x="7121" y="8287"/>
                  </a:moveTo>
                  <a:lnTo>
                    <a:pt x="7121" y="12192"/>
                  </a:lnTo>
                  <a:lnTo>
                    <a:pt x="7109" y="12192"/>
                  </a:lnTo>
                  <a:lnTo>
                    <a:pt x="5013" y="13371"/>
                  </a:lnTo>
                  <a:lnTo>
                    <a:pt x="4358" y="10966"/>
                  </a:lnTo>
                  <a:lnTo>
                    <a:pt x="7121" y="8287"/>
                  </a:lnTo>
                  <a:close/>
                  <a:moveTo>
                    <a:pt x="10573" y="0"/>
                  </a:moveTo>
                  <a:lnTo>
                    <a:pt x="9835" y="417"/>
                  </a:lnTo>
                  <a:lnTo>
                    <a:pt x="7430" y="1762"/>
                  </a:lnTo>
                  <a:lnTo>
                    <a:pt x="5132" y="464"/>
                  </a:lnTo>
                  <a:lnTo>
                    <a:pt x="4370" y="48"/>
                  </a:lnTo>
                  <a:lnTo>
                    <a:pt x="4144" y="869"/>
                  </a:lnTo>
                  <a:lnTo>
                    <a:pt x="3430" y="3453"/>
                  </a:lnTo>
                  <a:lnTo>
                    <a:pt x="858" y="4120"/>
                  </a:lnTo>
                  <a:lnTo>
                    <a:pt x="1" y="4346"/>
                  </a:lnTo>
                  <a:lnTo>
                    <a:pt x="441" y="5072"/>
                  </a:lnTo>
                  <a:lnTo>
                    <a:pt x="1822" y="7394"/>
                  </a:lnTo>
                  <a:lnTo>
                    <a:pt x="477" y="9644"/>
                  </a:lnTo>
                  <a:lnTo>
                    <a:pt x="48" y="10370"/>
                  </a:lnTo>
                  <a:lnTo>
                    <a:pt x="894" y="10597"/>
                  </a:lnTo>
                  <a:lnTo>
                    <a:pt x="3561" y="11299"/>
                  </a:lnTo>
                  <a:lnTo>
                    <a:pt x="4251" y="13799"/>
                  </a:lnTo>
                  <a:lnTo>
                    <a:pt x="4466" y="14621"/>
                  </a:lnTo>
                  <a:lnTo>
                    <a:pt x="5228" y="14204"/>
                  </a:lnTo>
                  <a:lnTo>
                    <a:pt x="7633" y="12859"/>
                  </a:lnTo>
                  <a:lnTo>
                    <a:pt x="9930" y="14157"/>
                  </a:lnTo>
                  <a:lnTo>
                    <a:pt x="10692" y="14573"/>
                  </a:lnTo>
                  <a:lnTo>
                    <a:pt x="10919" y="13752"/>
                  </a:lnTo>
                  <a:lnTo>
                    <a:pt x="11633" y="11168"/>
                  </a:lnTo>
                  <a:lnTo>
                    <a:pt x="14205" y="10489"/>
                  </a:lnTo>
                  <a:lnTo>
                    <a:pt x="15050" y="10275"/>
                  </a:lnTo>
                  <a:lnTo>
                    <a:pt x="14622" y="9537"/>
                  </a:lnTo>
                  <a:lnTo>
                    <a:pt x="13240" y="7215"/>
                  </a:lnTo>
                  <a:lnTo>
                    <a:pt x="14574" y="4965"/>
                  </a:lnTo>
                  <a:lnTo>
                    <a:pt x="15014" y="4227"/>
                  </a:lnTo>
                  <a:lnTo>
                    <a:pt x="14157" y="4000"/>
                  </a:lnTo>
                  <a:lnTo>
                    <a:pt x="11502" y="3310"/>
                  </a:lnTo>
                  <a:lnTo>
                    <a:pt x="10812" y="798"/>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1729675" y="1211600"/>
              <a:ext cx="376250" cy="365525"/>
            </a:xfrm>
            <a:custGeom>
              <a:avLst/>
              <a:gdLst/>
              <a:ahLst/>
              <a:cxnLst/>
              <a:rect l="l" t="t" r="r" b="b"/>
              <a:pathLst>
                <a:path w="15050" h="14621" extrusionOk="0">
                  <a:moveTo>
                    <a:pt x="4882" y="1298"/>
                  </a:moveTo>
                  <a:lnTo>
                    <a:pt x="7108" y="2536"/>
                  </a:lnTo>
                  <a:lnTo>
                    <a:pt x="7108" y="6334"/>
                  </a:lnTo>
                  <a:lnTo>
                    <a:pt x="4263" y="3572"/>
                  </a:lnTo>
                  <a:lnTo>
                    <a:pt x="4882" y="1298"/>
                  </a:lnTo>
                  <a:close/>
                  <a:moveTo>
                    <a:pt x="10049" y="1250"/>
                  </a:moveTo>
                  <a:lnTo>
                    <a:pt x="10704" y="3655"/>
                  </a:lnTo>
                  <a:lnTo>
                    <a:pt x="7942" y="6334"/>
                  </a:lnTo>
                  <a:lnTo>
                    <a:pt x="7942" y="2429"/>
                  </a:lnTo>
                  <a:lnTo>
                    <a:pt x="7954" y="2429"/>
                  </a:lnTo>
                  <a:lnTo>
                    <a:pt x="10049" y="1250"/>
                  </a:lnTo>
                  <a:close/>
                  <a:moveTo>
                    <a:pt x="3739" y="4227"/>
                  </a:moveTo>
                  <a:lnTo>
                    <a:pt x="6513" y="6906"/>
                  </a:lnTo>
                  <a:lnTo>
                    <a:pt x="2489" y="6906"/>
                  </a:lnTo>
                  <a:lnTo>
                    <a:pt x="1274" y="4870"/>
                  </a:lnTo>
                  <a:lnTo>
                    <a:pt x="3739" y="4227"/>
                  </a:lnTo>
                  <a:close/>
                  <a:moveTo>
                    <a:pt x="11395" y="4155"/>
                  </a:moveTo>
                  <a:lnTo>
                    <a:pt x="13728" y="4763"/>
                  </a:lnTo>
                  <a:lnTo>
                    <a:pt x="12442" y="6906"/>
                  </a:lnTo>
                  <a:lnTo>
                    <a:pt x="8525" y="6906"/>
                  </a:lnTo>
                  <a:lnTo>
                    <a:pt x="11395" y="4155"/>
                  </a:lnTo>
                  <a:close/>
                  <a:moveTo>
                    <a:pt x="12549" y="7727"/>
                  </a:moveTo>
                  <a:lnTo>
                    <a:pt x="13776" y="9763"/>
                  </a:lnTo>
                  <a:lnTo>
                    <a:pt x="11299" y="10406"/>
                  </a:lnTo>
                  <a:lnTo>
                    <a:pt x="8537" y="7727"/>
                  </a:lnTo>
                  <a:close/>
                  <a:moveTo>
                    <a:pt x="6525" y="7739"/>
                  </a:moveTo>
                  <a:lnTo>
                    <a:pt x="3667" y="10501"/>
                  </a:lnTo>
                  <a:lnTo>
                    <a:pt x="1334" y="9882"/>
                  </a:lnTo>
                  <a:lnTo>
                    <a:pt x="2608" y="7739"/>
                  </a:lnTo>
                  <a:close/>
                  <a:moveTo>
                    <a:pt x="7942" y="8311"/>
                  </a:moveTo>
                  <a:lnTo>
                    <a:pt x="10775" y="11061"/>
                  </a:lnTo>
                  <a:lnTo>
                    <a:pt x="10156" y="13335"/>
                  </a:lnTo>
                  <a:lnTo>
                    <a:pt x="7942" y="12097"/>
                  </a:lnTo>
                  <a:lnTo>
                    <a:pt x="7942" y="8311"/>
                  </a:lnTo>
                  <a:close/>
                  <a:moveTo>
                    <a:pt x="7120" y="8311"/>
                  </a:moveTo>
                  <a:lnTo>
                    <a:pt x="7120" y="12204"/>
                  </a:lnTo>
                  <a:lnTo>
                    <a:pt x="7108"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29" y="3453"/>
                  </a:lnTo>
                  <a:lnTo>
                    <a:pt x="846" y="4120"/>
                  </a:lnTo>
                  <a:lnTo>
                    <a:pt x="0" y="4346"/>
                  </a:lnTo>
                  <a:lnTo>
                    <a:pt x="429" y="5072"/>
                  </a:lnTo>
                  <a:lnTo>
                    <a:pt x="1822"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18" y="13752"/>
                  </a:lnTo>
                  <a:lnTo>
                    <a:pt x="11633" y="11168"/>
                  </a:lnTo>
                  <a:lnTo>
                    <a:pt x="14204" y="10489"/>
                  </a:lnTo>
                  <a:lnTo>
                    <a:pt x="15050" y="10275"/>
                  </a:lnTo>
                  <a:lnTo>
                    <a:pt x="14621" y="9537"/>
                  </a:lnTo>
                  <a:lnTo>
                    <a:pt x="13240"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1350450" y="1942325"/>
              <a:ext cx="376275" cy="365550"/>
            </a:xfrm>
            <a:custGeom>
              <a:avLst/>
              <a:gdLst/>
              <a:ahLst/>
              <a:cxnLst/>
              <a:rect l="l" t="t" r="r" b="b"/>
              <a:pathLst>
                <a:path w="15051" h="14622" extrusionOk="0">
                  <a:moveTo>
                    <a:pt x="4882" y="1299"/>
                  </a:moveTo>
                  <a:lnTo>
                    <a:pt x="7109" y="2537"/>
                  </a:lnTo>
                  <a:lnTo>
                    <a:pt x="7109" y="6335"/>
                  </a:lnTo>
                  <a:lnTo>
                    <a:pt x="4263" y="3573"/>
                  </a:lnTo>
                  <a:lnTo>
                    <a:pt x="4882" y="1299"/>
                  </a:lnTo>
                  <a:close/>
                  <a:moveTo>
                    <a:pt x="10050" y="1251"/>
                  </a:moveTo>
                  <a:lnTo>
                    <a:pt x="10704" y="3656"/>
                  </a:lnTo>
                  <a:lnTo>
                    <a:pt x="7942" y="6335"/>
                  </a:lnTo>
                  <a:lnTo>
                    <a:pt x="7942" y="2430"/>
                  </a:lnTo>
                  <a:lnTo>
                    <a:pt x="7954" y="2430"/>
                  </a:lnTo>
                  <a:lnTo>
                    <a:pt x="10050" y="1251"/>
                  </a:lnTo>
                  <a:close/>
                  <a:moveTo>
                    <a:pt x="11395" y="4144"/>
                  </a:moveTo>
                  <a:lnTo>
                    <a:pt x="13729" y="4751"/>
                  </a:lnTo>
                  <a:lnTo>
                    <a:pt x="12455" y="6895"/>
                  </a:lnTo>
                  <a:lnTo>
                    <a:pt x="8537" y="6895"/>
                  </a:lnTo>
                  <a:lnTo>
                    <a:pt x="11395" y="4144"/>
                  </a:lnTo>
                  <a:close/>
                  <a:moveTo>
                    <a:pt x="3739" y="4228"/>
                  </a:moveTo>
                  <a:lnTo>
                    <a:pt x="6513" y="6906"/>
                  </a:lnTo>
                  <a:lnTo>
                    <a:pt x="2489" y="6906"/>
                  </a:lnTo>
                  <a:lnTo>
                    <a:pt x="1275" y="4870"/>
                  </a:lnTo>
                  <a:lnTo>
                    <a:pt x="3739" y="4228"/>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311"/>
                  </a:moveTo>
                  <a:lnTo>
                    <a:pt x="10788" y="11062"/>
                  </a:lnTo>
                  <a:lnTo>
                    <a:pt x="10157" y="13336"/>
                  </a:lnTo>
                  <a:lnTo>
                    <a:pt x="7942" y="12109"/>
                  </a:lnTo>
                  <a:lnTo>
                    <a:pt x="7942" y="8311"/>
                  </a:lnTo>
                  <a:close/>
                  <a:moveTo>
                    <a:pt x="7121" y="8311"/>
                  </a:moveTo>
                  <a:lnTo>
                    <a:pt x="7121" y="12205"/>
                  </a:lnTo>
                  <a:lnTo>
                    <a:pt x="7109" y="12205"/>
                  </a:lnTo>
                  <a:lnTo>
                    <a:pt x="5013" y="13383"/>
                  </a:lnTo>
                  <a:lnTo>
                    <a:pt x="4358" y="10990"/>
                  </a:lnTo>
                  <a:lnTo>
                    <a:pt x="7121" y="8311"/>
                  </a:lnTo>
                  <a:close/>
                  <a:moveTo>
                    <a:pt x="10585" y="1"/>
                  </a:moveTo>
                  <a:lnTo>
                    <a:pt x="9823" y="418"/>
                  </a:lnTo>
                  <a:lnTo>
                    <a:pt x="7430" y="1763"/>
                  </a:lnTo>
                  <a:lnTo>
                    <a:pt x="5120" y="465"/>
                  </a:lnTo>
                  <a:lnTo>
                    <a:pt x="4370" y="48"/>
                  </a:lnTo>
                  <a:lnTo>
                    <a:pt x="4144" y="870"/>
                  </a:lnTo>
                  <a:lnTo>
                    <a:pt x="3430" y="3454"/>
                  </a:lnTo>
                  <a:lnTo>
                    <a:pt x="858" y="4132"/>
                  </a:lnTo>
                  <a:lnTo>
                    <a:pt x="1" y="4347"/>
                  </a:lnTo>
                  <a:lnTo>
                    <a:pt x="441" y="5085"/>
                  </a:lnTo>
                  <a:lnTo>
                    <a:pt x="1822" y="7406"/>
                  </a:lnTo>
                  <a:lnTo>
                    <a:pt x="477" y="9645"/>
                  </a:lnTo>
                  <a:lnTo>
                    <a:pt x="48" y="10383"/>
                  </a:lnTo>
                  <a:lnTo>
                    <a:pt x="894" y="10597"/>
                  </a:lnTo>
                  <a:lnTo>
                    <a:pt x="3561" y="11300"/>
                  </a:lnTo>
                  <a:lnTo>
                    <a:pt x="4251" y="13800"/>
                  </a:lnTo>
                  <a:lnTo>
                    <a:pt x="4466" y="14622"/>
                  </a:lnTo>
                  <a:lnTo>
                    <a:pt x="5228" y="14205"/>
                  </a:lnTo>
                  <a:lnTo>
                    <a:pt x="7621" y="12860"/>
                  </a:lnTo>
                  <a:lnTo>
                    <a:pt x="9930" y="14157"/>
                  </a:lnTo>
                  <a:lnTo>
                    <a:pt x="10692" y="14574"/>
                  </a:lnTo>
                  <a:lnTo>
                    <a:pt x="10919" y="13753"/>
                  </a:lnTo>
                  <a:lnTo>
                    <a:pt x="11633" y="11169"/>
                  </a:lnTo>
                  <a:lnTo>
                    <a:pt x="14205" y="10502"/>
                  </a:lnTo>
                  <a:lnTo>
                    <a:pt x="15050" y="10276"/>
                  </a:lnTo>
                  <a:lnTo>
                    <a:pt x="14622" y="9550"/>
                  </a:lnTo>
                  <a:lnTo>
                    <a:pt x="13240" y="7228"/>
                  </a:lnTo>
                  <a:lnTo>
                    <a:pt x="14574" y="4978"/>
                  </a:lnTo>
                  <a:lnTo>
                    <a:pt x="15003" y="4251"/>
                  </a:lnTo>
                  <a:lnTo>
                    <a:pt x="14157" y="4025"/>
                  </a:lnTo>
                  <a:lnTo>
                    <a:pt x="11502"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1350450" y="2307850"/>
              <a:ext cx="376275" cy="365250"/>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4" y="3644"/>
                  </a:lnTo>
                  <a:lnTo>
                    <a:pt x="7942" y="6323"/>
                  </a:lnTo>
                  <a:lnTo>
                    <a:pt x="7942" y="2430"/>
                  </a:lnTo>
                  <a:lnTo>
                    <a:pt x="7954" y="2430"/>
                  </a:lnTo>
                  <a:lnTo>
                    <a:pt x="10050" y="1251"/>
                  </a:lnTo>
                  <a:close/>
                  <a:moveTo>
                    <a:pt x="11395" y="4132"/>
                  </a:moveTo>
                  <a:lnTo>
                    <a:pt x="13729" y="4751"/>
                  </a:lnTo>
                  <a:lnTo>
                    <a:pt x="12455" y="6894"/>
                  </a:lnTo>
                  <a:lnTo>
                    <a:pt x="8537" y="6894"/>
                  </a:lnTo>
                  <a:lnTo>
                    <a:pt x="11395" y="4132"/>
                  </a:lnTo>
                  <a:close/>
                  <a:moveTo>
                    <a:pt x="3739" y="4227"/>
                  </a:moveTo>
                  <a:lnTo>
                    <a:pt x="6513" y="6906"/>
                  </a:lnTo>
                  <a:lnTo>
                    <a:pt x="2489" y="6906"/>
                  </a:lnTo>
                  <a:lnTo>
                    <a:pt x="1275" y="4870"/>
                  </a:lnTo>
                  <a:lnTo>
                    <a:pt x="3739" y="4227"/>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299"/>
                  </a:moveTo>
                  <a:lnTo>
                    <a:pt x="10788" y="11062"/>
                  </a:lnTo>
                  <a:lnTo>
                    <a:pt x="10157" y="13336"/>
                  </a:lnTo>
                  <a:lnTo>
                    <a:pt x="7942" y="12097"/>
                  </a:lnTo>
                  <a:lnTo>
                    <a:pt x="7942" y="8299"/>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6" y="14610"/>
                  </a:lnTo>
                  <a:lnTo>
                    <a:pt x="5228" y="14193"/>
                  </a:lnTo>
                  <a:lnTo>
                    <a:pt x="7621" y="12859"/>
                  </a:lnTo>
                  <a:lnTo>
                    <a:pt x="9930" y="14145"/>
                  </a:lnTo>
                  <a:lnTo>
                    <a:pt x="10692" y="14574"/>
                  </a:lnTo>
                  <a:lnTo>
                    <a:pt x="10919" y="13752"/>
                  </a:lnTo>
                  <a:lnTo>
                    <a:pt x="11633" y="11157"/>
                  </a:lnTo>
                  <a:lnTo>
                    <a:pt x="14205" y="10490"/>
                  </a:lnTo>
                  <a:lnTo>
                    <a:pt x="15050" y="10264"/>
                  </a:lnTo>
                  <a:lnTo>
                    <a:pt x="14622" y="9538"/>
                  </a:lnTo>
                  <a:lnTo>
                    <a:pt x="13240" y="7216"/>
                  </a:lnTo>
                  <a:lnTo>
                    <a:pt x="14574" y="4966"/>
                  </a:lnTo>
                  <a:lnTo>
                    <a:pt x="15003" y="4239"/>
                  </a:lnTo>
                  <a:lnTo>
                    <a:pt x="14157" y="4013"/>
                  </a:lnTo>
                  <a:lnTo>
                    <a:pt x="11502" y="3322"/>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1350750" y="2673075"/>
              <a:ext cx="375975" cy="365550"/>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2" y="3656"/>
                  </a:lnTo>
                  <a:lnTo>
                    <a:pt x="7930" y="6335"/>
                  </a:lnTo>
                  <a:lnTo>
                    <a:pt x="7930" y="2429"/>
                  </a:lnTo>
                  <a:lnTo>
                    <a:pt x="7942" y="2429"/>
                  </a:lnTo>
                  <a:lnTo>
                    <a:pt x="10038" y="1251"/>
                  </a:lnTo>
                  <a:close/>
                  <a:moveTo>
                    <a:pt x="11383" y="4144"/>
                  </a:moveTo>
                  <a:lnTo>
                    <a:pt x="13717" y="4751"/>
                  </a:lnTo>
                  <a:lnTo>
                    <a:pt x="12443" y="6894"/>
                  </a:lnTo>
                  <a:lnTo>
                    <a:pt x="8525" y="6894"/>
                  </a:lnTo>
                  <a:lnTo>
                    <a:pt x="11383" y="4144"/>
                  </a:lnTo>
                  <a:close/>
                  <a:moveTo>
                    <a:pt x="3751" y="4227"/>
                  </a:moveTo>
                  <a:lnTo>
                    <a:pt x="6513" y="6906"/>
                  </a:lnTo>
                  <a:lnTo>
                    <a:pt x="2501" y="6906"/>
                  </a:lnTo>
                  <a:lnTo>
                    <a:pt x="1275" y="4870"/>
                  </a:lnTo>
                  <a:lnTo>
                    <a:pt x="3751" y="4227"/>
                  </a:lnTo>
                  <a:close/>
                  <a:moveTo>
                    <a:pt x="12538" y="7728"/>
                  </a:moveTo>
                  <a:lnTo>
                    <a:pt x="13764" y="9764"/>
                  </a:lnTo>
                  <a:lnTo>
                    <a:pt x="11288" y="10407"/>
                  </a:lnTo>
                  <a:lnTo>
                    <a:pt x="8525" y="7728"/>
                  </a:lnTo>
                  <a:close/>
                  <a:moveTo>
                    <a:pt x="6513" y="7716"/>
                  </a:moveTo>
                  <a:lnTo>
                    <a:pt x="3668" y="10466"/>
                  </a:lnTo>
                  <a:lnTo>
                    <a:pt x="1334" y="9859"/>
                  </a:lnTo>
                  <a:lnTo>
                    <a:pt x="2596" y="7716"/>
                  </a:lnTo>
                  <a:close/>
                  <a:moveTo>
                    <a:pt x="7942" y="8299"/>
                  </a:moveTo>
                  <a:lnTo>
                    <a:pt x="10788" y="11050"/>
                  </a:lnTo>
                  <a:lnTo>
                    <a:pt x="10157"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49" y="11300"/>
                  </a:lnTo>
                  <a:lnTo>
                    <a:pt x="4239" y="13800"/>
                  </a:lnTo>
                  <a:lnTo>
                    <a:pt x="4465" y="14621"/>
                  </a:lnTo>
                  <a:lnTo>
                    <a:pt x="5216" y="14205"/>
                  </a:lnTo>
                  <a:lnTo>
                    <a:pt x="7621" y="12859"/>
                  </a:lnTo>
                  <a:lnTo>
                    <a:pt x="9918" y="14157"/>
                  </a:lnTo>
                  <a:lnTo>
                    <a:pt x="10680" y="14574"/>
                  </a:lnTo>
                  <a:lnTo>
                    <a:pt x="10907" y="13752"/>
                  </a:lnTo>
                  <a:lnTo>
                    <a:pt x="11621" y="11169"/>
                  </a:lnTo>
                  <a:lnTo>
                    <a:pt x="14193" y="10502"/>
                  </a:lnTo>
                  <a:lnTo>
                    <a:pt x="15038" y="10276"/>
                  </a:lnTo>
                  <a:lnTo>
                    <a:pt x="14610" y="9549"/>
                  </a:lnTo>
                  <a:lnTo>
                    <a:pt x="13228" y="7228"/>
                  </a:lnTo>
                  <a:lnTo>
                    <a:pt x="14562" y="4977"/>
                  </a:lnTo>
                  <a:lnTo>
                    <a:pt x="15002" y="4251"/>
                  </a:lnTo>
                  <a:lnTo>
                    <a:pt x="14145" y="4025"/>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1729675" y="3769350"/>
              <a:ext cx="376250" cy="365250"/>
            </a:xfrm>
            <a:custGeom>
              <a:avLst/>
              <a:gdLst/>
              <a:ahLst/>
              <a:cxnLst/>
              <a:rect l="l" t="t" r="r" b="b"/>
              <a:pathLst>
                <a:path w="15050" h="14610" extrusionOk="0">
                  <a:moveTo>
                    <a:pt x="4882" y="1274"/>
                  </a:moveTo>
                  <a:lnTo>
                    <a:pt x="7108" y="2512"/>
                  </a:lnTo>
                  <a:lnTo>
                    <a:pt x="7108" y="6311"/>
                  </a:lnTo>
                  <a:lnTo>
                    <a:pt x="4263" y="3560"/>
                  </a:lnTo>
                  <a:lnTo>
                    <a:pt x="4882" y="1274"/>
                  </a:lnTo>
                  <a:close/>
                  <a:moveTo>
                    <a:pt x="10037" y="1238"/>
                  </a:moveTo>
                  <a:lnTo>
                    <a:pt x="10692" y="3632"/>
                  </a:lnTo>
                  <a:lnTo>
                    <a:pt x="7918" y="6311"/>
                  </a:lnTo>
                  <a:lnTo>
                    <a:pt x="7918" y="2405"/>
                  </a:lnTo>
                  <a:lnTo>
                    <a:pt x="7942" y="2405"/>
                  </a:lnTo>
                  <a:lnTo>
                    <a:pt x="10037" y="1238"/>
                  </a:lnTo>
                  <a:close/>
                  <a:moveTo>
                    <a:pt x="3739" y="4215"/>
                  </a:moveTo>
                  <a:lnTo>
                    <a:pt x="6513" y="6894"/>
                  </a:lnTo>
                  <a:lnTo>
                    <a:pt x="2489" y="6894"/>
                  </a:lnTo>
                  <a:lnTo>
                    <a:pt x="1286" y="4846"/>
                  </a:lnTo>
                  <a:lnTo>
                    <a:pt x="3739" y="4215"/>
                  </a:lnTo>
                  <a:close/>
                  <a:moveTo>
                    <a:pt x="11371" y="4132"/>
                  </a:moveTo>
                  <a:lnTo>
                    <a:pt x="13716" y="4751"/>
                  </a:lnTo>
                  <a:lnTo>
                    <a:pt x="12430" y="6894"/>
                  </a:lnTo>
                  <a:lnTo>
                    <a:pt x="8513" y="6894"/>
                  </a:lnTo>
                  <a:lnTo>
                    <a:pt x="11371" y="4132"/>
                  </a:lnTo>
                  <a:close/>
                  <a:moveTo>
                    <a:pt x="12549" y="7704"/>
                  </a:moveTo>
                  <a:lnTo>
                    <a:pt x="13776" y="9751"/>
                  </a:lnTo>
                  <a:lnTo>
                    <a:pt x="11299" y="10382"/>
                  </a:lnTo>
                  <a:lnTo>
                    <a:pt x="8525" y="7704"/>
                  </a:lnTo>
                  <a:close/>
                  <a:moveTo>
                    <a:pt x="6525" y="7704"/>
                  </a:moveTo>
                  <a:lnTo>
                    <a:pt x="3667" y="10466"/>
                  </a:lnTo>
                  <a:lnTo>
                    <a:pt x="1334" y="9847"/>
                  </a:lnTo>
                  <a:lnTo>
                    <a:pt x="2608" y="7704"/>
                  </a:lnTo>
                  <a:close/>
                  <a:moveTo>
                    <a:pt x="7942" y="8287"/>
                  </a:moveTo>
                  <a:lnTo>
                    <a:pt x="10775" y="11037"/>
                  </a:lnTo>
                  <a:lnTo>
                    <a:pt x="10156" y="13323"/>
                  </a:lnTo>
                  <a:lnTo>
                    <a:pt x="7942" y="12085"/>
                  </a:lnTo>
                  <a:lnTo>
                    <a:pt x="7942"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7" y="4120"/>
                  </a:lnTo>
                  <a:lnTo>
                    <a:pt x="0" y="4346"/>
                  </a:lnTo>
                  <a:lnTo>
                    <a:pt x="441" y="5072"/>
                  </a:lnTo>
                  <a:lnTo>
                    <a:pt x="1822" y="7394"/>
                  </a:lnTo>
                  <a:lnTo>
                    <a:pt x="476"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1729675" y="4134575"/>
              <a:ext cx="376250" cy="365525"/>
            </a:xfrm>
            <a:custGeom>
              <a:avLst/>
              <a:gdLst/>
              <a:ahLst/>
              <a:cxnLst/>
              <a:rect l="l" t="t" r="r" b="b"/>
              <a:pathLst>
                <a:path w="15050" h="14621" extrusionOk="0">
                  <a:moveTo>
                    <a:pt x="4882" y="1286"/>
                  </a:moveTo>
                  <a:lnTo>
                    <a:pt x="7108" y="2512"/>
                  </a:lnTo>
                  <a:lnTo>
                    <a:pt x="7108" y="6310"/>
                  </a:lnTo>
                  <a:lnTo>
                    <a:pt x="4263" y="3560"/>
                  </a:lnTo>
                  <a:lnTo>
                    <a:pt x="4882" y="1286"/>
                  </a:lnTo>
                  <a:close/>
                  <a:moveTo>
                    <a:pt x="10037" y="1238"/>
                  </a:moveTo>
                  <a:lnTo>
                    <a:pt x="10692" y="3632"/>
                  </a:lnTo>
                  <a:lnTo>
                    <a:pt x="7918" y="6310"/>
                  </a:lnTo>
                  <a:lnTo>
                    <a:pt x="7918" y="2417"/>
                  </a:lnTo>
                  <a:lnTo>
                    <a:pt x="7942" y="2417"/>
                  </a:lnTo>
                  <a:lnTo>
                    <a:pt x="10037" y="1238"/>
                  </a:lnTo>
                  <a:close/>
                  <a:moveTo>
                    <a:pt x="11371" y="4132"/>
                  </a:moveTo>
                  <a:lnTo>
                    <a:pt x="13716" y="4739"/>
                  </a:lnTo>
                  <a:lnTo>
                    <a:pt x="12430" y="6882"/>
                  </a:lnTo>
                  <a:lnTo>
                    <a:pt x="8513" y="6882"/>
                  </a:lnTo>
                  <a:lnTo>
                    <a:pt x="11371" y="4132"/>
                  </a:lnTo>
                  <a:close/>
                  <a:moveTo>
                    <a:pt x="3739" y="4215"/>
                  </a:moveTo>
                  <a:lnTo>
                    <a:pt x="6513" y="6894"/>
                  </a:lnTo>
                  <a:lnTo>
                    <a:pt x="2489" y="6894"/>
                  </a:lnTo>
                  <a:lnTo>
                    <a:pt x="1274" y="4858"/>
                  </a:lnTo>
                  <a:lnTo>
                    <a:pt x="3739" y="4215"/>
                  </a:lnTo>
                  <a:close/>
                  <a:moveTo>
                    <a:pt x="12549" y="7715"/>
                  </a:moveTo>
                  <a:lnTo>
                    <a:pt x="13776" y="9751"/>
                  </a:lnTo>
                  <a:lnTo>
                    <a:pt x="11299" y="10394"/>
                  </a:lnTo>
                  <a:lnTo>
                    <a:pt x="8525" y="7715"/>
                  </a:lnTo>
                  <a:close/>
                  <a:moveTo>
                    <a:pt x="6525" y="7715"/>
                  </a:moveTo>
                  <a:lnTo>
                    <a:pt x="3667" y="10466"/>
                  </a:lnTo>
                  <a:lnTo>
                    <a:pt x="1334" y="9859"/>
                  </a:lnTo>
                  <a:lnTo>
                    <a:pt x="2608" y="7715"/>
                  </a:lnTo>
                  <a:close/>
                  <a:moveTo>
                    <a:pt x="7942" y="8299"/>
                  </a:moveTo>
                  <a:lnTo>
                    <a:pt x="10775" y="11049"/>
                  </a:lnTo>
                  <a:lnTo>
                    <a:pt x="10156" y="13323"/>
                  </a:lnTo>
                  <a:lnTo>
                    <a:pt x="7942" y="12085"/>
                  </a:lnTo>
                  <a:lnTo>
                    <a:pt x="7942" y="8299"/>
                  </a:lnTo>
                  <a:close/>
                  <a:moveTo>
                    <a:pt x="7120" y="8299"/>
                  </a:moveTo>
                  <a:lnTo>
                    <a:pt x="7120" y="12192"/>
                  </a:lnTo>
                  <a:lnTo>
                    <a:pt x="7108" y="12192"/>
                  </a:lnTo>
                  <a:lnTo>
                    <a:pt x="5001"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7" y="4132"/>
                  </a:lnTo>
                  <a:lnTo>
                    <a:pt x="0" y="4346"/>
                  </a:lnTo>
                  <a:lnTo>
                    <a:pt x="441" y="5084"/>
                  </a:lnTo>
                  <a:lnTo>
                    <a:pt x="1822" y="7406"/>
                  </a:lnTo>
                  <a:lnTo>
                    <a:pt x="476"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1729675" y="4499800"/>
              <a:ext cx="376250" cy="365250"/>
            </a:xfrm>
            <a:custGeom>
              <a:avLst/>
              <a:gdLst/>
              <a:ahLst/>
              <a:cxnLst/>
              <a:rect l="l" t="t" r="r" b="b"/>
              <a:pathLst>
                <a:path w="15050" h="14610" extrusionOk="0">
                  <a:moveTo>
                    <a:pt x="4882" y="1286"/>
                  </a:moveTo>
                  <a:lnTo>
                    <a:pt x="7108" y="2524"/>
                  </a:lnTo>
                  <a:lnTo>
                    <a:pt x="7108" y="6322"/>
                  </a:lnTo>
                  <a:lnTo>
                    <a:pt x="4263" y="3572"/>
                  </a:lnTo>
                  <a:lnTo>
                    <a:pt x="4882" y="1286"/>
                  </a:lnTo>
                  <a:close/>
                  <a:moveTo>
                    <a:pt x="10049" y="1250"/>
                  </a:moveTo>
                  <a:lnTo>
                    <a:pt x="10704" y="3643"/>
                  </a:lnTo>
                  <a:lnTo>
                    <a:pt x="7942" y="6322"/>
                  </a:lnTo>
                  <a:lnTo>
                    <a:pt x="7942" y="2417"/>
                  </a:lnTo>
                  <a:lnTo>
                    <a:pt x="7954" y="2417"/>
                  </a:lnTo>
                  <a:lnTo>
                    <a:pt x="10049" y="1250"/>
                  </a:lnTo>
                  <a:close/>
                  <a:moveTo>
                    <a:pt x="3739" y="4203"/>
                  </a:moveTo>
                  <a:lnTo>
                    <a:pt x="6513" y="6882"/>
                  </a:lnTo>
                  <a:lnTo>
                    <a:pt x="2489" y="6882"/>
                  </a:lnTo>
                  <a:lnTo>
                    <a:pt x="1274" y="4846"/>
                  </a:lnTo>
                  <a:lnTo>
                    <a:pt x="3739" y="4203"/>
                  </a:lnTo>
                  <a:close/>
                  <a:moveTo>
                    <a:pt x="11395" y="4132"/>
                  </a:moveTo>
                  <a:lnTo>
                    <a:pt x="13728" y="4739"/>
                  </a:lnTo>
                  <a:lnTo>
                    <a:pt x="12442" y="6882"/>
                  </a:lnTo>
                  <a:lnTo>
                    <a:pt x="8525" y="6882"/>
                  </a:lnTo>
                  <a:lnTo>
                    <a:pt x="11395" y="4132"/>
                  </a:lnTo>
                  <a:close/>
                  <a:moveTo>
                    <a:pt x="12549" y="7715"/>
                  </a:moveTo>
                  <a:lnTo>
                    <a:pt x="13776" y="9763"/>
                  </a:lnTo>
                  <a:lnTo>
                    <a:pt x="11299" y="10394"/>
                  </a:lnTo>
                  <a:lnTo>
                    <a:pt x="8525"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01"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7" y="4120"/>
                  </a:lnTo>
                  <a:lnTo>
                    <a:pt x="0" y="4334"/>
                  </a:lnTo>
                  <a:lnTo>
                    <a:pt x="441" y="5072"/>
                  </a:lnTo>
                  <a:lnTo>
                    <a:pt x="1822" y="7394"/>
                  </a:lnTo>
                  <a:lnTo>
                    <a:pt x="476"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3"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1350750"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38" y="1250"/>
                  </a:moveTo>
                  <a:lnTo>
                    <a:pt x="10692" y="3643"/>
                  </a:lnTo>
                  <a:lnTo>
                    <a:pt x="7930" y="6322"/>
                  </a:lnTo>
                  <a:lnTo>
                    <a:pt x="7930" y="2417"/>
                  </a:lnTo>
                  <a:lnTo>
                    <a:pt x="7942" y="2417"/>
                  </a:lnTo>
                  <a:lnTo>
                    <a:pt x="10038" y="1250"/>
                  </a:lnTo>
                  <a:close/>
                  <a:moveTo>
                    <a:pt x="3727" y="4203"/>
                  </a:moveTo>
                  <a:lnTo>
                    <a:pt x="6501" y="6882"/>
                  </a:lnTo>
                  <a:lnTo>
                    <a:pt x="2477" y="6882"/>
                  </a:lnTo>
                  <a:lnTo>
                    <a:pt x="1263" y="4846"/>
                  </a:lnTo>
                  <a:lnTo>
                    <a:pt x="3727" y="4203"/>
                  </a:lnTo>
                  <a:close/>
                  <a:moveTo>
                    <a:pt x="11383" y="4132"/>
                  </a:moveTo>
                  <a:lnTo>
                    <a:pt x="13717" y="4739"/>
                  </a:lnTo>
                  <a:lnTo>
                    <a:pt x="12443" y="6882"/>
                  </a:lnTo>
                  <a:lnTo>
                    <a:pt x="8525" y="6882"/>
                  </a:lnTo>
                  <a:lnTo>
                    <a:pt x="11383" y="4132"/>
                  </a:lnTo>
                  <a:close/>
                  <a:moveTo>
                    <a:pt x="12538" y="7715"/>
                  </a:moveTo>
                  <a:lnTo>
                    <a:pt x="13764" y="9763"/>
                  </a:lnTo>
                  <a:lnTo>
                    <a:pt x="11288" y="10394"/>
                  </a:lnTo>
                  <a:lnTo>
                    <a:pt x="8525" y="7715"/>
                  </a:lnTo>
                  <a:close/>
                  <a:moveTo>
                    <a:pt x="6501" y="7715"/>
                  </a:moveTo>
                  <a:lnTo>
                    <a:pt x="3656" y="10478"/>
                  </a:lnTo>
                  <a:lnTo>
                    <a:pt x="1310" y="9858"/>
                  </a:lnTo>
                  <a:lnTo>
                    <a:pt x="2584"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36" y="10370"/>
                  </a:lnTo>
                  <a:lnTo>
                    <a:pt x="894" y="10597"/>
                  </a:lnTo>
                  <a:lnTo>
                    <a:pt x="3549" y="11287"/>
                  </a:lnTo>
                  <a:lnTo>
                    <a:pt x="4239" y="13788"/>
                  </a:lnTo>
                  <a:lnTo>
                    <a:pt x="4465" y="14609"/>
                  </a:lnTo>
                  <a:lnTo>
                    <a:pt x="5216" y="14192"/>
                  </a:lnTo>
                  <a:lnTo>
                    <a:pt x="7621" y="12859"/>
                  </a:lnTo>
                  <a:lnTo>
                    <a:pt x="9918" y="14145"/>
                  </a:lnTo>
                  <a:lnTo>
                    <a:pt x="10680" y="14561"/>
                  </a:lnTo>
                  <a:lnTo>
                    <a:pt x="10907" y="13752"/>
                  </a:lnTo>
                  <a:lnTo>
                    <a:pt x="11621" y="11156"/>
                  </a:lnTo>
                  <a:lnTo>
                    <a:pt x="14193" y="10489"/>
                  </a:lnTo>
                  <a:lnTo>
                    <a:pt x="15038" y="10263"/>
                  </a:lnTo>
                  <a:lnTo>
                    <a:pt x="14610" y="9537"/>
                  </a:lnTo>
                  <a:lnTo>
                    <a:pt x="13228" y="7215"/>
                  </a:lnTo>
                  <a:lnTo>
                    <a:pt x="14562" y="4965"/>
                  </a:lnTo>
                  <a:lnTo>
                    <a:pt x="15002" y="4239"/>
                  </a:lnTo>
                  <a:lnTo>
                    <a:pt x="14145" y="4012"/>
                  </a:lnTo>
                  <a:lnTo>
                    <a:pt x="11490" y="3310"/>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5139025" y="1577100"/>
              <a:ext cx="376250" cy="365250"/>
            </a:xfrm>
            <a:custGeom>
              <a:avLst/>
              <a:gdLst/>
              <a:ahLst/>
              <a:cxnLst/>
              <a:rect l="l" t="t" r="r" b="b"/>
              <a:pathLst>
                <a:path w="15050" h="14610" extrusionOk="0">
                  <a:moveTo>
                    <a:pt x="4882" y="1299"/>
                  </a:moveTo>
                  <a:lnTo>
                    <a:pt x="7097" y="2525"/>
                  </a:lnTo>
                  <a:lnTo>
                    <a:pt x="7097" y="6323"/>
                  </a:lnTo>
                  <a:lnTo>
                    <a:pt x="4263" y="3573"/>
                  </a:lnTo>
                  <a:lnTo>
                    <a:pt x="4882" y="1299"/>
                  </a:lnTo>
                  <a:close/>
                  <a:moveTo>
                    <a:pt x="10049" y="1251"/>
                  </a:moveTo>
                  <a:lnTo>
                    <a:pt x="10704" y="3644"/>
                  </a:lnTo>
                  <a:lnTo>
                    <a:pt x="7930" y="6323"/>
                  </a:lnTo>
                  <a:lnTo>
                    <a:pt x="7930" y="2430"/>
                  </a:lnTo>
                  <a:lnTo>
                    <a:pt x="7954" y="2430"/>
                  </a:lnTo>
                  <a:lnTo>
                    <a:pt x="10049" y="1251"/>
                  </a:lnTo>
                  <a:close/>
                  <a:moveTo>
                    <a:pt x="3751" y="4228"/>
                  </a:moveTo>
                  <a:lnTo>
                    <a:pt x="6513" y="6906"/>
                  </a:lnTo>
                  <a:lnTo>
                    <a:pt x="2501" y="6906"/>
                  </a:lnTo>
                  <a:lnTo>
                    <a:pt x="1286" y="4871"/>
                  </a:lnTo>
                  <a:lnTo>
                    <a:pt x="3751" y="4228"/>
                  </a:lnTo>
                  <a:close/>
                  <a:moveTo>
                    <a:pt x="11383" y="4156"/>
                  </a:moveTo>
                  <a:lnTo>
                    <a:pt x="13728" y="4763"/>
                  </a:lnTo>
                  <a:lnTo>
                    <a:pt x="12442" y="6906"/>
                  </a:lnTo>
                  <a:lnTo>
                    <a:pt x="8525" y="6906"/>
                  </a:lnTo>
                  <a:lnTo>
                    <a:pt x="11383" y="4156"/>
                  </a:lnTo>
                  <a:close/>
                  <a:moveTo>
                    <a:pt x="12562" y="7728"/>
                  </a:moveTo>
                  <a:lnTo>
                    <a:pt x="13788" y="9764"/>
                  </a:lnTo>
                  <a:lnTo>
                    <a:pt x="11311" y="10407"/>
                  </a:lnTo>
                  <a:lnTo>
                    <a:pt x="8549" y="7728"/>
                  </a:lnTo>
                  <a:close/>
                  <a:moveTo>
                    <a:pt x="6513" y="7704"/>
                  </a:moveTo>
                  <a:lnTo>
                    <a:pt x="3668" y="10478"/>
                  </a:lnTo>
                  <a:lnTo>
                    <a:pt x="1322" y="9859"/>
                  </a:lnTo>
                  <a:lnTo>
                    <a:pt x="2608" y="7704"/>
                  </a:lnTo>
                  <a:close/>
                  <a:moveTo>
                    <a:pt x="7954" y="8300"/>
                  </a:moveTo>
                  <a:lnTo>
                    <a:pt x="10787" y="11050"/>
                  </a:lnTo>
                  <a:lnTo>
                    <a:pt x="10168" y="13336"/>
                  </a:lnTo>
                  <a:lnTo>
                    <a:pt x="7954" y="12098"/>
                  </a:lnTo>
                  <a:lnTo>
                    <a:pt x="7954" y="8300"/>
                  </a:lnTo>
                  <a:close/>
                  <a:moveTo>
                    <a:pt x="7120" y="8300"/>
                  </a:moveTo>
                  <a:lnTo>
                    <a:pt x="7120" y="12205"/>
                  </a:lnTo>
                  <a:lnTo>
                    <a:pt x="7097"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29" y="3454"/>
                  </a:lnTo>
                  <a:lnTo>
                    <a:pt x="846" y="4120"/>
                  </a:lnTo>
                  <a:lnTo>
                    <a:pt x="0" y="4347"/>
                  </a:lnTo>
                  <a:lnTo>
                    <a:pt x="429" y="5073"/>
                  </a:lnTo>
                  <a:lnTo>
                    <a:pt x="1822" y="7395"/>
                  </a:lnTo>
                  <a:lnTo>
                    <a:pt x="477"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7" y="13753"/>
                  </a:lnTo>
                  <a:lnTo>
                    <a:pt x="11621" y="11157"/>
                  </a:lnTo>
                  <a:lnTo>
                    <a:pt x="14205" y="10490"/>
                  </a:lnTo>
                  <a:lnTo>
                    <a:pt x="15050" y="10264"/>
                  </a:lnTo>
                  <a:lnTo>
                    <a:pt x="14621" y="9538"/>
                  </a:lnTo>
                  <a:lnTo>
                    <a:pt x="13228" y="7216"/>
                  </a:lnTo>
                  <a:lnTo>
                    <a:pt x="14574"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5139025" y="1942325"/>
              <a:ext cx="376250" cy="365550"/>
            </a:xfrm>
            <a:custGeom>
              <a:avLst/>
              <a:gdLst/>
              <a:ahLst/>
              <a:cxnLst/>
              <a:rect l="l" t="t" r="r" b="b"/>
              <a:pathLst>
                <a:path w="15050" h="14622" extrusionOk="0">
                  <a:moveTo>
                    <a:pt x="4882" y="1299"/>
                  </a:moveTo>
                  <a:lnTo>
                    <a:pt x="7097" y="2537"/>
                  </a:lnTo>
                  <a:lnTo>
                    <a:pt x="7097" y="6335"/>
                  </a:lnTo>
                  <a:lnTo>
                    <a:pt x="4263" y="3573"/>
                  </a:lnTo>
                  <a:lnTo>
                    <a:pt x="4882" y="1299"/>
                  </a:lnTo>
                  <a:close/>
                  <a:moveTo>
                    <a:pt x="10049" y="1251"/>
                  </a:moveTo>
                  <a:lnTo>
                    <a:pt x="10704" y="3656"/>
                  </a:lnTo>
                  <a:lnTo>
                    <a:pt x="7930" y="6335"/>
                  </a:lnTo>
                  <a:lnTo>
                    <a:pt x="7930" y="2430"/>
                  </a:lnTo>
                  <a:lnTo>
                    <a:pt x="7954" y="2430"/>
                  </a:lnTo>
                  <a:lnTo>
                    <a:pt x="10049" y="1251"/>
                  </a:lnTo>
                  <a:close/>
                  <a:moveTo>
                    <a:pt x="11383" y="4144"/>
                  </a:moveTo>
                  <a:lnTo>
                    <a:pt x="13728" y="4751"/>
                  </a:lnTo>
                  <a:lnTo>
                    <a:pt x="12442" y="6895"/>
                  </a:lnTo>
                  <a:lnTo>
                    <a:pt x="8525" y="6895"/>
                  </a:lnTo>
                  <a:lnTo>
                    <a:pt x="11383" y="4144"/>
                  </a:lnTo>
                  <a:close/>
                  <a:moveTo>
                    <a:pt x="3751" y="4228"/>
                  </a:moveTo>
                  <a:lnTo>
                    <a:pt x="6513" y="6906"/>
                  </a:lnTo>
                  <a:lnTo>
                    <a:pt x="2501" y="6906"/>
                  </a:lnTo>
                  <a:lnTo>
                    <a:pt x="1286" y="4870"/>
                  </a:lnTo>
                  <a:lnTo>
                    <a:pt x="3751" y="4228"/>
                  </a:lnTo>
                  <a:close/>
                  <a:moveTo>
                    <a:pt x="12562" y="7728"/>
                  </a:moveTo>
                  <a:lnTo>
                    <a:pt x="13788" y="9764"/>
                  </a:lnTo>
                  <a:lnTo>
                    <a:pt x="11311" y="10407"/>
                  </a:lnTo>
                  <a:lnTo>
                    <a:pt x="8549" y="7728"/>
                  </a:lnTo>
                  <a:close/>
                  <a:moveTo>
                    <a:pt x="6513" y="7728"/>
                  </a:moveTo>
                  <a:lnTo>
                    <a:pt x="3668" y="10478"/>
                  </a:lnTo>
                  <a:lnTo>
                    <a:pt x="1322" y="9871"/>
                  </a:lnTo>
                  <a:lnTo>
                    <a:pt x="2608" y="7728"/>
                  </a:lnTo>
                  <a:close/>
                  <a:moveTo>
                    <a:pt x="7954" y="8311"/>
                  </a:moveTo>
                  <a:lnTo>
                    <a:pt x="10787" y="11062"/>
                  </a:lnTo>
                  <a:lnTo>
                    <a:pt x="10168" y="13336"/>
                  </a:lnTo>
                  <a:lnTo>
                    <a:pt x="7954" y="12109"/>
                  </a:lnTo>
                  <a:lnTo>
                    <a:pt x="7954" y="8311"/>
                  </a:lnTo>
                  <a:close/>
                  <a:moveTo>
                    <a:pt x="7120" y="8311"/>
                  </a:moveTo>
                  <a:lnTo>
                    <a:pt x="7120" y="12205"/>
                  </a:lnTo>
                  <a:lnTo>
                    <a:pt x="7097"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29" y="3454"/>
                  </a:lnTo>
                  <a:lnTo>
                    <a:pt x="846" y="4132"/>
                  </a:lnTo>
                  <a:lnTo>
                    <a:pt x="0" y="4347"/>
                  </a:lnTo>
                  <a:lnTo>
                    <a:pt x="429" y="5085"/>
                  </a:lnTo>
                  <a:lnTo>
                    <a:pt x="1822" y="7406"/>
                  </a:lnTo>
                  <a:lnTo>
                    <a:pt x="477"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7" y="13753"/>
                  </a:lnTo>
                  <a:lnTo>
                    <a:pt x="11621" y="11169"/>
                  </a:lnTo>
                  <a:lnTo>
                    <a:pt x="14205" y="10502"/>
                  </a:lnTo>
                  <a:lnTo>
                    <a:pt x="15050" y="10276"/>
                  </a:lnTo>
                  <a:lnTo>
                    <a:pt x="14621" y="9550"/>
                  </a:lnTo>
                  <a:lnTo>
                    <a:pt x="13228" y="7228"/>
                  </a:lnTo>
                  <a:lnTo>
                    <a:pt x="14574"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5139025" y="1211600"/>
              <a:ext cx="376250" cy="365525"/>
            </a:xfrm>
            <a:custGeom>
              <a:avLst/>
              <a:gdLst/>
              <a:ahLst/>
              <a:cxnLst/>
              <a:rect l="l" t="t" r="r" b="b"/>
              <a:pathLst>
                <a:path w="15050" h="14621" extrusionOk="0">
                  <a:moveTo>
                    <a:pt x="4882" y="1298"/>
                  </a:moveTo>
                  <a:lnTo>
                    <a:pt x="7097" y="2536"/>
                  </a:lnTo>
                  <a:lnTo>
                    <a:pt x="7097" y="6334"/>
                  </a:lnTo>
                  <a:lnTo>
                    <a:pt x="4263" y="3572"/>
                  </a:lnTo>
                  <a:lnTo>
                    <a:pt x="4882" y="1298"/>
                  </a:lnTo>
                  <a:close/>
                  <a:moveTo>
                    <a:pt x="10049" y="1250"/>
                  </a:moveTo>
                  <a:lnTo>
                    <a:pt x="10704" y="3655"/>
                  </a:lnTo>
                  <a:lnTo>
                    <a:pt x="7930" y="6334"/>
                  </a:lnTo>
                  <a:lnTo>
                    <a:pt x="7930" y="2429"/>
                  </a:lnTo>
                  <a:lnTo>
                    <a:pt x="7954" y="2429"/>
                  </a:lnTo>
                  <a:lnTo>
                    <a:pt x="10049" y="1250"/>
                  </a:lnTo>
                  <a:close/>
                  <a:moveTo>
                    <a:pt x="3751" y="4227"/>
                  </a:moveTo>
                  <a:lnTo>
                    <a:pt x="6513" y="6906"/>
                  </a:lnTo>
                  <a:lnTo>
                    <a:pt x="2501" y="6906"/>
                  </a:lnTo>
                  <a:lnTo>
                    <a:pt x="1286" y="4870"/>
                  </a:lnTo>
                  <a:lnTo>
                    <a:pt x="3751" y="4227"/>
                  </a:lnTo>
                  <a:close/>
                  <a:moveTo>
                    <a:pt x="11383" y="4155"/>
                  </a:moveTo>
                  <a:lnTo>
                    <a:pt x="13728" y="4763"/>
                  </a:lnTo>
                  <a:lnTo>
                    <a:pt x="12442" y="6906"/>
                  </a:lnTo>
                  <a:lnTo>
                    <a:pt x="8525" y="6906"/>
                  </a:lnTo>
                  <a:lnTo>
                    <a:pt x="11383" y="4155"/>
                  </a:lnTo>
                  <a:close/>
                  <a:moveTo>
                    <a:pt x="12562" y="7727"/>
                  </a:moveTo>
                  <a:lnTo>
                    <a:pt x="13788" y="9763"/>
                  </a:lnTo>
                  <a:lnTo>
                    <a:pt x="11311" y="10406"/>
                  </a:lnTo>
                  <a:lnTo>
                    <a:pt x="8549" y="7727"/>
                  </a:lnTo>
                  <a:close/>
                  <a:moveTo>
                    <a:pt x="6513" y="7739"/>
                  </a:moveTo>
                  <a:lnTo>
                    <a:pt x="3668" y="10501"/>
                  </a:lnTo>
                  <a:lnTo>
                    <a:pt x="1322" y="9882"/>
                  </a:lnTo>
                  <a:lnTo>
                    <a:pt x="2608" y="7739"/>
                  </a:lnTo>
                  <a:close/>
                  <a:moveTo>
                    <a:pt x="7954" y="8311"/>
                  </a:moveTo>
                  <a:lnTo>
                    <a:pt x="10787" y="11061"/>
                  </a:lnTo>
                  <a:lnTo>
                    <a:pt x="10168" y="13335"/>
                  </a:lnTo>
                  <a:lnTo>
                    <a:pt x="7954" y="12097"/>
                  </a:lnTo>
                  <a:lnTo>
                    <a:pt x="7954" y="8311"/>
                  </a:lnTo>
                  <a:close/>
                  <a:moveTo>
                    <a:pt x="7120" y="8311"/>
                  </a:moveTo>
                  <a:lnTo>
                    <a:pt x="7120" y="12204"/>
                  </a:lnTo>
                  <a:lnTo>
                    <a:pt x="7097"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29" y="3453"/>
                  </a:lnTo>
                  <a:lnTo>
                    <a:pt x="846" y="4120"/>
                  </a:lnTo>
                  <a:lnTo>
                    <a:pt x="0" y="4346"/>
                  </a:lnTo>
                  <a:lnTo>
                    <a:pt x="429" y="5072"/>
                  </a:lnTo>
                  <a:lnTo>
                    <a:pt x="1822" y="7394"/>
                  </a:lnTo>
                  <a:lnTo>
                    <a:pt x="477"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7" y="13752"/>
                  </a:lnTo>
                  <a:lnTo>
                    <a:pt x="11621" y="11168"/>
                  </a:lnTo>
                  <a:lnTo>
                    <a:pt x="14205" y="10489"/>
                  </a:lnTo>
                  <a:lnTo>
                    <a:pt x="15050" y="10275"/>
                  </a:lnTo>
                  <a:lnTo>
                    <a:pt x="14621" y="9537"/>
                  </a:lnTo>
                  <a:lnTo>
                    <a:pt x="13228"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5139325" y="2307850"/>
              <a:ext cx="376250" cy="365250"/>
            </a:xfrm>
            <a:custGeom>
              <a:avLst/>
              <a:gdLst/>
              <a:ahLst/>
              <a:cxnLst/>
              <a:rect l="l" t="t" r="r" b="b"/>
              <a:pathLst>
                <a:path w="15050" h="14610" extrusionOk="0">
                  <a:moveTo>
                    <a:pt x="4870" y="1298"/>
                  </a:moveTo>
                  <a:lnTo>
                    <a:pt x="7085" y="2525"/>
                  </a:lnTo>
                  <a:lnTo>
                    <a:pt x="7085" y="6323"/>
                  </a:lnTo>
                  <a:lnTo>
                    <a:pt x="4251" y="3573"/>
                  </a:lnTo>
                  <a:lnTo>
                    <a:pt x="4870" y="1298"/>
                  </a:lnTo>
                  <a:close/>
                  <a:moveTo>
                    <a:pt x="10037" y="1251"/>
                  </a:moveTo>
                  <a:lnTo>
                    <a:pt x="10704" y="3644"/>
                  </a:lnTo>
                  <a:lnTo>
                    <a:pt x="7942" y="6323"/>
                  </a:lnTo>
                  <a:lnTo>
                    <a:pt x="7942" y="2430"/>
                  </a:lnTo>
                  <a:lnTo>
                    <a:pt x="10037" y="1251"/>
                  </a:lnTo>
                  <a:close/>
                  <a:moveTo>
                    <a:pt x="11371" y="4132"/>
                  </a:moveTo>
                  <a:lnTo>
                    <a:pt x="13716" y="4751"/>
                  </a:lnTo>
                  <a:lnTo>
                    <a:pt x="12430" y="6894"/>
                  </a:lnTo>
                  <a:lnTo>
                    <a:pt x="8513" y="6894"/>
                  </a:lnTo>
                  <a:lnTo>
                    <a:pt x="11371" y="4132"/>
                  </a:lnTo>
                  <a:close/>
                  <a:moveTo>
                    <a:pt x="3739" y="4227"/>
                  </a:moveTo>
                  <a:lnTo>
                    <a:pt x="6501" y="6906"/>
                  </a:lnTo>
                  <a:lnTo>
                    <a:pt x="2489" y="6906"/>
                  </a:lnTo>
                  <a:lnTo>
                    <a:pt x="1274" y="4870"/>
                  </a:lnTo>
                  <a:lnTo>
                    <a:pt x="3739" y="4227"/>
                  </a:lnTo>
                  <a:close/>
                  <a:moveTo>
                    <a:pt x="12550" y="7728"/>
                  </a:moveTo>
                  <a:lnTo>
                    <a:pt x="13752" y="9764"/>
                  </a:lnTo>
                  <a:lnTo>
                    <a:pt x="11299" y="10407"/>
                  </a:lnTo>
                  <a:lnTo>
                    <a:pt x="8537" y="7728"/>
                  </a:lnTo>
                  <a:close/>
                  <a:moveTo>
                    <a:pt x="6501" y="7728"/>
                  </a:moveTo>
                  <a:lnTo>
                    <a:pt x="3656" y="10478"/>
                  </a:lnTo>
                  <a:lnTo>
                    <a:pt x="1310" y="9871"/>
                  </a:lnTo>
                  <a:lnTo>
                    <a:pt x="2596" y="7728"/>
                  </a:lnTo>
                  <a:close/>
                  <a:moveTo>
                    <a:pt x="7942" y="8299"/>
                  </a:moveTo>
                  <a:lnTo>
                    <a:pt x="10775" y="11062"/>
                  </a:lnTo>
                  <a:lnTo>
                    <a:pt x="10156" y="13336"/>
                  </a:lnTo>
                  <a:lnTo>
                    <a:pt x="7942" y="12097"/>
                  </a:lnTo>
                  <a:lnTo>
                    <a:pt x="7942" y="8299"/>
                  </a:lnTo>
                  <a:close/>
                  <a:moveTo>
                    <a:pt x="7108" y="8299"/>
                  </a:moveTo>
                  <a:lnTo>
                    <a:pt x="7108" y="12205"/>
                  </a:lnTo>
                  <a:lnTo>
                    <a:pt x="7085" y="12205"/>
                  </a:lnTo>
                  <a:lnTo>
                    <a:pt x="4989" y="13383"/>
                  </a:lnTo>
                  <a:lnTo>
                    <a:pt x="4334" y="10978"/>
                  </a:lnTo>
                  <a:lnTo>
                    <a:pt x="7108" y="8299"/>
                  </a:lnTo>
                  <a:close/>
                  <a:moveTo>
                    <a:pt x="10573" y="1"/>
                  </a:moveTo>
                  <a:lnTo>
                    <a:pt x="9811" y="417"/>
                  </a:lnTo>
                  <a:lnTo>
                    <a:pt x="7418" y="1751"/>
                  </a:lnTo>
                  <a:lnTo>
                    <a:pt x="5108" y="465"/>
                  </a:lnTo>
                  <a:lnTo>
                    <a:pt x="4346" y="48"/>
                  </a:lnTo>
                  <a:lnTo>
                    <a:pt x="4132" y="858"/>
                  </a:lnTo>
                  <a:lnTo>
                    <a:pt x="3417" y="3453"/>
                  </a:lnTo>
                  <a:lnTo>
                    <a:pt x="834" y="4120"/>
                  </a:lnTo>
                  <a:lnTo>
                    <a:pt x="0" y="4346"/>
                  </a:lnTo>
                  <a:lnTo>
                    <a:pt x="441" y="5073"/>
                  </a:lnTo>
                  <a:lnTo>
                    <a:pt x="1822" y="7394"/>
                  </a:lnTo>
                  <a:lnTo>
                    <a:pt x="477" y="9645"/>
                  </a:lnTo>
                  <a:lnTo>
                    <a:pt x="48" y="10371"/>
                  </a:lnTo>
                  <a:lnTo>
                    <a:pt x="893" y="10597"/>
                  </a:lnTo>
                  <a:lnTo>
                    <a:pt x="3560" y="11300"/>
                  </a:lnTo>
                  <a:lnTo>
                    <a:pt x="4251" y="13800"/>
                  </a:lnTo>
                  <a:lnTo>
                    <a:pt x="4465" y="14610"/>
                  </a:lnTo>
                  <a:lnTo>
                    <a:pt x="5227" y="14193"/>
                  </a:lnTo>
                  <a:lnTo>
                    <a:pt x="7620" y="12859"/>
                  </a:lnTo>
                  <a:lnTo>
                    <a:pt x="9930" y="14145"/>
                  </a:lnTo>
                  <a:lnTo>
                    <a:pt x="10692" y="14574"/>
                  </a:lnTo>
                  <a:lnTo>
                    <a:pt x="10918" y="13752"/>
                  </a:lnTo>
                  <a:lnTo>
                    <a:pt x="11633" y="11157"/>
                  </a:lnTo>
                  <a:lnTo>
                    <a:pt x="14204" y="10490"/>
                  </a:lnTo>
                  <a:lnTo>
                    <a:pt x="15050" y="10264"/>
                  </a:lnTo>
                  <a:lnTo>
                    <a:pt x="14621" y="9538"/>
                  </a:lnTo>
                  <a:lnTo>
                    <a:pt x="13216" y="7216"/>
                  </a:lnTo>
                  <a:lnTo>
                    <a:pt x="14562" y="4966"/>
                  </a:lnTo>
                  <a:lnTo>
                    <a:pt x="14990" y="4239"/>
                  </a:lnTo>
                  <a:lnTo>
                    <a:pt x="14145" y="4013"/>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5139025" y="4134575"/>
              <a:ext cx="376250" cy="365525"/>
            </a:xfrm>
            <a:custGeom>
              <a:avLst/>
              <a:gdLst/>
              <a:ahLst/>
              <a:cxnLst/>
              <a:rect l="l" t="t" r="r" b="b"/>
              <a:pathLst>
                <a:path w="15050" h="14621" extrusionOk="0">
                  <a:moveTo>
                    <a:pt x="4882" y="1286"/>
                  </a:moveTo>
                  <a:lnTo>
                    <a:pt x="7097" y="2512"/>
                  </a:lnTo>
                  <a:lnTo>
                    <a:pt x="7097" y="6310"/>
                  </a:lnTo>
                  <a:lnTo>
                    <a:pt x="4263" y="3560"/>
                  </a:lnTo>
                  <a:lnTo>
                    <a:pt x="4882" y="1286"/>
                  </a:lnTo>
                  <a:close/>
                  <a:moveTo>
                    <a:pt x="10049" y="1238"/>
                  </a:moveTo>
                  <a:lnTo>
                    <a:pt x="10704" y="3632"/>
                  </a:lnTo>
                  <a:lnTo>
                    <a:pt x="7930" y="6310"/>
                  </a:lnTo>
                  <a:lnTo>
                    <a:pt x="7930" y="2417"/>
                  </a:lnTo>
                  <a:lnTo>
                    <a:pt x="7954" y="2417"/>
                  </a:lnTo>
                  <a:lnTo>
                    <a:pt x="10049" y="1238"/>
                  </a:lnTo>
                  <a:close/>
                  <a:moveTo>
                    <a:pt x="11383" y="4132"/>
                  </a:moveTo>
                  <a:lnTo>
                    <a:pt x="13728" y="4739"/>
                  </a:lnTo>
                  <a:lnTo>
                    <a:pt x="12442" y="6882"/>
                  </a:lnTo>
                  <a:lnTo>
                    <a:pt x="8525" y="6882"/>
                  </a:lnTo>
                  <a:lnTo>
                    <a:pt x="11383" y="4132"/>
                  </a:lnTo>
                  <a:close/>
                  <a:moveTo>
                    <a:pt x="3751" y="4215"/>
                  </a:moveTo>
                  <a:lnTo>
                    <a:pt x="6525" y="6894"/>
                  </a:lnTo>
                  <a:lnTo>
                    <a:pt x="2501" y="6894"/>
                  </a:lnTo>
                  <a:lnTo>
                    <a:pt x="1298" y="4858"/>
                  </a:lnTo>
                  <a:lnTo>
                    <a:pt x="3751" y="4215"/>
                  </a:lnTo>
                  <a:close/>
                  <a:moveTo>
                    <a:pt x="12550" y="7715"/>
                  </a:moveTo>
                  <a:lnTo>
                    <a:pt x="13764" y="9751"/>
                  </a:lnTo>
                  <a:lnTo>
                    <a:pt x="11299" y="10394"/>
                  </a:lnTo>
                  <a:lnTo>
                    <a:pt x="8525" y="7715"/>
                  </a:lnTo>
                  <a:close/>
                  <a:moveTo>
                    <a:pt x="6513" y="7715"/>
                  </a:moveTo>
                  <a:lnTo>
                    <a:pt x="3668" y="10466"/>
                  </a:lnTo>
                  <a:lnTo>
                    <a:pt x="1322" y="9859"/>
                  </a:lnTo>
                  <a:lnTo>
                    <a:pt x="2608" y="7715"/>
                  </a:lnTo>
                  <a:close/>
                  <a:moveTo>
                    <a:pt x="7954" y="8299"/>
                  </a:moveTo>
                  <a:lnTo>
                    <a:pt x="10787" y="11049"/>
                  </a:lnTo>
                  <a:lnTo>
                    <a:pt x="10168" y="13323"/>
                  </a:lnTo>
                  <a:lnTo>
                    <a:pt x="7942" y="12085"/>
                  </a:lnTo>
                  <a:lnTo>
                    <a:pt x="7942" y="8299"/>
                  </a:lnTo>
                  <a:close/>
                  <a:moveTo>
                    <a:pt x="7097" y="8299"/>
                  </a:moveTo>
                  <a:lnTo>
                    <a:pt x="7097" y="12192"/>
                  </a:lnTo>
                  <a:lnTo>
                    <a:pt x="5001" y="13371"/>
                  </a:lnTo>
                  <a:lnTo>
                    <a:pt x="4334" y="10978"/>
                  </a:lnTo>
                  <a:lnTo>
                    <a:pt x="7097" y="8299"/>
                  </a:lnTo>
                  <a:close/>
                  <a:moveTo>
                    <a:pt x="10585" y="0"/>
                  </a:moveTo>
                  <a:lnTo>
                    <a:pt x="9823" y="417"/>
                  </a:lnTo>
                  <a:lnTo>
                    <a:pt x="7430" y="1762"/>
                  </a:lnTo>
                  <a:lnTo>
                    <a:pt x="5120" y="465"/>
                  </a:lnTo>
                  <a:lnTo>
                    <a:pt x="4358" y="48"/>
                  </a:lnTo>
                  <a:lnTo>
                    <a:pt x="4144" y="869"/>
                  </a:lnTo>
                  <a:lnTo>
                    <a:pt x="3429" y="3453"/>
                  </a:lnTo>
                  <a:lnTo>
                    <a:pt x="846" y="4132"/>
                  </a:lnTo>
                  <a:lnTo>
                    <a:pt x="0" y="4346"/>
                  </a:lnTo>
                  <a:lnTo>
                    <a:pt x="429" y="5084"/>
                  </a:lnTo>
                  <a:lnTo>
                    <a:pt x="1822"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7"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5139025" y="3403825"/>
              <a:ext cx="376250" cy="365550"/>
            </a:xfrm>
            <a:custGeom>
              <a:avLst/>
              <a:gdLst/>
              <a:ahLst/>
              <a:cxnLst/>
              <a:rect l="l" t="t" r="r" b="b"/>
              <a:pathLst>
                <a:path w="15050" h="14622" extrusionOk="0">
                  <a:moveTo>
                    <a:pt x="4882" y="1286"/>
                  </a:moveTo>
                  <a:lnTo>
                    <a:pt x="7097" y="2525"/>
                  </a:lnTo>
                  <a:lnTo>
                    <a:pt x="7097" y="6311"/>
                  </a:lnTo>
                  <a:lnTo>
                    <a:pt x="4263" y="3560"/>
                  </a:lnTo>
                  <a:lnTo>
                    <a:pt x="4882" y="1286"/>
                  </a:lnTo>
                  <a:close/>
                  <a:moveTo>
                    <a:pt x="10049" y="1239"/>
                  </a:moveTo>
                  <a:lnTo>
                    <a:pt x="10716" y="3632"/>
                  </a:lnTo>
                  <a:lnTo>
                    <a:pt x="7954" y="6311"/>
                  </a:lnTo>
                  <a:lnTo>
                    <a:pt x="7954" y="2417"/>
                  </a:lnTo>
                  <a:lnTo>
                    <a:pt x="10049" y="1239"/>
                  </a:lnTo>
                  <a:close/>
                  <a:moveTo>
                    <a:pt x="3751" y="4215"/>
                  </a:moveTo>
                  <a:lnTo>
                    <a:pt x="6525" y="6894"/>
                  </a:lnTo>
                  <a:lnTo>
                    <a:pt x="2501" y="6894"/>
                  </a:lnTo>
                  <a:lnTo>
                    <a:pt x="1286" y="4858"/>
                  </a:lnTo>
                  <a:lnTo>
                    <a:pt x="3751" y="4215"/>
                  </a:lnTo>
                  <a:close/>
                  <a:moveTo>
                    <a:pt x="11383" y="4144"/>
                  </a:moveTo>
                  <a:lnTo>
                    <a:pt x="13728" y="4751"/>
                  </a:lnTo>
                  <a:lnTo>
                    <a:pt x="12442" y="6894"/>
                  </a:lnTo>
                  <a:lnTo>
                    <a:pt x="8525" y="6894"/>
                  </a:lnTo>
                  <a:lnTo>
                    <a:pt x="11383" y="4144"/>
                  </a:lnTo>
                  <a:close/>
                  <a:moveTo>
                    <a:pt x="12550" y="7716"/>
                  </a:moveTo>
                  <a:lnTo>
                    <a:pt x="13764" y="9752"/>
                  </a:lnTo>
                  <a:lnTo>
                    <a:pt x="11299" y="10395"/>
                  </a:lnTo>
                  <a:lnTo>
                    <a:pt x="8525" y="7716"/>
                  </a:lnTo>
                  <a:close/>
                  <a:moveTo>
                    <a:pt x="6501" y="7728"/>
                  </a:moveTo>
                  <a:lnTo>
                    <a:pt x="3668" y="10478"/>
                  </a:lnTo>
                  <a:lnTo>
                    <a:pt x="1310" y="9871"/>
                  </a:lnTo>
                  <a:lnTo>
                    <a:pt x="2596" y="7728"/>
                  </a:lnTo>
                  <a:close/>
                  <a:moveTo>
                    <a:pt x="7954" y="8299"/>
                  </a:moveTo>
                  <a:lnTo>
                    <a:pt x="10787" y="11049"/>
                  </a:lnTo>
                  <a:lnTo>
                    <a:pt x="10168" y="13323"/>
                  </a:lnTo>
                  <a:lnTo>
                    <a:pt x="7942" y="12085"/>
                  </a:lnTo>
                  <a:lnTo>
                    <a:pt x="7942" y="8299"/>
                  </a:lnTo>
                  <a:close/>
                  <a:moveTo>
                    <a:pt x="7120" y="8299"/>
                  </a:moveTo>
                  <a:lnTo>
                    <a:pt x="7120" y="12192"/>
                  </a:lnTo>
                  <a:lnTo>
                    <a:pt x="7097" y="12192"/>
                  </a:lnTo>
                  <a:lnTo>
                    <a:pt x="5001" y="13371"/>
                  </a:lnTo>
                  <a:lnTo>
                    <a:pt x="4346" y="10978"/>
                  </a:lnTo>
                  <a:lnTo>
                    <a:pt x="7120" y="8299"/>
                  </a:lnTo>
                  <a:close/>
                  <a:moveTo>
                    <a:pt x="10585" y="0"/>
                  </a:moveTo>
                  <a:lnTo>
                    <a:pt x="9823" y="417"/>
                  </a:lnTo>
                  <a:lnTo>
                    <a:pt x="7430" y="1763"/>
                  </a:lnTo>
                  <a:lnTo>
                    <a:pt x="5120" y="465"/>
                  </a:lnTo>
                  <a:lnTo>
                    <a:pt x="4358" y="48"/>
                  </a:lnTo>
                  <a:lnTo>
                    <a:pt x="4132" y="870"/>
                  </a:lnTo>
                  <a:lnTo>
                    <a:pt x="3418" y="3453"/>
                  </a:lnTo>
                  <a:lnTo>
                    <a:pt x="846" y="4132"/>
                  </a:lnTo>
                  <a:lnTo>
                    <a:pt x="0" y="4346"/>
                  </a:lnTo>
                  <a:lnTo>
                    <a:pt x="429" y="5084"/>
                  </a:lnTo>
                  <a:lnTo>
                    <a:pt x="1822"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7"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5139025" y="3769350"/>
              <a:ext cx="376250" cy="365250"/>
            </a:xfrm>
            <a:custGeom>
              <a:avLst/>
              <a:gdLst/>
              <a:ahLst/>
              <a:cxnLst/>
              <a:rect l="l" t="t" r="r" b="b"/>
              <a:pathLst>
                <a:path w="15050" h="14610" extrusionOk="0">
                  <a:moveTo>
                    <a:pt x="4882" y="1274"/>
                  </a:moveTo>
                  <a:lnTo>
                    <a:pt x="7097" y="2512"/>
                  </a:lnTo>
                  <a:lnTo>
                    <a:pt x="7097" y="6311"/>
                  </a:lnTo>
                  <a:lnTo>
                    <a:pt x="4263" y="3560"/>
                  </a:lnTo>
                  <a:lnTo>
                    <a:pt x="4882" y="1274"/>
                  </a:lnTo>
                  <a:close/>
                  <a:moveTo>
                    <a:pt x="10049" y="1238"/>
                  </a:moveTo>
                  <a:lnTo>
                    <a:pt x="10704" y="3632"/>
                  </a:lnTo>
                  <a:lnTo>
                    <a:pt x="7930" y="6311"/>
                  </a:lnTo>
                  <a:lnTo>
                    <a:pt x="7930" y="2405"/>
                  </a:lnTo>
                  <a:lnTo>
                    <a:pt x="7954" y="2405"/>
                  </a:lnTo>
                  <a:lnTo>
                    <a:pt x="10049" y="1238"/>
                  </a:lnTo>
                  <a:close/>
                  <a:moveTo>
                    <a:pt x="3751" y="4215"/>
                  </a:moveTo>
                  <a:lnTo>
                    <a:pt x="6525" y="6894"/>
                  </a:lnTo>
                  <a:lnTo>
                    <a:pt x="2501" y="6894"/>
                  </a:lnTo>
                  <a:lnTo>
                    <a:pt x="1286" y="4846"/>
                  </a:lnTo>
                  <a:lnTo>
                    <a:pt x="3751" y="4215"/>
                  </a:lnTo>
                  <a:close/>
                  <a:moveTo>
                    <a:pt x="11383" y="4132"/>
                  </a:moveTo>
                  <a:lnTo>
                    <a:pt x="13740" y="4751"/>
                  </a:lnTo>
                  <a:lnTo>
                    <a:pt x="12454" y="6894"/>
                  </a:lnTo>
                  <a:lnTo>
                    <a:pt x="8549" y="6894"/>
                  </a:lnTo>
                  <a:lnTo>
                    <a:pt x="11383" y="4132"/>
                  </a:lnTo>
                  <a:close/>
                  <a:moveTo>
                    <a:pt x="12550" y="7704"/>
                  </a:moveTo>
                  <a:lnTo>
                    <a:pt x="13764" y="9751"/>
                  </a:lnTo>
                  <a:lnTo>
                    <a:pt x="11299" y="10382"/>
                  </a:lnTo>
                  <a:lnTo>
                    <a:pt x="8525" y="7704"/>
                  </a:lnTo>
                  <a:close/>
                  <a:moveTo>
                    <a:pt x="6513" y="7704"/>
                  </a:moveTo>
                  <a:lnTo>
                    <a:pt x="3668" y="10466"/>
                  </a:lnTo>
                  <a:lnTo>
                    <a:pt x="1322" y="9847"/>
                  </a:lnTo>
                  <a:lnTo>
                    <a:pt x="2608" y="7704"/>
                  </a:lnTo>
                  <a:close/>
                  <a:moveTo>
                    <a:pt x="7954" y="8287"/>
                  </a:moveTo>
                  <a:lnTo>
                    <a:pt x="10787" y="11037"/>
                  </a:lnTo>
                  <a:lnTo>
                    <a:pt x="10168" y="13323"/>
                  </a:lnTo>
                  <a:lnTo>
                    <a:pt x="7942" y="12085"/>
                  </a:lnTo>
                  <a:lnTo>
                    <a:pt x="7942"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7"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5518225" y="3038600"/>
              <a:ext cx="376275" cy="365250"/>
            </a:xfrm>
            <a:custGeom>
              <a:avLst/>
              <a:gdLst/>
              <a:ahLst/>
              <a:cxnLst/>
              <a:rect l="l" t="t" r="r" b="b"/>
              <a:pathLst>
                <a:path w="15051" h="14610" extrusionOk="0">
                  <a:moveTo>
                    <a:pt x="10050" y="1239"/>
                  </a:moveTo>
                  <a:lnTo>
                    <a:pt x="10705" y="3632"/>
                  </a:lnTo>
                  <a:lnTo>
                    <a:pt x="7931" y="6311"/>
                  </a:lnTo>
                  <a:lnTo>
                    <a:pt x="7931" y="2405"/>
                  </a:lnTo>
                  <a:lnTo>
                    <a:pt x="7942" y="2405"/>
                  </a:lnTo>
                  <a:lnTo>
                    <a:pt x="10050" y="1239"/>
                  </a:lnTo>
                  <a:close/>
                  <a:moveTo>
                    <a:pt x="4883" y="1298"/>
                  </a:moveTo>
                  <a:lnTo>
                    <a:pt x="7097" y="2525"/>
                  </a:lnTo>
                  <a:lnTo>
                    <a:pt x="7097" y="6323"/>
                  </a:lnTo>
                  <a:lnTo>
                    <a:pt x="4252" y="3572"/>
                  </a:lnTo>
                  <a:lnTo>
                    <a:pt x="4883" y="1298"/>
                  </a:lnTo>
                  <a:close/>
                  <a:moveTo>
                    <a:pt x="3751" y="4215"/>
                  </a:moveTo>
                  <a:lnTo>
                    <a:pt x="6514"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7" y="9752"/>
                  </a:lnTo>
                  <a:lnTo>
                    <a:pt x="11312" y="10383"/>
                  </a:lnTo>
                  <a:lnTo>
                    <a:pt x="8538" y="7704"/>
                  </a:lnTo>
                  <a:close/>
                  <a:moveTo>
                    <a:pt x="6514" y="7704"/>
                  </a:moveTo>
                  <a:lnTo>
                    <a:pt x="3656" y="10478"/>
                  </a:lnTo>
                  <a:lnTo>
                    <a:pt x="1323" y="9871"/>
                  </a:lnTo>
                  <a:lnTo>
                    <a:pt x="2608" y="7704"/>
                  </a:lnTo>
                  <a:close/>
                  <a:moveTo>
                    <a:pt x="7942" y="8287"/>
                  </a:moveTo>
                  <a:lnTo>
                    <a:pt x="10788" y="11038"/>
                  </a:lnTo>
                  <a:lnTo>
                    <a:pt x="10169" y="13324"/>
                  </a:lnTo>
                  <a:lnTo>
                    <a:pt x="7942" y="12085"/>
                  </a:lnTo>
                  <a:lnTo>
                    <a:pt x="7942" y="8287"/>
                  </a:lnTo>
                  <a:close/>
                  <a:moveTo>
                    <a:pt x="7109" y="8287"/>
                  </a:moveTo>
                  <a:lnTo>
                    <a:pt x="7109" y="12192"/>
                  </a:lnTo>
                  <a:lnTo>
                    <a:pt x="7097" y="12192"/>
                  </a:lnTo>
                  <a:lnTo>
                    <a:pt x="5002" y="13359"/>
                  </a:lnTo>
                  <a:lnTo>
                    <a:pt x="4347" y="10966"/>
                  </a:lnTo>
                  <a:lnTo>
                    <a:pt x="7109" y="8287"/>
                  </a:lnTo>
                  <a:close/>
                  <a:moveTo>
                    <a:pt x="10586" y="0"/>
                  </a:moveTo>
                  <a:lnTo>
                    <a:pt x="9824" y="417"/>
                  </a:lnTo>
                  <a:lnTo>
                    <a:pt x="7430" y="1751"/>
                  </a:lnTo>
                  <a:lnTo>
                    <a:pt x="5121" y="453"/>
                  </a:lnTo>
                  <a:lnTo>
                    <a:pt x="4359" y="48"/>
                  </a:lnTo>
                  <a:lnTo>
                    <a:pt x="4132" y="858"/>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28" y="14193"/>
                  </a:lnTo>
                  <a:lnTo>
                    <a:pt x="7621" y="12859"/>
                  </a:lnTo>
                  <a:lnTo>
                    <a:pt x="9931"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8" y="4013"/>
                  </a:lnTo>
                  <a:lnTo>
                    <a:pt x="11491" y="3322"/>
                  </a:lnTo>
                  <a:lnTo>
                    <a:pt x="10800"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5139025" y="2673075"/>
              <a:ext cx="376250" cy="365550"/>
            </a:xfrm>
            <a:custGeom>
              <a:avLst/>
              <a:gdLst/>
              <a:ahLst/>
              <a:cxnLst/>
              <a:rect l="l" t="t" r="r" b="b"/>
              <a:pathLst>
                <a:path w="15050" h="14622" extrusionOk="0">
                  <a:moveTo>
                    <a:pt x="4894" y="1286"/>
                  </a:moveTo>
                  <a:lnTo>
                    <a:pt x="7120" y="2525"/>
                  </a:lnTo>
                  <a:lnTo>
                    <a:pt x="7120" y="6311"/>
                  </a:lnTo>
                  <a:lnTo>
                    <a:pt x="4275" y="3561"/>
                  </a:lnTo>
                  <a:lnTo>
                    <a:pt x="4894" y="1286"/>
                  </a:lnTo>
                  <a:close/>
                  <a:moveTo>
                    <a:pt x="10049" y="1251"/>
                  </a:moveTo>
                  <a:lnTo>
                    <a:pt x="10704" y="3656"/>
                  </a:lnTo>
                  <a:lnTo>
                    <a:pt x="7930" y="6335"/>
                  </a:lnTo>
                  <a:lnTo>
                    <a:pt x="7930" y="2429"/>
                  </a:lnTo>
                  <a:lnTo>
                    <a:pt x="7954" y="2429"/>
                  </a:lnTo>
                  <a:lnTo>
                    <a:pt x="10049" y="1251"/>
                  </a:lnTo>
                  <a:close/>
                  <a:moveTo>
                    <a:pt x="11383" y="4144"/>
                  </a:moveTo>
                  <a:lnTo>
                    <a:pt x="13728" y="4751"/>
                  </a:lnTo>
                  <a:lnTo>
                    <a:pt x="12442" y="6894"/>
                  </a:lnTo>
                  <a:lnTo>
                    <a:pt x="8525" y="6894"/>
                  </a:lnTo>
                  <a:lnTo>
                    <a:pt x="11383" y="4144"/>
                  </a:lnTo>
                  <a:close/>
                  <a:moveTo>
                    <a:pt x="3751" y="4227"/>
                  </a:moveTo>
                  <a:lnTo>
                    <a:pt x="6513" y="6906"/>
                  </a:lnTo>
                  <a:lnTo>
                    <a:pt x="2501" y="6906"/>
                  </a:lnTo>
                  <a:lnTo>
                    <a:pt x="1286" y="4870"/>
                  </a:lnTo>
                  <a:lnTo>
                    <a:pt x="3751" y="4227"/>
                  </a:lnTo>
                  <a:close/>
                  <a:moveTo>
                    <a:pt x="12562" y="7728"/>
                  </a:moveTo>
                  <a:lnTo>
                    <a:pt x="13788" y="9764"/>
                  </a:lnTo>
                  <a:lnTo>
                    <a:pt x="11311" y="10407"/>
                  </a:lnTo>
                  <a:lnTo>
                    <a:pt x="8549" y="7728"/>
                  </a:lnTo>
                  <a:close/>
                  <a:moveTo>
                    <a:pt x="6525" y="7716"/>
                  </a:moveTo>
                  <a:lnTo>
                    <a:pt x="3679" y="10466"/>
                  </a:lnTo>
                  <a:lnTo>
                    <a:pt x="1346" y="9859"/>
                  </a:lnTo>
                  <a:lnTo>
                    <a:pt x="2608" y="7716"/>
                  </a:lnTo>
                  <a:close/>
                  <a:moveTo>
                    <a:pt x="7954" y="8299"/>
                  </a:moveTo>
                  <a:lnTo>
                    <a:pt x="10787" y="11050"/>
                  </a:lnTo>
                  <a:lnTo>
                    <a:pt x="10168" y="13324"/>
                  </a:lnTo>
                  <a:lnTo>
                    <a:pt x="7942" y="12085"/>
                  </a:lnTo>
                  <a:lnTo>
                    <a:pt x="7942" y="8299"/>
                  </a:lnTo>
                  <a:close/>
                  <a:moveTo>
                    <a:pt x="7120" y="8287"/>
                  </a:moveTo>
                  <a:lnTo>
                    <a:pt x="7120" y="12193"/>
                  </a:lnTo>
                  <a:lnTo>
                    <a:pt x="7097" y="12193"/>
                  </a:lnTo>
                  <a:lnTo>
                    <a:pt x="5001" y="13371"/>
                  </a:lnTo>
                  <a:lnTo>
                    <a:pt x="4346" y="10966"/>
                  </a:lnTo>
                  <a:lnTo>
                    <a:pt x="7120" y="8287"/>
                  </a:lnTo>
                  <a:close/>
                  <a:moveTo>
                    <a:pt x="10585" y="1"/>
                  </a:moveTo>
                  <a:lnTo>
                    <a:pt x="9823" y="417"/>
                  </a:lnTo>
                  <a:lnTo>
                    <a:pt x="7430" y="1763"/>
                  </a:lnTo>
                  <a:lnTo>
                    <a:pt x="5120" y="465"/>
                  </a:lnTo>
                  <a:lnTo>
                    <a:pt x="4358" y="48"/>
                  </a:lnTo>
                  <a:lnTo>
                    <a:pt x="4144" y="870"/>
                  </a:lnTo>
                  <a:lnTo>
                    <a:pt x="3429" y="3453"/>
                  </a:lnTo>
                  <a:lnTo>
                    <a:pt x="846" y="4132"/>
                  </a:lnTo>
                  <a:lnTo>
                    <a:pt x="0" y="4346"/>
                  </a:lnTo>
                  <a:lnTo>
                    <a:pt x="429" y="5085"/>
                  </a:lnTo>
                  <a:lnTo>
                    <a:pt x="1822" y="7406"/>
                  </a:lnTo>
                  <a:lnTo>
                    <a:pt x="477"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7" y="13752"/>
                  </a:lnTo>
                  <a:lnTo>
                    <a:pt x="11621" y="11169"/>
                  </a:lnTo>
                  <a:lnTo>
                    <a:pt x="14193" y="10502"/>
                  </a:lnTo>
                  <a:lnTo>
                    <a:pt x="15050" y="10276"/>
                  </a:lnTo>
                  <a:lnTo>
                    <a:pt x="14609" y="9549"/>
                  </a:lnTo>
                  <a:lnTo>
                    <a:pt x="13228" y="7228"/>
                  </a:lnTo>
                  <a:lnTo>
                    <a:pt x="14574" y="4977"/>
                  </a:lnTo>
                  <a:lnTo>
                    <a:pt x="15002" y="4251"/>
                  </a:lnTo>
                  <a:lnTo>
                    <a:pt x="14157" y="4025"/>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5139025" y="846375"/>
              <a:ext cx="376250" cy="365250"/>
            </a:xfrm>
            <a:custGeom>
              <a:avLst/>
              <a:gdLst/>
              <a:ahLst/>
              <a:cxnLst/>
              <a:rect l="l" t="t" r="r" b="b"/>
              <a:pathLst>
                <a:path w="15050" h="14610" extrusionOk="0">
                  <a:moveTo>
                    <a:pt x="10049" y="1250"/>
                  </a:moveTo>
                  <a:lnTo>
                    <a:pt x="10704" y="3643"/>
                  </a:lnTo>
                  <a:lnTo>
                    <a:pt x="7930" y="6322"/>
                  </a:lnTo>
                  <a:lnTo>
                    <a:pt x="7930" y="2429"/>
                  </a:lnTo>
                  <a:lnTo>
                    <a:pt x="7954" y="2429"/>
                  </a:lnTo>
                  <a:lnTo>
                    <a:pt x="10049" y="1250"/>
                  </a:lnTo>
                  <a:close/>
                  <a:moveTo>
                    <a:pt x="4882" y="1310"/>
                  </a:moveTo>
                  <a:lnTo>
                    <a:pt x="7097" y="2548"/>
                  </a:lnTo>
                  <a:lnTo>
                    <a:pt x="7097" y="6334"/>
                  </a:lnTo>
                  <a:lnTo>
                    <a:pt x="4263" y="3584"/>
                  </a:lnTo>
                  <a:lnTo>
                    <a:pt x="4882" y="1310"/>
                  </a:lnTo>
                  <a:close/>
                  <a:moveTo>
                    <a:pt x="3751" y="4227"/>
                  </a:moveTo>
                  <a:lnTo>
                    <a:pt x="6513" y="6906"/>
                  </a:lnTo>
                  <a:lnTo>
                    <a:pt x="2501" y="6906"/>
                  </a:lnTo>
                  <a:lnTo>
                    <a:pt x="1286" y="4870"/>
                  </a:lnTo>
                  <a:lnTo>
                    <a:pt x="3751" y="4227"/>
                  </a:lnTo>
                  <a:close/>
                  <a:moveTo>
                    <a:pt x="11371" y="4143"/>
                  </a:moveTo>
                  <a:lnTo>
                    <a:pt x="13705" y="4763"/>
                  </a:lnTo>
                  <a:lnTo>
                    <a:pt x="12442" y="6906"/>
                  </a:lnTo>
                  <a:lnTo>
                    <a:pt x="8525" y="6906"/>
                  </a:lnTo>
                  <a:lnTo>
                    <a:pt x="11371" y="4143"/>
                  </a:lnTo>
                  <a:close/>
                  <a:moveTo>
                    <a:pt x="12550" y="7727"/>
                  </a:moveTo>
                  <a:lnTo>
                    <a:pt x="13764" y="9763"/>
                  </a:lnTo>
                  <a:lnTo>
                    <a:pt x="11299" y="10406"/>
                  </a:lnTo>
                  <a:lnTo>
                    <a:pt x="8525" y="7727"/>
                  </a:lnTo>
                  <a:close/>
                  <a:moveTo>
                    <a:pt x="6513" y="7739"/>
                  </a:moveTo>
                  <a:lnTo>
                    <a:pt x="3668" y="10489"/>
                  </a:lnTo>
                  <a:lnTo>
                    <a:pt x="1322" y="9882"/>
                  </a:lnTo>
                  <a:lnTo>
                    <a:pt x="2608" y="7739"/>
                  </a:lnTo>
                  <a:close/>
                  <a:moveTo>
                    <a:pt x="7954" y="8299"/>
                  </a:moveTo>
                  <a:lnTo>
                    <a:pt x="10787" y="11061"/>
                  </a:lnTo>
                  <a:lnTo>
                    <a:pt x="10168" y="13335"/>
                  </a:lnTo>
                  <a:lnTo>
                    <a:pt x="7954" y="12097"/>
                  </a:lnTo>
                  <a:lnTo>
                    <a:pt x="7954" y="8299"/>
                  </a:lnTo>
                  <a:close/>
                  <a:moveTo>
                    <a:pt x="7120" y="8299"/>
                  </a:moveTo>
                  <a:lnTo>
                    <a:pt x="7120" y="12204"/>
                  </a:lnTo>
                  <a:lnTo>
                    <a:pt x="7097" y="12204"/>
                  </a:lnTo>
                  <a:lnTo>
                    <a:pt x="5001" y="13383"/>
                  </a:lnTo>
                  <a:lnTo>
                    <a:pt x="4346" y="10978"/>
                  </a:lnTo>
                  <a:lnTo>
                    <a:pt x="7120" y="8299"/>
                  </a:lnTo>
                  <a:close/>
                  <a:moveTo>
                    <a:pt x="10585" y="0"/>
                  </a:moveTo>
                  <a:lnTo>
                    <a:pt x="9823" y="417"/>
                  </a:lnTo>
                  <a:lnTo>
                    <a:pt x="7430" y="1750"/>
                  </a:lnTo>
                  <a:lnTo>
                    <a:pt x="5120" y="464"/>
                  </a:lnTo>
                  <a:lnTo>
                    <a:pt x="4358" y="48"/>
                  </a:lnTo>
                  <a:lnTo>
                    <a:pt x="4144" y="857"/>
                  </a:lnTo>
                  <a:lnTo>
                    <a:pt x="3429" y="3453"/>
                  </a:lnTo>
                  <a:lnTo>
                    <a:pt x="846" y="4120"/>
                  </a:lnTo>
                  <a:lnTo>
                    <a:pt x="0" y="4346"/>
                  </a:lnTo>
                  <a:lnTo>
                    <a:pt x="429" y="5072"/>
                  </a:lnTo>
                  <a:lnTo>
                    <a:pt x="1822" y="7394"/>
                  </a:lnTo>
                  <a:lnTo>
                    <a:pt x="477" y="9644"/>
                  </a:lnTo>
                  <a:lnTo>
                    <a:pt x="48" y="10370"/>
                  </a:lnTo>
                  <a:lnTo>
                    <a:pt x="893" y="10597"/>
                  </a:lnTo>
                  <a:lnTo>
                    <a:pt x="3560" y="11299"/>
                  </a:lnTo>
                  <a:lnTo>
                    <a:pt x="4239" y="13799"/>
                  </a:lnTo>
                  <a:lnTo>
                    <a:pt x="4465" y="14609"/>
                  </a:lnTo>
                  <a:lnTo>
                    <a:pt x="5227" y="14192"/>
                  </a:lnTo>
                  <a:lnTo>
                    <a:pt x="7620" y="12859"/>
                  </a:lnTo>
                  <a:lnTo>
                    <a:pt x="9942" y="14157"/>
                  </a:lnTo>
                  <a:lnTo>
                    <a:pt x="10704" y="14573"/>
                  </a:lnTo>
                  <a:lnTo>
                    <a:pt x="10930" y="13752"/>
                  </a:lnTo>
                  <a:lnTo>
                    <a:pt x="11645" y="11156"/>
                  </a:lnTo>
                  <a:lnTo>
                    <a:pt x="14216" y="10489"/>
                  </a:lnTo>
                  <a:lnTo>
                    <a:pt x="15050" y="10263"/>
                  </a:lnTo>
                  <a:lnTo>
                    <a:pt x="14609" y="9537"/>
                  </a:lnTo>
                  <a:lnTo>
                    <a:pt x="13228" y="7215"/>
                  </a:lnTo>
                  <a:lnTo>
                    <a:pt x="14574" y="4965"/>
                  </a:lnTo>
                  <a:lnTo>
                    <a:pt x="15002" y="4239"/>
                  </a:lnTo>
                  <a:lnTo>
                    <a:pt x="14157" y="4012"/>
                  </a:lnTo>
                  <a:lnTo>
                    <a:pt x="11490" y="3322"/>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759800" y="2307850"/>
              <a:ext cx="376275" cy="365250"/>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5" y="3644"/>
                  </a:lnTo>
                  <a:lnTo>
                    <a:pt x="7942" y="6323"/>
                  </a:lnTo>
                  <a:lnTo>
                    <a:pt x="7942" y="2430"/>
                  </a:lnTo>
                  <a:lnTo>
                    <a:pt x="7954" y="2430"/>
                  </a:lnTo>
                  <a:lnTo>
                    <a:pt x="10050" y="1251"/>
                  </a:lnTo>
                  <a:close/>
                  <a:moveTo>
                    <a:pt x="11395" y="4132"/>
                  </a:moveTo>
                  <a:lnTo>
                    <a:pt x="13729" y="4751"/>
                  </a:lnTo>
                  <a:lnTo>
                    <a:pt x="12443" y="6894"/>
                  </a:lnTo>
                  <a:lnTo>
                    <a:pt x="8538" y="6894"/>
                  </a:lnTo>
                  <a:lnTo>
                    <a:pt x="11395" y="4132"/>
                  </a:lnTo>
                  <a:close/>
                  <a:moveTo>
                    <a:pt x="3751" y="4227"/>
                  </a:moveTo>
                  <a:lnTo>
                    <a:pt x="6525" y="6906"/>
                  </a:lnTo>
                  <a:lnTo>
                    <a:pt x="2501" y="6906"/>
                  </a:lnTo>
                  <a:lnTo>
                    <a:pt x="1287" y="4870"/>
                  </a:lnTo>
                  <a:lnTo>
                    <a:pt x="3751" y="4227"/>
                  </a:lnTo>
                  <a:close/>
                  <a:moveTo>
                    <a:pt x="12562" y="7728"/>
                  </a:moveTo>
                  <a:lnTo>
                    <a:pt x="13788" y="9764"/>
                  </a:lnTo>
                  <a:lnTo>
                    <a:pt x="11312" y="10407"/>
                  </a:lnTo>
                  <a:lnTo>
                    <a:pt x="8550" y="7728"/>
                  </a:lnTo>
                  <a:close/>
                  <a:moveTo>
                    <a:pt x="6525" y="7728"/>
                  </a:moveTo>
                  <a:lnTo>
                    <a:pt x="3668" y="10478"/>
                  </a:lnTo>
                  <a:lnTo>
                    <a:pt x="1334" y="9871"/>
                  </a:lnTo>
                  <a:lnTo>
                    <a:pt x="2608" y="7728"/>
                  </a:lnTo>
                  <a:close/>
                  <a:moveTo>
                    <a:pt x="7954" y="8299"/>
                  </a:moveTo>
                  <a:lnTo>
                    <a:pt x="10788" y="11062"/>
                  </a:lnTo>
                  <a:lnTo>
                    <a:pt x="10169" y="13336"/>
                  </a:lnTo>
                  <a:lnTo>
                    <a:pt x="7954" y="12097"/>
                  </a:lnTo>
                  <a:lnTo>
                    <a:pt x="7954" y="8299"/>
                  </a:lnTo>
                  <a:close/>
                  <a:moveTo>
                    <a:pt x="7121" y="8299"/>
                  </a:moveTo>
                  <a:lnTo>
                    <a:pt x="7121" y="12205"/>
                  </a:lnTo>
                  <a:lnTo>
                    <a:pt x="7109" y="12205"/>
                  </a:lnTo>
                  <a:lnTo>
                    <a:pt x="5001" y="13383"/>
                  </a:lnTo>
                  <a:lnTo>
                    <a:pt x="4347" y="10978"/>
                  </a:lnTo>
                  <a:lnTo>
                    <a:pt x="7121" y="8299"/>
                  </a:lnTo>
                  <a:close/>
                  <a:moveTo>
                    <a:pt x="10586" y="1"/>
                  </a:moveTo>
                  <a:lnTo>
                    <a:pt x="9824" y="417"/>
                  </a:lnTo>
                  <a:lnTo>
                    <a:pt x="7430" y="1751"/>
                  </a:lnTo>
                  <a:lnTo>
                    <a:pt x="5121" y="465"/>
                  </a:lnTo>
                  <a:lnTo>
                    <a:pt x="4370" y="48"/>
                  </a:lnTo>
                  <a:lnTo>
                    <a:pt x="4144" y="858"/>
                  </a:lnTo>
                  <a:lnTo>
                    <a:pt x="3430" y="3453"/>
                  </a:lnTo>
                  <a:lnTo>
                    <a:pt x="858" y="4120"/>
                  </a:lnTo>
                  <a:lnTo>
                    <a:pt x="1" y="4346"/>
                  </a:lnTo>
                  <a:lnTo>
                    <a:pt x="441" y="5073"/>
                  </a:lnTo>
                  <a:lnTo>
                    <a:pt x="1823" y="7394"/>
                  </a:lnTo>
                  <a:lnTo>
                    <a:pt x="477" y="9645"/>
                  </a:lnTo>
                  <a:lnTo>
                    <a:pt x="48" y="10371"/>
                  </a:lnTo>
                  <a:lnTo>
                    <a:pt x="894" y="10597"/>
                  </a:lnTo>
                  <a:lnTo>
                    <a:pt x="3561" y="11300"/>
                  </a:lnTo>
                  <a:lnTo>
                    <a:pt x="4251" y="13800"/>
                  </a:lnTo>
                  <a:lnTo>
                    <a:pt x="4466" y="14610"/>
                  </a:lnTo>
                  <a:lnTo>
                    <a:pt x="5228" y="14193"/>
                  </a:lnTo>
                  <a:lnTo>
                    <a:pt x="7621" y="12859"/>
                  </a:lnTo>
                  <a:lnTo>
                    <a:pt x="9931" y="14145"/>
                  </a:lnTo>
                  <a:lnTo>
                    <a:pt x="10693" y="14574"/>
                  </a:lnTo>
                  <a:lnTo>
                    <a:pt x="10919" y="13752"/>
                  </a:lnTo>
                  <a:lnTo>
                    <a:pt x="11633" y="11157"/>
                  </a:lnTo>
                  <a:lnTo>
                    <a:pt x="14205" y="10490"/>
                  </a:lnTo>
                  <a:lnTo>
                    <a:pt x="15050" y="10264"/>
                  </a:lnTo>
                  <a:lnTo>
                    <a:pt x="14622" y="9538"/>
                  </a:lnTo>
                  <a:lnTo>
                    <a:pt x="13241" y="7216"/>
                  </a:lnTo>
                  <a:lnTo>
                    <a:pt x="14574" y="4966"/>
                  </a:lnTo>
                  <a:lnTo>
                    <a:pt x="15003" y="4239"/>
                  </a:lnTo>
                  <a:lnTo>
                    <a:pt x="14157" y="4013"/>
                  </a:lnTo>
                  <a:lnTo>
                    <a:pt x="11490" y="3322"/>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759800" y="1942325"/>
              <a:ext cx="376275" cy="365550"/>
            </a:xfrm>
            <a:custGeom>
              <a:avLst/>
              <a:gdLst/>
              <a:ahLst/>
              <a:cxnLst/>
              <a:rect l="l" t="t" r="r" b="b"/>
              <a:pathLst>
                <a:path w="15051" h="14622" extrusionOk="0">
                  <a:moveTo>
                    <a:pt x="4882" y="1299"/>
                  </a:moveTo>
                  <a:lnTo>
                    <a:pt x="7109" y="2537"/>
                  </a:lnTo>
                  <a:lnTo>
                    <a:pt x="7109" y="6335"/>
                  </a:lnTo>
                  <a:lnTo>
                    <a:pt x="4263" y="3573"/>
                  </a:lnTo>
                  <a:lnTo>
                    <a:pt x="4882"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38" y="6895"/>
                  </a:lnTo>
                  <a:lnTo>
                    <a:pt x="11395" y="4144"/>
                  </a:lnTo>
                  <a:close/>
                  <a:moveTo>
                    <a:pt x="3751" y="4228"/>
                  </a:moveTo>
                  <a:lnTo>
                    <a:pt x="6525" y="6906"/>
                  </a:lnTo>
                  <a:lnTo>
                    <a:pt x="2501" y="6906"/>
                  </a:lnTo>
                  <a:lnTo>
                    <a:pt x="1287" y="4870"/>
                  </a:lnTo>
                  <a:lnTo>
                    <a:pt x="3751" y="4228"/>
                  </a:lnTo>
                  <a:close/>
                  <a:moveTo>
                    <a:pt x="12562" y="7728"/>
                  </a:moveTo>
                  <a:lnTo>
                    <a:pt x="13788" y="9764"/>
                  </a:lnTo>
                  <a:lnTo>
                    <a:pt x="11312" y="10407"/>
                  </a:lnTo>
                  <a:lnTo>
                    <a:pt x="8550" y="7728"/>
                  </a:lnTo>
                  <a:close/>
                  <a:moveTo>
                    <a:pt x="6525" y="7728"/>
                  </a:moveTo>
                  <a:lnTo>
                    <a:pt x="3668" y="10478"/>
                  </a:lnTo>
                  <a:lnTo>
                    <a:pt x="1334" y="9871"/>
                  </a:lnTo>
                  <a:lnTo>
                    <a:pt x="2608" y="7728"/>
                  </a:lnTo>
                  <a:close/>
                  <a:moveTo>
                    <a:pt x="7954" y="8311"/>
                  </a:moveTo>
                  <a:lnTo>
                    <a:pt x="10788" y="11062"/>
                  </a:lnTo>
                  <a:lnTo>
                    <a:pt x="10169" y="13336"/>
                  </a:lnTo>
                  <a:lnTo>
                    <a:pt x="7954" y="12109"/>
                  </a:lnTo>
                  <a:lnTo>
                    <a:pt x="7954" y="8311"/>
                  </a:lnTo>
                  <a:close/>
                  <a:moveTo>
                    <a:pt x="7121" y="8311"/>
                  </a:moveTo>
                  <a:lnTo>
                    <a:pt x="7121" y="12205"/>
                  </a:lnTo>
                  <a:lnTo>
                    <a:pt x="7109" y="12205"/>
                  </a:lnTo>
                  <a:lnTo>
                    <a:pt x="5001" y="13383"/>
                  </a:lnTo>
                  <a:lnTo>
                    <a:pt x="4347" y="10990"/>
                  </a:lnTo>
                  <a:lnTo>
                    <a:pt x="7121" y="8311"/>
                  </a:lnTo>
                  <a:close/>
                  <a:moveTo>
                    <a:pt x="10586" y="1"/>
                  </a:moveTo>
                  <a:lnTo>
                    <a:pt x="9824" y="418"/>
                  </a:lnTo>
                  <a:lnTo>
                    <a:pt x="7430" y="1763"/>
                  </a:lnTo>
                  <a:lnTo>
                    <a:pt x="5121" y="465"/>
                  </a:lnTo>
                  <a:lnTo>
                    <a:pt x="4370" y="48"/>
                  </a:lnTo>
                  <a:lnTo>
                    <a:pt x="4144" y="870"/>
                  </a:lnTo>
                  <a:lnTo>
                    <a:pt x="3430" y="3454"/>
                  </a:lnTo>
                  <a:lnTo>
                    <a:pt x="858" y="4132"/>
                  </a:lnTo>
                  <a:lnTo>
                    <a:pt x="1" y="4347"/>
                  </a:lnTo>
                  <a:lnTo>
                    <a:pt x="441" y="5085"/>
                  </a:lnTo>
                  <a:lnTo>
                    <a:pt x="1823" y="7406"/>
                  </a:lnTo>
                  <a:lnTo>
                    <a:pt x="477" y="9645"/>
                  </a:lnTo>
                  <a:lnTo>
                    <a:pt x="48" y="10383"/>
                  </a:lnTo>
                  <a:lnTo>
                    <a:pt x="894" y="10597"/>
                  </a:lnTo>
                  <a:lnTo>
                    <a:pt x="3561" y="11300"/>
                  </a:lnTo>
                  <a:lnTo>
                    <a:pt x="4251" y="13800"/>
                  </a:lnTo>
                  <a:lnTo>
                    <a:pt x="4466" y="14622"/>
                  </a:lnTo>
                  <a:lnTo>
                    <a:pt x="5228" y="14205"/>
                  </a:lnTo>
                  <a:lnTo>
                    <a:pt x="7621" y="12860"/>
                  </a:lnTo>
                  <a:lnTo>
                    <a:pt x="9931" y="14157"/>
                  </a:lnTo>
                  <a:lnTo>
                    <a:pt x="10693" y="14574"/>
                  </a:lnTo>
                  <a:lnTo>
                    <a:pt x="10919"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759800" y="2673075"/>
              <a:ext cx="376275" cy="365550"/>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16" y="3656"/>
                  </a:lnTo>
                  <a:lnTo>
                    <a:pt x="7954" y="6335"/>
                  </a:lnTo>
                  <a:lnTo>
                    <a:pt x="7954" y="2429"/>
                  </a:lnTo>
                  <a:lnTo>
                    <a:pt x="10050" y="1251"/>
                  </a:lnTo>
                  <a:close/>
                  <a:moveTo>
                    <a:pt x="11395" y="4144"/>
                  </a:moveTo>
                  <a:lnTo>
                    <a:pt x="13729" y="4751"/>
                  </a:lnTo>
                  <a:lnTo>
                    <a:pt x="12443" y="6894"/>
                  </a:lnTo>
                  <a:lnTo>
                    <a:pt x="8538" y="6894"/>
                  </a:lnTo>
                  <a:lnTo>
                    <a:pt x="11395" y="4144"/>
                  </a:lnTo>
                  <a:close/>
                  <a:moveTo>
                    <a:pt x="3751" y="4227"/>
                  </a:moveTo>
                  <a:lnTo>
                    <a:pt x="6525" y="6906"/>
                  </a:lnTo>
                  <a:lnTo>
                    <a:pt x="2501" y="6906"/>
                  </a:lnTo>
                  <a:lnTo>
                    <a:pt x="1287" y="4870"/>
                  </a:lnTo>
                  <a:lnTo>
                    <a:pt x="3751" y="4227"/>
                  </a:lnTo>
                  <a:close/>
                  <a:moveTo>
                    <a:pt x="12562" y="7728"/>
                  </a:moveTo>
                  <a:lnTo>
                    <a:pt x="13788" y="9764"/>
                  </a:lnTo>
                  <a:lnTo>
                    <a:pt x="11312" y="10407"/>
                  </a:lnTo>
                  <a:lnTo>
                    <a:pt x="8550" y="7728"/>
                  </a:lnTo>
                  <a:close/>
                  <a:moveTo>
                    <a:pt x="6525" y="7716"/>
                  </a:moveTo>
                  <a:lnTo>
                    <a:pt x="3680" y="10466"/>
                  </a:lnTo>
                  <a:lnTo>
                    <a:pt x="1346" y="9859"/>
                  </a:lnTo>
                  <a:lnTo>
                    <a:pt x="2608" y="7716"/>
                  </a:lnTo>
                  <a:close/>
                  <a:moveTo>
                    <a:pt x="7954" y="8299"/>
                  </a:moveTo>
                  <a:lnTo>
                    <a:pt x="10800" y="11050"/>
                  </a:lnTo>
                  <a:lnTo>
                    <a:pt x="10169" y="13324"/>
                  </a:lnTo>
                  <a:lnTo>
                    <a:pt x="7954" y="12085"/>
                  </a:lnTo>
                  <a:lnTo>
                    <a:pt x="7954" y="8299"/>
                  </a:lnTo>
                  <a:close/>
                  <a:moveTo>
                    <a:pt x="7121" y="8287"/>
                  </a:moveTo>
                  <a:lnTo>
                    <a:pt x="7121" y="12193"/>
                  </a:lnTo>
                  <a:lnTo>
                    <a:pt x="7109" y="12193"/>
                  </a:lnTo>
                  <a:lnTo>
                    <a:pt x="5001" y="13371"/>
                  </a:lnTo>
                  <a:lnTo>
                    <a:pt x="4347" y="10966"/>
                  </a:lnTo>
                  <a:lnTo>
                    <a:pt x="7121" y="8287"/>
                  </a:lnTo>
                  <a:close/>
                  <a:moveTo>
                    <a:pt x="10586" y="1"/>
                  </a:moveTo>
                  <a:lnTo>
                    <a:pt x="9824" y="417"/>
                  </a:lnTo>
                  <a:lnTo>
                    <a:pt x="7430" y="1763"/>
                  </a:lnTo>
                  <a:lnTo>
                    <a:pt x="5121" y="465"/>
                  </a:lnTo>
                  <a:lnTo>
                    <a:pt x="4359" y="48"/>
                  </a:lnTo>
                  <a:lnTo>
                    <a:pt x="4144" y="870"/>
                  </a:lnTo>
                  <a:lnTo>
                    <a:pt x="3430" y="3453"/>
                  </a:lnTo>
                  <a:lnTo>
                    <a:pt x="858" y="4132"/>
                  </a:lnTo>
                  <a:lnTo>
                    <a:pt x="1" y="4346"/>
                  </a:lnTo>
                  <a:lnTo>
                    <a:pt x="441" y="5085"/>
                  </a:lnTo>
                  <a:lnTo>
                    <a:pt x="1823" y="7406"/>
                  </a:lnTo>
                  <a:lnTo>
                    <a:pt x="477" y="9645"/>
                  </a:lnTo>
                  <a:lnTo>
                    <a:pt x="48"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21" y="11169"/>
                  </a:lnTo>
                  <a:lnTo>
                    <a:pt x="14205" y="10502"/>
                  </a:lnTo>
                  <a:lnTo>
                    <a:pt x="15050" y="10276"/>
                  </a:lnTo>
                  <a:lnTo>
                    <a:pt x="14622" y="9549"/>
                  </a:lnTo>
                  <a:lnTo>
                    <a:pt x="13229" y="7228"/>
                  </a:lnTo>
                  <a:lnTo>
                    <a:pt x="14574" y="4977"/>
                  </a:lnTo>
                  <a:lnTo>
                    <a:pt x="15003" y="4251"/>
                  </a:lnTo>
                  <a:lnTo>
                    <a:pt x="14157" y="4025"/>
                  </a:lnTo>
                  <a:lnTo>
                    <a:pt x="11490" y="3322"/>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759800" y="1211600"/>
              <a:ext cx="376275" cy="365525"/>
            </a:xfrm>
            <a:custGeom>
              <a:avLst/>
              <a:gdLst/>
              <a:ahLst/>
              <a:cxnLst/>
              <a:rect l="l" t="t" r="r" b="b"/>
              <a:pathLst>
                <a:path w="15051" h="14621" extrusionOk="0">
                  <a:moveTo>
                    <a:pt x="4882" y="1298"/>
                  </a:moveTo>
                  <a:lnTo>
                    <a:pt x="7109" y="2536"/>
                  </a:lnTo>
                  <a:lnTo>
                    <a:pt x="7109" y="6334"/>
                  </a:lnTo>
                  <a:lnTo>
                    <a:pt x="4263" y="3572"/>
                  </a:lnTo>
                  <a:lnTo>
                    <a:pt x="4882" y="1298"/>
                  </a:lnTo>
                  <a:close/>
                  <a:moveTo>
                    <a:pt x="10050" y="1250"/>
                  </a:moveTo>
                  <a:lnTo>
                    <a:pt x="10705" y="3655"/>
                  </a:lnTo>
                  <a:lnTo>
                    <a:pt x="7942" y="6334"/>
                  </a:lnTo>
                  <a:lnTo>
                    <a:pt x="7942" y="2429"/>
                  </a:lnTo>
                  <a:lnTo>
                    <a:pt x="7954" y="2429"/>
                  </a:lnTo>
                  <a:lnTo>
                    <a:pt x="10050" y="1250"/>
                  </a:lnTo>
                  <a:close/>
                  <a:moveTo>
                    <a:pt x="3751" y="4227"/>
                  </a:moveTo>
                  <a:lnTo>
                    <a:pt x="6525" y="6906"/>
                  </a:lnTo>
                  <a:lnTo>
                    <a:pt x="2501" y="6906"/>
                  </a:lnTo>
                  <a:lnTo>
                    <a:pt x="1287" y="4870"/>
                  </a:lnTo>
                  <a:lnTo>
                    <a:pt x="3751" y="4227"/>
                  </a:lnTo>
                  <a:close/>
                  <a:moveTo>
                    <a:pt x="11395" y="4155"/>
                  </a:moveTo>
                  <a:lnTo>
                    <a:pt x="13741" y="4763"/>
                  </a:lnTo>
                  <a:lnTo>
                    <a:pt x="12467" y="6906"/>
                  </a:lnTo>
                  <a:lnTo>
                    <a:pt x="8550" y="6906"/>
                  </a:lnTo>
                  <a:lnTo>
                    <a:pt x="11395" y="4155"/>
                  </a:lnTo>
                  <a:close/>
                  <a:moveTo>
                    <a:pt x="12562" y="7727"/>
                  </a:moveTo>
                  <a:lnTo>
                    <a:pt x="13788" y="9763"/>
                  </a:lnTo>
                  <a:lnTo>
                    <a:pt x="11312" y="10406"/>
                  </a:lnTo>
                  <a:lnTo>
                    <a:pt x="8550" y="7727"/>
                  </a:lnTo>
                  <a:close/>
                  <a:moveTo>
                    <a:pt x="6525" y="7739"/>
                  </a:moveTo>
                  <a:lnTo>
                    <a:pt x="3668" y="10501"/>
                  </a:lnTo>
                  <a:lnTo>
                    <a:pt x="1334" y="9882"/>
                  </a:lnTo>
                  <a:lnTo>
                    <a:pt x="2608" y="7739"/>
                  </a:lnTo>
                  <a:close/>
                  <a:moveTo>
                    <a:pt x="7954" y="8311"/>
                  </a:moveTo>
                  <a:lnTo>
                    <a:pt x="10788" y="11061"/>
                  </a:lnTo>
                  <a:lnTo>
                    <a:pt x="10169" y="13335"/>
                  </a:lnTo>
                  <a:lnTo>
                    <a:pt x="7954" y="12097"/>
                  </a:lnTo>
                  <a:lnTo>
                    <a:pt x="7954" y="8311"/>
                  </a:lnTo>
                  <a:close/>
                  <a:moveTo>
                    <a:pt x="7121" y="8311"/>
                  </a:moveTo>
                  <a:lnTo>
                    <a:pt x="7121" y="12204"/>
                  </a:lnTo>
                  <a:lnTo>
                    <a:pt x="7109" y="12204"/>
                  </a:lnTo>
                  <a:lnTo>
                    <a:pt x="5001" y="13383"/>
                  </a:lnTo>
                  <a:lnTo>
                    <a:pt x="4347" y="10989"/>
                  </a:lnTo>
                  <a:lnTo>
                    <a:pt x="7121" y="8311"/>
                  </a:lnTo>
                  <a:close/>
                  <a:moveTo>
                    <a:pt x="10586" y="0"/>
                  </a:moveTo>
                  <a:lnTo>
                    <a:pt x="9824" y="417"/>
                  </a:lnTo>
                  <a:lnTo>
                    <a:pt x="7430" y="1762"/>
                  </a:lnTo>
                  <a:lnTo>
                    <a:pt x="5121" y="464"/>
                  </a:lnTo>
                  <a:lnTo>
                    <a:pt x="4370" y="48"/>
                  </a:lnTo>
                  <a:lnTo>
                    <a:pt x="4144" y="869"/>
                  </a:lnTo>
                  <a:lnTo>
                    <a:pt x="3430" y="3453"/>
                  </a:lnTo>
                  <a:lnTo>
                    <a:pt x="858" y="4120"/>
                  </a:lnTo>
                  <a:lnTo>
                    <a:pt x="1" y="4346"/>
                  </a:lnTo>
                  <a:lnTo>
                    <a:pt x="441" y="5072"/>
                  </a:lnTo>
                  <a:lnTo>
                    <a:pt x="1823" y="7394"/>
                  </a:lnTo>
                  <a:lnTo>
                    <a:pt x="477" y="9644"/>
                  </a:lnTo>
                  <a:lnTo>
                    <a:pt x="48" y="10382"/>
                  </a:lnTo>
                  <a:lnTo>
                    <a:pt x="894" y="10597"/>
                  </a:lnTo>
                  <a:lnTo>
                    <a:pt x="3561" y="11299"/>
                  </a:lnTo>
                  <a:lnTo>
                    <a:pt x="4251" y="13799"/>
                  </a:lnTo>
                  <a:lnTo>
                    <a:pt x="4466" y="14621"/>
                  </a:lnTo>
                  <a:lnTo>
                    <a:pt x="5228" y="14204"/>
                  </a:lnTo>
                  <a:lnTo>
                    <a:pt x="7621" y="12859"/>
                  </a:lnTo>
                  <a:lnTo>
                    <a:pt x="9931" y="14157"/>
                  </a:lnTo>
                  <a:lnTo>
                    <a:pt x="10693" y="14573"/>
                  </a:lnTo>
                  <a:lnTo>
                    <a:pt x="10919" y="13752"/>
                  </a:lnTo>
                  <a:lnTo>
                    <a:pt x="11633" y="11168"/>
                  </a:lnTo>
                  <a:lnTo>
                    <a:pt x="14205" y="10489"/>
                  </a:lnTo>
                  <a:lnTo>
                    <a:pt x="15050" y="10275"/>
                  </a:lnTo>
                  <a:lnTo>
                    <a:pt x="14622" y="9537"/>
                  </a:lnTo>
                  <a:lnTo>
                    <a:pt x="13241"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4759800"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50" y="1251"/>
                  </a:moveTo>
                  <a:lnTo>
                    <a:pt x="10705" y="3644"/>
                  </a:lnTo>
                  <a:lnTo>
                    <a:pt x="7942" y="6323"/>
                  </a:lnTo>
                  <a:lnTo>
                    <a:pt x="7942" y="2430"/>
                  </a:lnTo>
                  <a:lnTo>
                    <a:pt x="7954" y="2430"/>
                  </a:lnTo>
                  <a:lnTo>
                    <a:pt x="10050" y="1251"/>
                  </a:lnTo>
                  <a:close/>
                  <a:moveTo>
                    <a:pt x="3751" y="4228"/>
                  </a:moveTo>
                  <a:lnTo>
                    <a:pt x="6525" y="6906"/>
                  </a:lnTo>
                  <a:lnTo>
                    <a:pt x="2501" y="6906"/>
                  </a:lnTo>
                  <a:lnTo>
                    <a:pt x="1287" y="4871"/>
                  </a:lnTo>
                  <a:lnTo>
                    <a:pt x="3751" y="4228"/>
                  </a:lnTo>
                  <a:close/>
                  <a:moveTo>
                    <a:pt x="11371" y="4156"/>
                  </a:moveTo>
                  <a:lnTo>
                    <a:pt x="13717" y="4763"/>
                  </a:lnTo>
                  <a:lnTo>
                    <a:pt x="12443" y="6906"/>
                  </a:lnTo>
                  <a:lnTo>
                    <a:pt x="8538" y="6906"/>
                  </a:lnTo>
                  <a:lnTo>
                    <a:pt x="11371" y="4156"/>
                  </a:lnTo>
                  <a:close/>
                  <a:moveTo>
                    <a:pt x="12562" y="7728"/>
                  </a:moveTo>
                  <a:lnTo>
                    <a:pt x="13788" y="9764"/>
                  </a:lnTo>
                  <a:lnTo>
                    <a:pt x="11312" y="10407"/>
                  </a:lnTo>
                  <a:lnTo>
                    <a:pt x="8550" y="7728"/>
                  </a:lnTo>
                  <a:close/>
                  <a:moveTo>
                    <a:pt x="6525" y="7704"/>
                  </a:moveTo>
                  <a:lnTo>
                    <a:pt x="3668" y="10478"/>
                  </a:lnTo>
                  <a:lnTo>
                    <a:pt x="1334" y="9859"/>
                  </a:lnTo>
                  <a:lnTo>
                    <a:pt x="2608" y="7704"/>
                  </a:lnTo>
                  <a:close/>
                  <a:moveTo>
                    <a:pt x="7954" y="8300"/>
                  </a:moveTo>
                  <a:lnTo>
                    <a:pt x="10788" y="11050"/>
                  </a:lnTo>
                  <a:lnTo>
                    <a:pt x="10169" y="13336"/>
                  </a:lnTo>
                  <a:lnTo>
                    <a:pt x="7954" y="12098"/>
                  </a:lnTo>
                  <a:lnTo>
                    <a:pt x="7954" y="8300"/>
                  </a:lnTo>
                  <a:close/>
                  <a:moveTo>
                    <a:pt x="7121" y="8300"/>
                  </a:moveTo>
                  <a:lnTo>
                    <a:pt x="7121" y="12205"/>
                  </a:lnTo>
                  <a:lnTo>
                    <a:pt x="7109" y="12205"/>
                  </a:lnTo>
                  <a:lnTo>
                    <a:pt x="5001" y="13383"/>
                  </a:lnTo>
                  <a:lnTo>
                    <a:pt x="4347" y="10978"/>
                  </a:lnTo>
                  <a:lnTo>
                    <a:pt x="7121" y="8300"/>
                  </a:lnTo>
                  <a:close/>
                  <a:moveTo>
                    <a:pt x="10586" y="1"/>
                  </a:moveTo>
                  <a:lnTo>
                    <a:pt x="9824" y="418"/>
                  </a:lnTo>
                  <a:lnTo>
                    <a:pt x="7430" y="1751"/>
                  </a:lnTo>
                  <a:lnTo>
                    <a:pt x="5121" y="465"/>
                  </a:lnTo>
                  <a:lnTo>
                    <a:pt x="4370" y="49"/>
                  </a:lnTo>
                  <a:lnTo>
                    <a:pt x="4144" y="858"/>
                  </a:lnTo>
                  <a:lnTo>
                    <a:pt x="3430" y="3454"/>
                  </a:lnTo>
                  <a:lnTo>
                    <a:pt x="858" y="4120"/>
                  </a:lnTo>
                  <a:lnTo>
                    <a:pt x="1" y="4347"/>
                  </a:lnTo>
                  <a:lnTo>
                    <a:pt x="441" y="5073"/>
                  </a:lnTo>
                  <a:lnTo>
                    <a:pt x="1823" y="7395"/>
                  </a:lnTo>
                  <a:lnTo>
                    <a:pt x="477" y="9645"/>
                  </a:lnTo>
                  <a:lnTo>
                    <a:pt x="48" y="10371"/>
                  </a:lnTo>
                  <a:lnTo>
                    <a:pt x="894" y="10597"/>
                  </a:lnTo>
                  <a:lnTo>
                    <a:pt x="3561" y="11300"/>
                  </a:lnTo>
                  <a:lnTo>
                    <a:pt x="4251" y="13800"/>
                  </a:lnTo>
                  <a:lnTo>
                    <a:pt x="4466" y="14610"/>
                  </a:lnTo>
                  <a:lnTo>
                    <a:pt x="5228" y="14193"/>
                  </a:lnTo>
                  <a:lnTo>
                    <a:pt x="7621" y="12860"/>
                  </a:lnTo>
                  <a:lnTo>
                    <a:pt x="9931" y="14145"/>
                  </a:lnTo>
                  <a:lnTo>
                    <a:pt x="10693" y="14574"/>
                  </a:lnTo>
                  <a:lnTo>
                    <a:pt x="10907" y="13753"/>
                  </a:lnTo>
                  <a:lnTo>
                    <a:pt x="11621" y="11157"/>
                  </a:lnTo>
                  <a:lnTo>
                    <a:pt x="14205" y="10490"/>
                  </a:lnTo>
                  <a:lnTo>
                    <a:pt x="15050" y="10264"/>
                  </a:lnTo>
                  <a:lnTo>
                    <a:pt x="14622" y="9538"/>
                  </a:lnTo>
                  <a:lnTo>
                    <a:pt x="13229" y="7216"/>
                  </a:lnTo>
                  <a:lnTo>
                    <a:pt x="14574" y="4966"/>
                  </a:lnTo>
                  <a:lnTo>
                    <a:pt x="15003" y="4239"/>
                  </a:lnTo>
                  <a:lnTo>
                    <a:pt x="14157" y="4013"/>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5139025" y="3038600"/>
              <a:ext cx="376250" cy="365250"/>
            </a:xfrm>
            <a:custGeom>
              <a:avLst/>
              <a:gdLst/>
              <a:ahLst/>
              <a:cxnLst/>
              <a:rect l="l" t="t" r="r" b="b"/>
              <a:pathLst>
                <a:path w="15050" h="14610" extrusionOk="0">
                  <a:moveTo>
                    <a:pt x="10049" y="1239"/>
                  </a:moveTo>
                  <a:lnTo>
                    <a:pt x="10704" y="3632"/>
                  </a:lnTo>
                  <a:lnTo>
                    <a:pt x="7930" y="6311"/>
                  </a:lnTo>
                  <a:lnTo>
                    <a:pt x="7930" y="2405"/>
                  </a:lnTo>
                  <a:lnTo>
                    <a:pt x="7954" y="2405"/>
                  </a:lnTo>
                  <a:lnTo>
                    <a:pt x="10049" y="1239"/>
                  </a:lnTo>
                  <a:close/>
                  <a:moveTo>
                    <a:pt x="4882" y="1298"/>
                  </a:moveTo>
                  <a:lnTo>
                    <a:pt x="7097" y="2525"/>
                  </a:lnTo>
                  <a:lnTo>
                    <a:pt x="7097" y="6323"/>
                  </a:lnTo>
                  <a:lnTo>
                    <a:pt x="4263" y="3572"/>
                  </a:lnTo>
                  <a:lnTo>
                    <a:pt x="4882" y="1298"/>
                  </a:lnTo>
                  <a:close/>
                  <a:moveTo>
                    <a:pt x="3751" y="4215"/>
                  </a:moveTo>
                  <a:lnTo>
                    <a:pt x="6513" y="6894"/>
                  </a:lnTo>
                  <a:lnTo>
                    <a:pt x="2501" y="6894"/>
                  </a:lnTo>
                  <a:lnTo>
                    <a:pt x="1286" y="4846"/>
                  </a:lnTo>
                  <a:lnTo>
                    <a:pt x="3751" y="4215"/>
                  </a:lnTo>
                  <a:close/>
                  <a:moveTo>
                    <a:pt x="11383" y="4132"/>
                  </a:moveTo>
                  <a:lnTo>
                    <a:pt x="13728" y="4751"/>
                  </a:lnTo>
                  <a:lnTo>
                    <a:pt x="12442" y="6894"/>
                  </a:lnTo>
                  <a:lnTo>
                    <a:pt x="8525" y="6894"/>
                  </a:lnTo>
                  <a:lnTo>
                    <a:pt x="11383" y="4132"/>
                  </a:lnTo>
                  <a:close/>
                  <a:moveTo>
                    <a:pt x="12562" y="7704"/>
                  </a:moveTo>
                  <a:lnTo>
                    <a:pt x="13764" y="9752"/>
                  </a:lnTo>
                  <a:lnTo>
                    <a:pt x="11311" y="10383"/>
                  </a:lnTo>
                  <a:lnTo>
                    <a:pt x="8549" y="7704"/>
                  </a:lnTo>
                  <a:close/>
                  <a:moveTo>
                    <a:pt x="6513" y="7704"/>
                  </a:moveTo>
                  <a:lnTo>
                    <a:pt x="3668" y="10478"/>
                  </a:lnTo>
                  <a:lnTo>
                    <a:pt x="1322" y="9871"/>
                  </a:lnTo>
                  <a:lnTo>
                    <a:pt x="2608" y="7704"/>
                  </a:lnTo>
                  <a:close/>
                  <a:moveTo>
                    <a:pt x="7954" y="8287"/>
                  </a:moveTo>
                  <a:lnTo>
                    <a:pt x="10787" y="11038"/>
                  </a:lnTo>
                  <a:lnTo>
                    <a:pt x="10168" y="13324"/>
                  </a:lnTo>
                  <a:lnTo>
                    <a:pt x="7954" y="12085"/>
                  </a:lnTo>
                  <a:lnTo>
                    <a:pt x="7954"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7" y="13752"/>
                  </a:lnTo>
                  <a:lnTo>
                    <a:pt x="11621" y="11157"/>
                  </a:lnTo>
                  <a:lnTo>
                    <a:pt x="14205" y="10490"/>
                  </a:lnTo>
                  <a:lnTo>
                    <a:pt x="15050" y="10264"/>
                  </a:lnTo>
                  <a:lnTo>
                    <a:pt x="14621" y="9537"/>
                  </a:lnTo>
                  <a:lnTo>
                    <a:pt x="13228" y="7216"/>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5138725" y="4499800"/>
              <a:ext cx="375975" cy="365250"/>
            </a:xfrm>
            <a:custGeom>
              <a:avLst/>
              <a:gdLst/>
              <a:ahLst/>
              <a:cxnLst/>
              <a:rect l="l" t="t" r="r" b="b"/>
              <a:pathLst>
                <a:path w="15039" h="14610" extrusionOk="0">
                  <a:moveTo>
                    <a:pt x="4894" y="1286"/>
                  </a:moveTo>
                  <a:lnTo>
                    <a:pt x="7109" y="2524"/>
                  </a:lnTo>
                  <a:lnTo>
                    <a:pt x="7109" y="6322"/>
                  </a:lnTo>
                  <a:lnTo>
                    <a:pt x="4275" y="3572"/>
                  </a:lnTo>
                  <a:lnTo>
                    <a:pt x="4894" y="1286"/>
                  </a:lnTo>
                  <a:close/>
                  <a:moveTo>
                    <a:pt x="10061" y="1250"/>
                  </a:moveTo>
                  <a:lnTo>
                    <a:pt x="10716" y="3643"/>
                  </a:lnTo>
                  <a:lnTo>
                    <a:pt x="7942" y="6322"/>
                  </a:lnTo>
                  <a:lnTo>
                    <a:pt x="7942" y="2417"/>
                  </a:lnTo>
                  <a:lnTo>
                    <a:pt x="7966" y="2417"/>
                  </a:lnTo>
                  <a:lnTo>
                    <a:pt x="10061" y="1250"/>
                  </a:lnTo>
                  <a:close/>
                  <a:moveTo>
                    <a:pt x="3763" y="4203"/>
                  </a:moveTo>
                  <a:lnTo>
                    <a:pt x="6537" y="6882"/>
                  </a:lnTo>
                  <a:lnTo>
                    <a:pt x="2513" y="6882"/>
                  </a:lnTo>
                  <a:lnTo>
                    <a:pt x="1310" y="4846"/>
                  </a:lnTo>
                  <a:lnTo>
                    <a:pt x="3763" y="4203"/>
                  </a:lnTo>
                  <a:close/>
                  <a:moveTo>
                    <a:pt x="11395" y="4132"/>
                  </a:moveTo>
                  <a:lnTo>
                    <a:pt x="13740" y="4739"/>
                  </a:lnTo>
                  <a:lnTo>
                    <a:pt x="12454" y="6882"/>
                  </a:lnTo>
                  <a:lnTo>
                    <a:pt x="8537" y="6882"/>
                  </a:lnTo>
                  <a:lnTo>
                    <a:pt x="11395" y="4132"/>
                  </a:lnTo>
                  <a:close/>
                  <a:moveTo>
                    <a:pt x="12562" y="7715"/>
                  </a:moveTo>
                  <a:lnTo>
                    <a:pt x="13776" y="9763"/>
                  </a:lnTo>
                  <a:lnTo>
                    <a:pt x="11311" y="10394"/>
                  </a:lnTo>
                  <a:lnTo>
                    <a:pt x="8537" y="7715"/>
                  </a:lnTo>
                  <a:close/>
                  <a:moveTo>
                    <a:pt x="6525" y="7715"/>
                  </a:moveTo>
                  <a:lnTo>
                    <a:pt x="3680" y="10478"/>
                  </a:lnTo>
                  <a:lnTo>
                    <a:pt x="1334" y="9858"/>
                  </a:lnTo>
                  <a:lnTo>
                    <a:pt x="2620" y="7715"/>
                  </a:lnTo>
                  <a:close/>
                  <a:moveTo>
                    <a:pt x="7966" y="8287"/>
                  </a:moveTo>
                  <a:lnTo>
                    <a:pt x="10799" y="11037"/>
                  </a:lnTo>
                  <a:lnTo>
                    <a:pt x="10180" y="13311"/>
                  </a:lnTo>
                  <a:lnTo>
                    <a:pt x="7954" y="12085"/>
                  </a:lnTo>
                  <a:lnTo>
                    <a:pt x="7954" y="8287"/>
                  </a:lnTo>
                  <a:close/>
                  <a:moveTo>
                    <a:pt x="7132" y="8299"/>
                  </a:moveTo>
                  <a:lnTo>
                    <a:pt x="7132" y="12204"/>
                  </a:lnTo>
                  <a:lnTo>
                    <a:pt x="7109" y="12204"/>
                  </a:lnTo>
                  <a:lnTo>
                    <a:pt x="5013" y="13371"/>
                  </a:lnTo>
                  <a:lnTo>
                    <a:pt x="4358" y="10978"/>
                  </a:lnTo>
                  <a:lnTo>
                    <a:pt x="7132"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34" y="7394"/>
                  </a:lnTo>
                  <a:lnTo>
                    <a:pt x="489" y="9632"/>
                  </a:lnTo>
                  <a:lnTo>
                    <a:pt x="60" y="10370"/>
                  </a:lnTo>
                  <a:lnTo>
                    <a:pt x="905" y="10597"/>
                  </a:lnTo>
                  <a:lnTo>
                    <a:pt x="3572" y="11287"/>
                  </a:lnTo>
                  <a:lnTo>
                    <a:pt x="4251" y="13788"/>
                  </a:lnTo>
                  <a:lnTo>
                    <a:pt x="4477" y="14609"/>
                  </a:lnTo>
                  <a:lnTo>
                    <a:pt x="5239" y="14192"/>
                  </a:lnTo>
                  <a:lnTo>
                    <a:pt x="7632" y="12859"/>
                  </a:lnTo>
                  <a:lnTo>
                    <a:pt x="9942" y="14145"/>
                  </a:lnTo>
                  <a:lnTo>
                    <a:pt x="10692" y="14561"/>
                  </a:lnTo>
                  <a:lnTo>
                    <a:pt x="10919" y="13752"/>
                  </a:lnTo>
                  <a:lnTo>
                    <a:pt x="11633" y="11156"/>
                  </a:lnTo>
                  <a:lnTo>
                    <a:pt x="14205" y="10489"/>
                  </a:lnTo>
                  <a:lnTo>
                    <a:pt x="15038" y="10263"/>
                  </a:lnTo>
                  <a:lnTo>
                    <a:pt x="14609" y="9537"/>
                  </a:lnTo>
                  <a:lnTo>
                    <a:pt x="13228" y="7215"/>
                  </a:lnTo>
                  <a:lnTo>
                    <a:pt x="14562" y="4965"/>
                  </a:lnTo>
                  <a:lnTo>
                    <a:pt x="15002" y="4239"/>
                  </a:lnTo>
                  <a:lnTo>
                    <a:pt x="14145" y="4012"/>
                  </a:lnTo>
                  <a:lnTo>
                    <a:pt x="11490" y="3310"/>
                  </a:lnTo>
                  <a:lnTo>
                    <a:pt x="10799"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4759800" y="846375"/>
              <a:ext cx="376275" cy="365250"/>
            </a:xfrm>
            <a:custGeom>
              <a:avLst/>
              <a:gdLst/>
              <a:ahLst/>
              <a:cxnLst/>
              <a:rect l="l" t="t" r="r" b="b"/>
              <a:pathLst>
                <a:path w="15051" h="14610" extrusionOk="0">
                  <a:moveTo>
                    <a:pt x="10050" y="1250"/>
                  </a:moveTo>
                  <a:lnTo>
                    <a:pt x="10705" y="3643"/>
                  </a:lnTo>
                  <a:lnTo>
                    <a:pt x="7942" y="6322"/>
                  </a:lnTo>
                  <a:lnTo>
                    <a:pt x="7942" y="2429"/>
                  </a:lnTo>
                  <a:lnTo>
                    <a:pt x="7954" y="2429"/>
                  </a:lnTo>
                  <a:lnTo>
                    <a:pt x="10050" y="1250"/>
                  </a:lnTo>
                  <a:close/>
                  <a:moveTo>
                    <a:pt x="4882" y="1310"/>
                  </a:moveTo>
                  <a:lnTo>
                    <a:pt x="7109" y="2548"/>
                  </a:lnTo>
                  <a:lnTo>
                    <a:pt x="7109" y="6334"/>
                  </a:lnTo>
                  <a:lnTo>
                    <a:pt x="4263" y="3584"/>
                  </a:lnTo>
                  <a:lnTo>
                    <a:pt x="4882" y="1310"/>
                  </a:lnTo>
                  <a:close/>
                  <a:moveTo>
                    <a:pt x="3751" y="4227"/>
                  </a:moveTo>
                  <a:lnTo>
                    <a:pt x="6525" y="6906"/>
                  </a:lnTo>
                  <a:lnTo>
                    <a:pt x="2501" y="6906"/>
                  </a:lnTo>
                  <a:lnTo>
                    <a:pt x="1287" y="4870"/>
                  </a:lnTo>
                  <a:lnTo>
                    <a:pt x="3751" y="4227"/>
                  </a:lnTo>
                  <a:close/>
                  <a:moveTo>
                    <a:pt x="11371" y="4143"/>
                  </a:moveTo>
                  <a:lnTo>
                    <a:pt x="13717" y="4763"/>
                  </a:lnTo>
                  <a:lnTo>
                    <a:pt x="12443" y="6906"/>
                  </a:lnTo>
                  <a:lnTo>
                    <a:pt x="8538" y="6906"/>
                  </a:lnTo>
                  <a:lnTo>
                    <a:pt x="11371" y="4143"/>
                  </a:lnTo>
                  <a:close/>
                  <a:moveTo>
                    <a:pt x="12550" y="7727"/>
                  </a:moveTo>
                  <a:lnTo>
                    <a:pt x="13776" y="9763"/>
                  </a:lnTo>
                  <a:lnTo>
                    <a:pt x="11300" y="10406"/>
                  </a:lnTo>
                  <a:lnTo>
                    <a:pt x="8538" y="7727"/>
                  </a:lnTo>
                  <a:close/>
                  <a:moveTo>
                    <a:pt x="6525" y="7739"/>
                  </a:moveTo>
                  <a:lnTo>
                    <a:pt x="3668" y="10489"/>
                  </a:lnTo>
                  <a:lnTo>
                    <a:pt x="1334" y="9882"/>
                  </a:lnTo>
                  <a:lnTo>
                    <a:pt x="2608" y="7739"/>
                  </a:lnTo>
                  <a:close/>
                  <a:moveTo>
                    <a:pt x="7954" y="8299"/>
                  </a:moveTo>
                  <a:lnTo>
                    <a:pt x="10788" y="11061"/>
                  </a:lnTo>
                  <a:lnTo>
                    <a:pt x="10169" y="13335"/>
                  </a:lnTo>
                  <a:lnTo>
                    <a:pt x="7954" y="12097"/>
                  </a:lnTo>
                  <a:lnTo>
                    <a:pt x="7954" y="8299"/>
                  </a:lnTo>
                  <a:close/>
                  <a:moveTo>
                    <a:pt x="7109" y="8299"/>
                  </a:moveTo>
                  <a:lnTo>
                    <a:pt x="7109" y="12204"/>
                  </a:lnTo>
                  <a:lnTo>
                    <a:pt x="5001" y="13383"/>
                  </a:lnTo>
                  <a:lnTo>
                    <a:pt x="4335" y="10978"/>
                  </a:lnTo>
                  <a:lnTo>
                    <a:pt x="7109" y="8299"/>
                  </a:lnTo>
                  <a:close/>
                  <a:moveTo>
                    <a:pt x="10586" y="0"/>
                  </a:moveTo>
                  <a:lnTo>
                    <a:pt x="9824" y="417"/>
                  </a:lnTo>
                  <a:lnTo>
                    <a:pt x="7430" y="1750"/>
                  </a:lnTo>
                  <a:lnTo>
                    <a:pt x="5121" y="464"/>
                  </a:lnTo>
                  <a:lnTo>
                    <a:pt x="4370" y="48"/>
                  </a:lnTo>
                  <a:lnTo>
                    <a:pt x="4144" y="857"/>
                  </a:lnTo>
                  <a:lnTo>
                    <a:pt x="3430" y="3453"/>
                  </a:lnTo>
                  <a:lnTo>
                    <a:pt x="858" y="4120"/>
                  </a:lnTo>
                  <a:lnTo>
                    <a:pt x="1" y="4346"/>
                  </a:lnTo>
                  <a:lnTo>
                    <a:pt x="441" y="5072"/>
                  </a:lnTo>
                  <a:lnTo>
                    <a:pt x="1823" y="7394"/>
                  </a:lnTo>
                  <a:lnTo>
                    <a:pt x="477" y="9644"/>
                  </a:lnTo>
                  <a:lnTo>
                    <a:pt x="48" y="10370"/>
                  </a:lnTo>
                  <a:lnTo>
                    <a:pt x="894" y="10597"/>
                  </a:lnTo>
                  <a:lnTo>
                    <a:pt x="3561" y="11299"/>
                  </a:lnTo>
                  <a:lnTo>
                    <a:pt x="4251" y="13799"/>
                  </a:lnTo>
                  <a:lnTo>
                    <a:pt x="4466" y="14609"/>
                  </a:lnTo>
                  <a:lnTo>
                    <a:pt x="5228" y="14192"/>
                  </a:lnTo>
                  <a:lnTo>
                    <a:pt x="7621" y="12859"/>
                  </a:lnTo>
                  <a:lnTo>
                    <a:pt x="9931" y="14157"/>
                  </a:lnTo>
                  <a:lnTo>
                    <a:pt x="10693" y="14573"/>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22"/>
                  </a:lnTo>
                  <a:lnTo>
                    <a:pt x="10812"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5518225" y="4134575"/>
              <a:ext cx="375975" cy="365525"/>
            </a:xfrm>
            <a:custGeom>
              <a:avLst/>
              <a:gdLst/>
              <a:ahLst/>
              <a:cxnLst/>
              <a:rect l="l" t="t" r="r" b="b"/>
              <a:pathLst>
                <a:path w="15039" h="14621" extrusionOk="0">
                  <a:moveTo>
                    <a:pt x="4883" y="1286"/>
                  </a:moveTo>
                  <a:lnTo>
                    <a:pt x="7097" y="2512"/>
                  </a:lnTo>
                  <a:lnTo>
                    <a:pt x="7097" y="6310"/>
                  </a:lnTo>
                  <a:lnTo>
                    <a:pt x="4252" y="3560"/>
                  </a:lnTo>
                  <a:lnTo>
                    <a:pt x="4883" y="1286"/>
                  </a:lnTo>
                  <a:close/>
                  <a:moveTo>
                    <a:pt x="10050" y="1238"/>
                  </a:moveTo>
                  <a:lnTo>
                    <a:pt x="10705" y="3632"/>
                  </a:lnTo>
                  <a:lnTo>
                    <a:pt x="7931" y="6310"/>
                  </a:lnTo>
                  <a:lnTo>
                    <a:pt x="7931" y="2417"/>
                  </a:lnTo>
                  <a:lnTo>
                    <a:pt x="7942" y="2417"/>
                  </a:lnTo>
                  <a:lnTo>
                    <a:pt x="10050" y="1238"/>
                  </a:lnTo>
                  <a:close/>
                  <a:moveTo>
                    <a:pt x="11383" y="4132"/>
                  </a:moveTo>
                  <a:lnTo>
                    <a:pt x="13717" y="4739"/>
                  </a:lnTo>
                  <a:lnTo>
                    <a:pt x="12443" y="6882"/>
                  </a:lnTo>
                  <a:lnTo>
                    <a:pt x="8526" y="6882"/>
                  </a:lnTo>
                  <a:lnTo>
                    <a:pt x="11383" y="4132"/>
                  </a:lnTo>
                  <a:close/>
                  <a:moveTo>
                    <a:pt x="3751" y="4215"/>
                  </a:moveTo>
                  <a:lnTo>
                    <a:pt x="6514" y="6894"/>
                  </a:lnTo>
                  <a:lnTo>
                    <a:pt x="2501" y="6894"/>
                  </a:lnTo>
                  <a:lnTo>
                    <a:pt x="1299" y="4858"/>
                  </a:lnTo>
                  <a:lnTo>
                    <a:pt x="3751" y="4215"/>
                  </a:lnTo>
                  <a:close/>
                  <a:moveTo>
                    <a:pt x="12550" y="7715"/>
                  </a:moveTo>
                  <a:lnTo>
                    <a:pt x="13765" y="9751"/>
                  </a:lnTo>
                  <a:lnTo>
                    <a:pt x="11300" y="10394"/>
                  </a:lnTo>
                  <a:lnTo>
                    <a:pt x="8526" y="7715"/>
                  </a:lnTo>
                  <a:close/>
                  <a:moveTo>
                    <a:pt x="6514" y="7715"/>
                  </a:moveTo>
                  <a:lnTo>
                    <a:pt x="3656" y="10466"/>
                  </a:lnTo>
                  <a:lnTo>
                    <a:pt x="1323" y="9859"/>
                  </a:lnTo>
                  <a:lnTo>
                    <a:pt x="2608"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49" y="10382"/>
                  </a:lnTo>
                  <a:lnTo>
                    <a:pt x="894" y="10597"/>
                  </a:lnTo>
                  <a:lnTo>
                    <a:pt x="3561"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1"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5897750" y="3769050"/>
              <a:ext cx="372100" cy="365250"/>
            </a:xfrm>
            <a:custGeom>
              <a:avLst/>
              <a:gdLst/>
              <a:ahLst/>
              <a:cxnLst/>
              <a:rect l="l" t="t" r="r" b="b"/>
              <a:pathLst>
                <a:path w="14884" h="14610" extrusionOk="0">
                  <a:moveTo>
                    <a:pt x="4870" y="1286"/>
                  </a:moveTo>
                  <a:lnTo>
                    <a:pt x="7085" y="2524"/>
                  </a:lnTo>
                  <a:lnTo>
                    <a:pt x="7085" y="6323"/>
                  </a:lnTo>
                  <a:lnTo>
                    <a:pt x="4239" y="3572"/>
                  </a:lnTo>
                  <a:lnTo>
                    <a:pt x="4870" y="1286"/>
                  </a:lnTo>
                  <a:close/>
                  <a:moveTo>
                    <a:pt x="10026" y="1250"/>
                  </a:moveTo>
                  <a:lnTo>
                    <a:pt x="10680" y="3644"/>
                  </a:lnTo>
                  <a:lnTo>
                    <a:pt x="7918" y="6323"/>
                  </a:lnTo>
                  <a:lnTo>
                    <a:pt x="7918" y="2417"/>
                  </a:lnTo>
                  <a:lnTo>
                    <a:pt x="7930" y="2417"/>
                  </a:lnTo>
                  <a:lnTo>
                    <a:pt x="10026" y="1250"/>
                  </a:lnTo>
                  <a:close/>
                  <a:moveTo>
                    <a:pt x="3727" y="4227"/>
                  </a:moveTo>
                  <a:lnTo>
                    <a:pt x="6501" y="6906"/>
                  </a:lnTo>
                  <a:lnTo>
                    <a:pt x="2477" y="6906"/>
                  </a:lnTo>
                  <a:lnTo>
                    <a:pt x="1263" y="4858"/>
                  </a:lnTo>
                  <a:lnTo>
                    <a:pt x="3727" y="4227"/>
                  </a:lnTo>
                  <a:close/>
                  <a:moveTo>
                    <a:pt x="11371" y="4144"/>
                  </a:moveTo>
                  <a:lnTo>
                    <a:pt x="13716" y="4763"/>
                  </a:lnTo>
                  <a:lnTo>
                    <a:pt x="12442" y="6906"/>
                  </a:lnTo>
                  <a:lnTo>
                    <a:pt x="8525" y="6906"/>
                  </a:lnTo>
                  <a:lnTo>
                    <a:pt x="11371" y="4144"/>
                  </a:lnTo>
                  <a:close/>
                  <a:moveTo>
                    <a:pt x="12526" y="7716"/>
                  </a:moveTo>
                  <a:lnTo>
                    <a:pt x="13752" y="9763"/>
                  </a:lnTo>
                  <a:lnTo>
                    <a:pt x="11276" y="10394"/>
                  </a:lnTo>
                  <a:lnTo>
                    <a:pt x="8513" y="7716"/>
                  </a:lnTo>
                  <a:close/>
                  <a:moveTo>
                    <a:pt x="6501" y="7716"/>
                  </a:moveTo>
                  <a:lnTo>
                    <a:pt x="3644" y="10478"/>
                  </a:lnTo>
                  <a:lnTo>
                    <a:pt x="1310" y="9859"/>
                  </a:lnTo>
                  <a:lnTo>
                    <a:pt x="2584" y="7716"/>
                  </a:lnTo>
                  <a:close/>
                  <a:moveTo>
                    <a:pt x="7930" y="8299"/>
                  </a:moveTo>
                  <a:lnTo>
                    <a:pt x="10776" y="11049"/>
                  </a:lnTo>
                  <a:lnTo>
                    <a:pt x="10145" y="13335"/>
                  </a:lnTo>
                  <a:lnTo>
                    <a:pt x="7930" y="12097"/>
                  </a:lnTo>
                  <a:lnTo>
                    <a:pt x="7930" y="8299"/>
                  </a:lnTo>
                  <a:close/>
                  <a:moveTo>
                    <a:pt x="7097" y="8299"/>
                  </a:moveTo>
                  <a:lnTo>
                    <a:pt x="7097" y="12204"/>
                  </a:lnTo>
                  <a:lnTo>
                    <a:pt x="7085" y="12204"/>
                  </a:lnTo>
                  <a:lnTo>
                    <a:pt x="4989" y="13371"/>
                  </a:lnTo>
                  <a:lnTo>
                    <a:pt x="4334" y="10978"/>
                  </a:lnTo>
                  <a:lnTo>
                    <a:pt x="7097" y="8299"/>
                  </a:lnTo>
                  <a:close/>
                  <a:moveTo>
                    <a:pt x="10585" y="0"/>
                  </a:moveTo>
                  <a:lnTo>
                    <a:pt x="9823" y="417"/>
                  </a:lnTo>
                  <a:lnTo>
                    <a:pt x="7430" y="1751"/>
                  </a:lnTo>
                  <a:lnTo>
                    <a:pt x="5120" y="453"/>
                  </a:lnTo>
                  <a:lnTo>
                    <a:pt x="4358" y="36"/>
                  </a:lnTo>
                  <a:lnTo>
                    <a:pt x="4132" y="858"/>
                  </a:lnTo>
                  <a:lnTo>
                    <a:pt x="3418" y="3441"/>
                  </a:lnTo>
                  <a:lnTo>
                    <a:pt x="846" y="4120"/>
                  </a:lnTo>
                  <a:lnTo>
                    <a:pt x="0" y="4334"/>
                  </a:lnTo>
                  <a:lnTo>
                    <a:pt x="429" y="5072"/>
                  </a:lnTo>
                  <a:lnTo>
                    <a:pt x="1810" y="7394"/>
                  </a:lnTo>
                  <a:lnTo>
                    <a:pt x="477" y="9644"/>
                  </a:lnTo>
                  <a:lnTo>
                    <a:pt x="48" y="10371"/>
                  </a:lnTo>
                  <a:lnTo>
                    <a:pt x="893" y="10585"/>
                  </a:lnTo>
                  <a:lnTo>
                    <a:pt x="3560" y="11287"/>
                  </a:lnTo>
                  <a:lnTo>
                    <a:pt x="4239" y="13788"/>
                  </a:lnTo>
                  <a:lnTo>
                    <a:pt x="4465" y="14609"/>
                  </a:lnTo>
                  <a:lnTo>
                    <a:pt x="5227" y="14193"/>
                  </a:lnTo>
                  <a:lnTo>
                    <a:pt x="7620" y="12859"/>
                  </a:lnTo>
                  <a:lnTo>
                    <a:pt x="9930" y="14145"/>
                  </a:lnTo>
                  <a:lnTo>
                    <a:pt x="10680" y="14562"/>
                  </a:lnTo>
                  <a:lnTo>
                    <a:pt x="10907" y="13752"/>
                  </a:lnTo>
                  <a:lnTo>
                    <a:pt x="11621" y="11156"/>
                  </a:lnTo>
                  <a:lnTo>
                    <a:pt x="14193" y="10490"/>
                  </a:lnTo>
                  <a:lnTo>
                    <a:pt x="14883" y="10311"/>
                  </a:lnTo>
                  <a:lnTo>
                    <a:pt x="14883" y="10013"/>
                  </a:lnTo>
                  <a:lnTo>
                    <a:pt x="14598" y="9537"/>
                  </a:lnTo>
                  <a:lnTo>
                    <a:pt x="13216" y="7215"/>
                  </a:lnTo>
                  <a:lnTo>
                    <a:pt x="14550" y="4965"/>
                  </a:lnTo>
                  <a:lnTo>
                    <a:pt x="14883" y="4418"/>
                  </a:lnTo>
                  <a:lnTo>
                    <a:pt x="14883" y="4203"/>
                  </a:lnTo>
                  <a:lnTo>
                    <a:pt x="14157" y="4013"/>
                  </a:lnTo>
                  <a:lnTo>
                    <a:pt x="11490" y="3310"/>
                  </a:lnTo>
                  <a:lnTo>
                    <a:pt x="10799"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5897450" y="3403825"/>
              <a:ext cx="372100" cy="365550"/>
            </a:xfrm>
            <a:custGeom>
              <a:avLst/>
              <a:gdLst/>
              <a:ahLst/>
              <a:cxnLst/>
              <a:rect l="l" t="t" r="r" b="b"/>
              <a:pathLst>
                <a:path w="14884" h="14622" extrusionOk="0">
                  <a:moveTo>
                    <a:pt x="4882" y="1286"/>
                  </a:moveTo>
                  <a:lnTo>
                    <a:pt x="7097" y="2525"/>
                  </a:lnTo>
                  <a:lnTo>
                    <a:pt x="7097" y="6311"/>
                  </a:lnTo>
                  <a:lnTo>
                    <a:pt x="4251" y="3560"/>
                  </a:lnTo>
                  <a:lnTo>
                    <a:pt x="4882" y="1286"/>
                  </a:lnTo>
                  <a:close/>
                  <a:moveTo>
                    <a:pt x="10038" y="1239"/>
                  </a:moveTo>
                  <a:lnTo>
                    <a:pt x="10692" y="3632"/>
                  </a:lnTo>
                  <a:lnTo>
                    <a:pt x="7930" y="6311"/>
                  </a:lnTo>
                  <a:lnTo>
                    <a:pt x="7930" y="2417"/>
                  </a:lnTo>
                  <a:lnTo>
                    <a:pt x="7942" y="2417"/>
                  </a:lnTo>
                  <a:lnTo>
                    <a:pt x="10038" y="1239"/>
                  </a:lnTo>
                  <a:close/>
                  <a:moveTo>
                    <a:pt x="3739" y="4215"/>
                  </a:moveTo>
                  <a:lnTo>
                    <a:pt x="6513" y="6894"/>
                  </a:lnTo>
                  <a:lnTo>
                    <a:pt x="2489" y="6894"/>
                  </a:lnTo>
                  <a:lnTo>
                    <a:pt x="1275" y="4858"/>
                  </a:lnTo>
                  <a:lnTo>
                    <a:pt x="3739" y="4215"/>
                  </a:lnTo>
                  <a:close/>
                  <a:moveTo>
                    <a:pt x="11371" y="4144"/>
                  </a:moveTo>
                  <a:lnTo>
                    <a:pt x="13705" y="4751"/>
                  </a:lnTo>
                  <a:lnTo>
                    <a:pt x="12443" y="6894"/>
                  </a:lnTo>
                  <a:lnTo>
                    <a:pt x="8525" y="6894"/>
                  </a:lnTo>
                  <a:lnTo>
                    <a:pt x="11371" y="4144"/>
                  </a:lnTo>
                  <a:close/>
                  <a:moveTo>
                    <a:pt x="12538" y="7716"/>
                  </a:moveTo>
                  <a:lnTo>
                    <a:pt x="13764" y="9752"/>
                  </a:lnTo>
                  <a:lnTo>
                    <a:pt x="11288" y="10395"/>
                  </a:lnTo>
                  <a:lnTo>
                    <a:pt x="8525" y="7716"/>
                  </a:lnTo>
                  <a:close/>
                  <a:moveTo>
                    <a:pt x="6501" y="7728"/>
                  </a:moveTo>
                  <a:lnTo>
                    <a:pt x="3656" y="10478"/>
                  </a:lnTo>
                  <a:lnTo>
                    <a:pt x="1310" y="9871"/>
                  </a:lnTo>
                  <a:lnTo>
                    <a:pt x="2584"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5" y="14205"/>
                  </a:lnTo>
                  <a:lnTo>
                    <a:pt x="7621" y="12859"/>
                  </a:lnTo>
                  <a:lnTo>
                    <a:pt x="9918" y="14157"/>
                  </a:lnTo>
                  <a:lnTo>
                    <a:pt x="10680" y="14574"/>
                  </a:lnTo>
                  <a:lnTo>
                    <a:pt x="10907" y="13752"/>
                  </a:lnTo>
                  <a:lnTo>
                    <a:pt x="11621" y="11168"/>
                  </a:lnTo>
                  <a:lnTo>
                    <a:pt x="14193" y="10502"/>
                  </a:lnTo>
                  <a:lnTo>
                    <a:pt x="14883" y="10323"/>
                  </a:lnTo>
                  <a:lnTo>
                    <a:pt x="14883" y="10025"/>
                  </a:lnTo>
                  <a:lnTo>
                    <a:pt x="14598" y="9549"/>
                  </a:lnTo>
                  <a:lnTo>
                    <a:pt x="13216" y="7227"/>
                  </a:lnTo>
                  <a:lnTo>
                    <a:pt x="14550" y="4977"/>
                  </a:lnTo>
                  <a:lnTo>
                    <a:pt x="14883" y="4418"/>
                  </a:lnTo>
                  <a:lnTo>
                    <a:pt x="14883" y="4215"/>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897750" y="1942025"/>
              <a:ext cx="372100" cy="365550"/>
            </a:xfrm>
            <a:custGeom>
              <a:avLst/>
              <a:gdLst/>
              <a:ahLst/>
              <a:cxnLst/>
              <a:rect l="l" t="t" r="r" b="b"/>
              <a:pathLst>
                <a:path w="14884" h="14622" extrusionOk="0">
                  <a:moveTo>
                    <a:pt x="4870" y="1311"/>
                  </a:moveTo>
                  <a:lnTo>
                    <a:pt x="7085" y="2549"/>
                  </a:lnTo>
                  <a:lnTo>
                    <a:pt x="7085" y="6347"/>
                  </a:lnTo>
                  <a:lnTo>
                    <a:pt x="4239" y="3585"/>
                  </a:lnTo>
                  <a:lnTo>
                    <a:pt x="4870" y="1311"/>
                  </a:lnTo>
                  <a:close/>
                  <a:moveTo>
                    <a:pt x="10026" y="1263"/>
                  </a:moveTo>
                  <a:lnTo>
                    <a:pt x="10680" y="3668"/>
                  </a:lnTo>
                  <a:lnTo>
                    <a:pt x="7918" y="6347"/>
                  </a:lnTo>
                  <a:lnTo>
                    <a:pt x="7918" y="2442"/>
                  </a:lnTo>
                  <a:lnTo>
                    <a:pt x="7930" y="2442"/>
                  </a:lnTo>
                  <a:lnTo>
                    <a:pt x="10026" y="1263"/>
                  </a:lnTo>
                  <a:close/>
                  <a:moveTo>
                    <a:pt x="11371" y="4156"/>
                  </a:moveTo>
                  <a:lnTo>
                    <a:pt x="13705" y="4763"/>
                  </a:lnTo>
                  <a:lnTo>
                    <a:pt x="12431" y="6907"/>
                  </a:lnTo>
                  <a:lnTo>
                    <a:pt x="8513" y="6907"/>
                  </a:lnTo>
                  <a:lnTo>
                    <a:pt x="11371" y="4156"/>
                  </a:lnTo>
                  <a:close/>
                  <a:moveTo>
                    <a:pt x="3727" y="4240"/>
                  </a:moveTo>
                  <a:lnTo>
                    <a:pt x="6501" y="6918"/>
                  </a:lnTo>
                  <a:lnTo>
                    <a:pt x="2477" y="6918"/>
                  </a:lnTo>
                  <a:lnTo>
                    <a:pt x="1263" y="4882"/>
                  </a:lnTo>
                  <a:lnTo>
                    <a:pt x="3727" y="4240"/>
                  </a:lnTo>
                  <a:close/>
                  <a:moveTo>
                    <a:pt x="12550" y="7740"/>
                  </a:moveTo>
                  <a:lnTo>
                    <a:pt x="13764" y="9776"/>
                  </a:lnTo>
                  <a:lnTo>
                    <a:pt x="11299" y="10419"/>
                  </a:lnTo>
                  <a:lnTo>
                    <a:pt x="8525" y="7740"/>
                  </a:lnTo>
                  <a:close/>
                  <a:moveTo>
                    <a:pt x="6501" y="7740"/>
                  </a:moveTo>
                  <a:lnTo>
                    <a:pt x="3644" y="10490"/>
                  </a:lnTo>
                  <a:lnTo>
                    <a:pt x="1310" y="9883"/>
                  </a:lnTo>
                  <a:lnTo>
                    <a:pt x="2584" y="7740"/>
                  </a:lnTo>
                  <a:close/>
                  <a:moveTo>
                    <a:pt x="7930" y="8323"/>
                  </a:moveTo>
                  <a:lnTo>
                    <a:pt x="10776" y="11074"/>
                  </a:lnTo>
                  <a:lnTo>
                    <a:pt x="10145" y="13348"/>
                  </a:lnTo>
                  <a:lnTo>
                    <a:pt x="7930" y="12121"/>
                  </a:lnTo>
                  <a:lnTo>
                    <a:pt x="7930" y="8323"/>
                  </a:lnTo>
                  <a:close/>
                  <a:moveTo>
                    <a:pt x="7097" y="8323"/>
                  </a:moveTo>
                  <a:lnTo>
                    <a:pt x="7097" y="12217"/>
                  </a:lnTo>
                  <a:lnTo>
                    <a:pt x="7085" y="12217"/>
                  </a:lnTo>
                  <a:lnTo>
                    <a:pt x="4989" y="13395"/>
                  </a:lnTo>
                  <a:lnTo>
                    <a:pt x="4334" y="11002"/>
                  </a:lnTo>
                  <a:lnTo>
                    <a:pt x="7097" y="8323"/>
                  </a:lnTo>
                  <a:close/>
                  <a:moveTo>
                    <a:pt x="10585" y="1"/>
                  </a:moveTo>
                  <a:lnTo>
                    <a:pt x="9823" y="418"/>
                  </a:lnTo>
                  <a:lnTo>
                    <a:pt x="7430" y="1763"/>
                  </a:lnTo>
                  <a:lnTo>
                    <a:pt x="5120" y="465"/>
                  </a:lnTo>
                  <a:lnTo>
                    <a:pt x="4358" y="49"/>
                  </a:lnTo>
                  <a:lnTo>
                    <a:pt x="4132" y="870"/>
                  </a:lnTo>
                  <a:lnTo>
                    <a:pt x="3418" y="3454"/>
                  </a:lnTo>
                  <a:lnTo>
                    <a:pt x="846" y="4120"/>
                  </a:lnTo>
                  <a:lnTo>
                    <a:pt x="0" y="4347"/>
                  </a:lnTo>
                  <a:lnTo>
                    <a:pt x="429" y="5073"/>
                  </a:lnTo>
                  <a:lnTo>
                    <a:pt x="1810" y="7395"/>
                  </a:lnTo>
                  <a:lnTo>
                    <a:pt x="477" y="9645"/>
                  </a:lnTo>
                  <a:lnTo>
                    <a:pt x="48" y="10371"/>
                  </a:lnTo>
                  <a:lnTo>
                    <a:pt x="893" y="10597"/>
                  </a:lnTo>
                  <a:lnTo>
                    <a:pt x="3560" y="11300"/>
                  </a:lnTo>
                  <a:lnTo>
                    <a:pt x="4239" y="13800"/>
                  </a:lnTo>
                  <a:lnTo>
                    <a:pt x="4465" y="14622"/>
                  </a:lnTo>
                  <a:lnTo>
                    <a:pt x="5227" y="14193"/>
                  </a:lnTo>
                  <a:lnTo>
                    <a:pt x="7620" y="12860"/>
                  </a:lnTo>
                  <a:lnTo>
                    <a:pt x="9930" y="14157"/>
                  </a:lnTo>
                  <a:lnTo>
                    <a:pt x="10680" y="14574"/>
                  </a:lnTo>
                  <a:lnTo>
                    <a:pt x="10907" y="13753"/>
                  </a:lnTo>
                  <a:lnTo>
                    <a:pt x="11621" y="11169"/>
                  </a:lnTo>
                  <a:lnTo>
                    <a:pt x="14193" y="10490"/>
                  </a:lnTo>
                  <a:lnTo>
                    <a:pt x="14883" y="10312"/>
                  </a:lnTo>
                  <a:lnTo>
                    <a:pt x="14883" y="10002"/>
                  </a:lnTo>
                  <a:lnTo>
                    <a:pt x="14598" y="9562"/>
                  </a:lnTo>
                  <a:lnTo>
                    <a:pt x="13216" y="7240"/>
                  </a:lnTo>
                  <a:lnTo>
                    <a:pt x="14550" y="4990"/>
                  </a:lnTo>
                  <a:lnTo>
                    <a:pt x="14883" y="4442"/>
                  </a:lnTo>
                  <a:lnTo>
                    <a:pt x="14883" y="4216"/>
                  </a:lnTo>
                  <a:lnTo>
                    <a:pt x="14157" y="4013"/>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897750" y="4499800"/>
              <a:ext cx="372100" cy="365250"/>
            </a:xfrm>
            <a:custGeom>
              <a:avLst/>
              <a:gdLst/>
              <a:ahLst/>
              <a:cxnLst/>
              <a:rect l="l" t="t" r="r" b="b"/>
              <a:pathLst>
                <a:path w="14884" h="14610" extrusionOk="0">
                  <a:moveTo>
                    <a:pt x="4870" y="1286"/>
                  </a:moveTo>
                  <a:lnTo>
                    <a:pt x="7085" y="2524"/>
                  </a:lnTo>
                  <a:lnTo>
                    <a:pt x="7085" y="6322"/>
                  </a:lnTo>
                  <a:lnTo>
                    <a:pt x="4239" y="3572"/>
                  </a:lnTo>
                  <a:lnTo>
                    <a:pt x="4870" y="1286"/>
                  </a:lnTo>
                  <a:close/>
                  <a:moveTo>
                    <a:pt x="10026" y="1250"/>
                  </a:moveTo>
                  <a:lnTo>
                    <a:pt x="10680" y="3643"/>
                  </a:lnTo>
                  <a:lnTo>
                    <a:pt x="7918" y="6322"/>
                  </a:lnTo>
                  <a:lnTo>
                    <a:pt x="7918" y="2417"/>
                  </a:lnTo>
                  <a:lnTo>
                    <a:pt x="7930" y="2417"/>
                  </a:lnTo>
                  <a:lnTo>
                    <a:pt x="10026" y="1250"/>
                  </a:lnTo>
                  <a:close/>
                  <a:moveTo>
                    <a:pt x="11371" y="4132"/>
                  </a:moveTo>
                  <a:lnTo>
                    <a:pt x="13705" y="4739"/>
                  </a:lnTo>
                  <a:lnTo>
                    <a:pt x="12431" y="6882"/>
                  </a:lnTo>
                  <a:lnTo>
                    <a:pt x="8513" y="6882"/>
                  </a:lnTo>
                  <a:lnTo>
                    <a:pt x="11371" y="4132"/>
                  </a:lnTo>
                  <a:close/>
                  <a:moveTo>
                    <a:pt x="3727" y="4227"/>
                  </a:moveTo>
                  <a:lnTo>
                    <a:pt x="6501" y="6906"/>
                  </a:lnTo>
                  <a:lnTo>
                    <a:pt x="2477" y="6906"/>
                  </a:lnTo>
                  <a:lnTo>
                    <a:pt x="1263" y="4858"/>
                  </a:lnTo>
                  <a:lnTo>
                    <a:pt x="3727" y="4227"/>
                  </a:lnTo>
                  <a:close/>
                  <a:moveTo>
                    <a:pt x="12526" y="7715"/>
                  </a:moveTo>
                  <a:lnTo>
                    <a:pt x="13752" y="9763"/>
                  </a:lnTo>
                  <a:lnTo>
                    <a:pt x="11276" y="10394"/>
                  </a:lnTo>
                  <a:lnTo>
                    <a:pt x="8513" y="7715"/>
                  </a:lnTo>
                  <a:close/>
                  <a:moveTo>
                    <a:pt x="6501" y="7715"/>
                  </a:moveTo>
                  <a:lnTo>
                    <a:pt x="3644" y="10478"/>
                  </a:lnTo>
                  <a:lnTo>
                    <a:pt x="1310" y="9858"/>
                  </a:lnTo>
                  <a:lnTo>
                    <a:pt x="2584" y="7715"/>
                  </a:lnTo>
                  <a:close/>
                  <a:moveTo>
                    <a:pt x="7930" y="8299"/>
                  </a:moveTo>
                  <a:lnTo>
                    <a:pt x="10776" y="11049"/>
                  </a:lnTo>
                  <a:lnTo>
                    <a:pt x="10145" y="13335"/>
                  </a:lnTo>
                  <a:lnTo>
                    <a:pt x="7930" y="12097"/>
                  </a:lnTo>
                  <a:lnTo>
                    <a:pt x="7930" y="8299"/>
                  </a:lnTo>
                  <a:close/>
                  <a:moveTo>
                    <a:pt x="7085" y="8299"/>
                  </a:moveTo>
                  <a:lnTo>
                    <a:pt x="7085" y="12204"/>
                  </a:lnTo>
                  <a:lnTo>
                    <a:pt x="4989" y="13371"/>
                  </a:lnTo>
                  <a:lnTo>
                    <a:pt x="4311" y="10978"/>
                  </a:lnTo>
                  <a:lnTo>
                    <a:pt x="7085" y="8299"/>
                  </a:lnTo>
                  <a:close/>
                  <a:moveTo>
                    <a:pt x="10585" y="0"/>
                  </a:moveTo>
                  <a:lnTo>
                    <a:pt x="9823" y="405"/>
                  </a:lnTo>
                  <a:lnTo>
                    <a:pt x="7430" y="1750"/>
                  </a:lnTo>
                  <a:lnTo>
                    <a:pt x="5120" y="453"/>
                  </a:lnTo>
                  <a:lnTo>
                    <a:pt x="4358" y="36"/>
                  </a:lnTo>
                  <a:lnTo>
                    <a:pt x="4132" y="857"/>
                  </a:lnTo>
                  <a:lnTo>
                    <a:pt x="3418" y="3441"/>
                  </a:lnTo>
                  <a:lnTo>
                    <a:pt x="846" y="4120"/>
                  </a:lnTo>
                  <a:lnTo>
                    <a:pt x="0" y="4334"/>
                  </a:lnTo>
                  <a:lnTo>
                    <a:pt x="429" y="5072"/>
                  </a:lnTo>
                  <a:lnTo>
                    <a:pt x="1810" y="7394"/>
                  </a:lnTo>
                  <a:lnTo>
                    <a:pt x="477" y="9632"/>
                  </a:lnTo>
                  <a:lnTo>
                    <a:pt x="48" y="10370"/>
                  </a:lnTo>
                  <a:lnTo>
                    <a:pt x="893" y="10585"/>
                  </a:lnTo>
                  <a:lnTo>
                    <a:pt x="3560" y="11287"/>
                  </a:lnTo>
                  <a:lnTo>
                    <a:pt x="4239" y="13788"/>
                  </a:lnTo>
                  <a:lnTo>
                    <a:pt x="4465" y="14609"/>
                  </a:lnTo>
                  <a:lnTo>
                    <a:pt x="5227" y="14192"/>
                  </a:lnTo>
                  <a:lnTo>
                    <a:pt x="7620" y="12847"/>
                  </a:lnTo>
                  <a:lnTo>
                    <a:pt x="9930" y="14145"/>
                  </a:lnTo>
                  <a:lnTo>
                    <a:pt x="10680" y="14561"/>
                  </a:lnTo>
                  <a:lnTo>
                    <a:pt x="10907" y="13740"/>
                  </a:lnTo>
                  <a:lnTo>
                    <a:pt x="11621" y="11156"/>
                  </a:lnTo>
                  <a:lnTo>
                    <a:pt x="14193" y="10489"/>
                  </a:lnTo>
                  <a:lnTo>
                    <a:pt x="14883" y="10311"/>
                  </a:lnTo>
                  <a:lnTo>
                    <a:pt x="14883" y="9989"/>
                  </a:lnTo>
                  <a:lnTo>
                    <a:pt x="14598" y="9537"/>
                  </a:lnTo>
                  <a:lnTo>
                    <a:pt x="13216" y="7215"/>
                  </a:lnTo>
                  <a:lnTo>
                    <a:pt x="14550" y="4965"/>
                  </a:lnTo>
                  <a:lnTo>
                    <a:pt x="14883" y="4417"/>
                  </a:lnTo>
                  <a:lnTo>
                    <a:pt x="14883" y="4203"/>
                  </a:lnTo>
                  <a:lnTo>
                    <a:pt x="14157" y="4012"/>
                  </a:lnTo>
                  <a:lnTo>
                    <a:pt x="11490" y="3310"/>
                  </a:lnTo>
                  <a:lnTo>
                    <a:pt x="10799"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5897750" y="2307850"/>
              <a:ext cx="372100" cy="365250"/>
            </a:xfrm>
            <a:custGeom>
              <a:avLst/>
              <a:gdLst/>
              <a:ahLst/>
              <a:cxnLst/>
              <a:rect l="l" t="t" r="r" b="b"/>
              <a:pathLst>
                <a:path w="14884" h="14610" extrusionOk="0">
                  <a:moveTo>
                    <a:pt x="4870" y="1298"/>
                  </a:moveTo>
                  <a:lnTo>
                    <a:pt x="7085" y="2525"/>
                  </a:lnTo>
                  <a:lnTo>
                    <a:pt x="7085" y="6323"/>
                  </a:lnTo>
                  <a:lnTo>
                    <a:pt x="4239" y="3573"/>
                  </a:lnTo>
                  <a:lnTo>
                    <a:pt x="4870" y="1298"/>
                  </a:lnTo>
                  <a:close/>
                  <a:moveTo>
                    <a:pt x="10026" y="1251"/>
                  </a:moveTo>
                  <a:lnTo>
                    <a:pt x="10680" y="3644"/>
                  </a:lnTo>
                  <a:lnTo>
                    <a:pt x="7918" y="6323"/>
                  </a:lnTo>
                  <a:lnTo>
                    <a:pt x="7918" y="2430"/>
                  </a:lnTo>
                  <a:lnTo>
                    <a:pt x="7930" y="2430"/>
                  </a:lnTo>
                  <a:lnTo>
                    <a:pt x="10026" y="1251"/>
                  </a:lnTo>
                  <a:close/>
                  <a:moveTo>
                    <a:pt x="11371" y="4132"/>
                  </a:moveTo>
                  <a:lnTo>
                    <a:pt x="13705" y="4751"/>
                  </a:lnTo>
                  <a:lnTo>
                    <a:pt x="12431" y="6894"/>
                  </a:lnTo>
                  <a:lnTo>
                    <a:pt x="8513" y="6894"/>
                  </a:lnTo>
                  <a:lnTo>
                    <a:pt x="11371" y="4132"/>
                  </a:lnTo>
                  <a:close/>
                  <a:moveTo>
                    <a:pt x="3727" y="4227"/>
                  </a:moveTo>
                  <a:lnTo>
                    <a:pt x="6501" y="6906"/>
                  </a:lnTo>
                  <a:lnTo>
                    <a:pt x="2477" y="6906"/>
                  </a:lnTo>
                  <a:lnTo>
                    <a:pt x="1263" y="4870"/>
                  </a:lnTo>
                  <a:lnTo>
                    <a:pt x="3727" y="4227"/>
                  </a:lnTo>
                  <a:close/>
                  <a:moveTo>
                    <a:pt x="12550" y="7728"/>
                  </a:moveTo>
                  <a:lnTo>
                    <a:pt x="13764" y="9764"/>
                  </a:lnTo>
                  <a:lnTo>
                    <a:pt x="11299" y="10407"/>
                  </a:lnTo>
                  <a:lnTo>
                    <a:pt x="8525" y="7728"/>
                  </a:lnTo>
                  <a:close/>
                  <a:moveTo>
                    <a:pt x="6501" y="7728"/>
                  </a:moveTo>
                  <a:lnTo>
                    <a:pt x="3644" y="10478"/>
                  </a:lnTo>
                  <a:lnTo>
                    <a:pt x="1310" y="9871"/>
                  </a:lnTo>
                  <a:lnTo>
                    <a:pt x="2584" y="7728"/>
                  </a:lnTo>
                  <a:close/>
                  <a:moveTo>
                    <a:pt x="7930" y="8299"/>
                  </a:moveTo>
                  <a:lnTo>
                    <a:pt x="10776" y="11062"/>
                  </a:lnTo>
                  <a:lnTo>
                    <a:pt x="10145" y="13336"/>
                  </a:lnTo>
                  <a:lnTo>
                    <a:pt x="7930" y="12097"/>
                  </a:lnTo>
                  <a:lnTo>
                    <a:pt x="7930" y="8299"/>
                  </a:lnTo>
                  <a:close/>
                  <a:moveTo>
                    <a:pt x="7097" y="8299"/>
                  </a:moveTo>
                  <a:lnTo>
                    <a:pt x="7097" y="12205"/>
                  </a:lnTo>
                  <a:lnTo>
                    <a:pt x="7085" y="12205"/>
                  </a:lnTo>
                  <a:lnTo>
                    <a:pt x="4989" y="13383"/>
                  </a:lnTo>
                  <a:lnTo>
                    <a:pt x="4334" y="10978"/>
                  </a:lnTo>
                  <a:lnTo>
                    <a:pt x="7097" y="8299"/>
                  </a:lnTo>
                  <a:close/>
                  <a:moveTo>
                    <a:pt x="10585" y="1"/>
                  </a:moveTo>
                  <a:lnTo>
                    <a:pt x="9823" y="417"/>
                  </a:lnTo>
                  <a:lnTo>
                    <a:pt x="7430" y="1751"/>
                  </a:lnTo>
                  <a:lnTo>
                    <a:pt x="5120" y="465"/>
                  </a:lnTo>
                  <a:lnTo>
                    <a:pt x="4358" y="48"/>
                  </a:lnTo>
                  <a:lnTo>
                    <a:pt x="4132" y="858"/>
                  </a:lnTo>
                  <a:lnTo>
                    <a:pt x="3418" y="3453"/>
                  </a:lnTo>
                  <a:lnTo>
                    <a:pt x="846" y="4120"/>
                  </a:lnTo>
                  <a:lnTo>
                    <a:pt x="0" y="4346"/>
                  </a:lnTo>
                  <a:lnTo>
                    <a:pt x="429" y="5073"/>
                  </a:lnTo>
                  <a:lnTo>
                    <a:pt x="1810" y="7394"/>
                  </a:lnTo>
                  <a:lnTo>
                    <a:pt x="477"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7" y="13752"/>
                  </a:lnTo>
                  <a:lnTo>
                    <a:pt x="11621" y="11157"/>
                  </a:lnTo>
                  <a:lnTo>
                    <a:pt x="14193" y="10490"/>
                  </a:lnTo>
                  <a:lnTo>
                    <a:pt x="14883" y="10311"/>
                  </a:lnTo>
                  <a:lnTo>
                    <a:pt x="14883" y="10002"/>
                  </a:lnTo>
                  <a:lnTo>
                    <a:pt x="14598" y="9538"/>
                  </a:lnTo>
                  <a:lnTo>
                    <a:pt x="13216" y="7216"/>
                  </a:lnTo>
                  <a:lnTo>
                    <a:pt x="14550" y="4966"/>
                  </a:lnTo>
                  <a:lnTo>
                    <a:pt x="14883" y="4418"/>
                  </a:lnTo>
                  <a:lnTo>
                    <a:pt x="14883" y="4215"/>
                  </a:lnTo>
                  <a:lnTo>
                    <a:pt x="14157" y="4013"/>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897450" y="1212175"/>
              <a:ext cx="372100" cy="365250"/>
            </a:xfrm>
            <a:custGeom>
              <a:avLst/>
              <a:gdLst/>
              <a:ahLst/>
              <a:cxnLst/>
              <a:rect l="l" t="t" r="r" b="b"/>
              <a:pathLst>
                <a:path w="14884" h="14610" extrusionOk="0">
                  <a:moveTo>
                    <a:pt x="4882" y="1275"/>
                  </a:moveTo>
                  <a:lnTo>
                    <a:pt x="7097" y="2513"/>
                  </a:lnTo>
                  <a:lnTo>
                    <a:pt x="7097" y="6311"/>
                  </a:lnTo>
                  <a:lnTo>
                    <a:pt x="4251" y="3549"/>
                  </a:lnTo>
                  <a:lnTo>
                    <a:pt x="4882" y="1275"/>
                  </a:lnTo>
                  <a:close/>
                  <a:moveTo>
                    <a:pt x="10038" y="1227"/>
                  </a:moveTo>
                  <a:lnTo>
                    <a:pt x="10692" y="3632"/>
                  </a:lnTo>
                  <a:lnTo>
                    <a:pt x="7930" y="6311"/>
                  </a:lnTo>
                  <a:lnTo>
                    <a:pt x="7930" y="2406"/>
                  </a:lnTo>
                  <a:lnTo>
                    <a:pt x="7942" y="2406"/>
                  </a:lnTo>
                  <a:lnTo>
                    <a:pt x="10038" y="1227"/>
                  </a:lnTo>
                  <a:close/>
                  <a:moveTo>
                    <a:pt x="3739" y="4204"/>
                  </a:moveTo>
                  <a:lnTo>
                    <a:pt x="6513" y="6883"/>
                  </a:lnTo>
                  <a:lnTo>
                    <a:pt x="2489" y="6883"/>
                  </a:lnTo>
                  <a:lnTo>
                    <a:pt x="1275" y="4847"/>
                  </a:lnTo>
                  <a:lnTo>
                    <a:pt x="3739" y="4204"/>
                  </a:lnTo>
                  <a:close/>
                  <a:moveTo>
                    <a:pt x="11371" y="4132"/>
                  </a:moveTo>
                  <a:lnTo>
                    <a:pt x="13705" y="4740"/>
                  </a:lnTo>
                  <a:lnTo>
                    <a:pt x="12443" y="6883"/>
                  </a:lnTo>
                  <a:lnTo>
                    <a:pt x="8525" y="6883"/>
                  </a:lnTo>
                  <a:lnTo>
                    <a:pt x="11371" y="4132"/>
                  </a:lnTo>
                  <a:close/>
                  <a:moveTo>
                    <a:pt x="12538" y="7704"/>
                  </a:moveTo>
                  <a:lnTo>
                    <a:pt x="13764" y="9740"/>
                  </a:lnTo>
                  <a:lnTo>
                    <a:pt x="11288" y="10383"/>
                  </a:lnTo>
                  <a:lnTo>
                    <a:pt x="8525" y="7704"/>
                  </a:lnTo>
                  <a:close/>
                  <a:moveTo>
                    <a:pt x="6513" y="7716"/>
                  </a:moveTo>
                  <a:lnTo>
                    <a:pt x="3656" y="10478"/>
                  </a:lnTo>
                  <a:lnTo>
                    <a:pt x="1322" y="9859"/>
                  </a:lnTo>
                  <a:lnTo>
                    <a:pt x="2596" y="7716"/>
                  </a:lnTo>
                  <a:close/>
                  <a:moveTo>
                    <a:pt x="7942" y="8288"/>
                  </a:moveTo>
                  <a:lnTo>
                    <a:pt x="10788" y="11038"/>
                  </a:lnTo>
                  <a:lnTo>
                    <a:pt x="10157" y="13312"/>
                  </a:lnTo>
                  <a:lnTo>
                    <a:pt x="7942" y="12074"/>
                  </a:lnTo>
                  <a:lnTo>
                    <a:pt x="7942" y="8288"/>
                  </a:lnTo>
                  <a:close/>
                  <a:moveTo>
                    <a:pt x="7109" y="8288"/>
                  </a:moveTo>
                  <a:lnTo>
                    <a:pt x="7109" y="12181"/>
                  </a:lnTo>
                  <a:lnTo>
                    <a:pt x="7097" y="12181"/>
                  </a:lnTo>
                  <a:lnTo>
                    <a:pt x="5001" y="13360"/>
                  </a:lnTo>
                  <a:lnTo>
                    <a:pt x="4346" y="10966"/>
                  </a:lnTo>
                  <a:lnTo>
                    <a:pt x="7109" y="8288"/>
                  </a:lnTo>
                  <a:close/>
                  <a:moveTo>
                    <a:pt x="10573" y="1"/>
                  </a:moveTo>
                  <a:lnTo>
                    <a:pt x="9823" y="418"/>
                  </a:lnTo>
                  <a:lnTo>
                    <a:pt x="7418" y="1751"/>
                  </a:lnTo>
                  <a:lnTo>
                    <a:pt x="5120" y="453"/>
                  </a:lnTo>
                  <a:lnTo>
                    <a:pt x="4358" y="37"/>
                  </a:lnTo>
                  <a:lnTo>
                    <a:pt x="4132" y="858"/>
                  </a:lnTo>
                  <a:lnTo>
                    <a:pt x="3418" y="3454"/>
                  </a:lnTo>
                  <a:lnTo>
                    <a:pt x="846" y="4120"/>
                  </a:lnTo>
                  <a:lnTo>
                    <a:pt x="1" y="4347"/>
                  </a:lnTo>
                  <a:lnTo>
                    <a:pt x="429" y="5073"/>
                  </a:lnTo>
                  <a:lnTo>
                    <a:pt x="1810" y="7395"/>
                  </a:lnTo>
                  <a:lnTo>
                    <a:pt x="477" y="9645"/>
                  </a:lnTo>
                  <a:lnTo>
                    <a:pt x="36" y="10371"/>
                  </a:lnTo>
                  <a:lnTo>
                    <a:pt x="894" y="10597"/>
                  </a:lnTo>
                  <a:lnTo>
                    <a:pt x="3549" y="11288"/>
                  </a:lnTo>
                  <a:lnTo>
                    <a:pt x="4239" y="13788"/>
                  </a:lnTo>
                  <a:lnTo>
                    <a:pt x="4465" y="14610"/>
                  </a:lnTo>
                  <a:lnTo>
                    <a:pt x="5215" y="14193"/>
                  </a:lnTo>
                  <a:lnTo>
                    <a:pt x="7621" y="12860"/>
                  </a:lnTo>
                  <a:lnTo>
                    <a:pt x="9918" y="14145"/>
                  </a:lnTo>
                  <a:lnTo>
                    <a:pt x="10680" y="14562"/>
                  </a:lnTo>
                  <a:lnTo>
                    <a:pt x="10907" y="13753"/>
                  </a:lnTo>
                  <a:lnTo>
                    <a:pt x="11621" y="11157"/>
                  </a:lnTo>
                  <a:lnTo>
                    <a:pt x="14193" y="10490"/>
                  </a:lnTo>
                  <a:lnTo>
                    <a:pt x="14883" y="10312"/>
                  </a:lnTo>
                  <a:lnTo>
                    <a:pt x="14883" y="10002"/>
                  </a:lnTo>
                  <a:lnTo>
                    <a:pt x="14598" y="9538"/>
                  </a:lnTo>
                  <a:lnTo>
                    <a:pt x="13216" y="7216"/>
                  </a:lnTo>
                  <a:lnTo>
                    <a:pt x="14550" y="4966"/>
                  </a:lnTo>
                  <a:lnTo>
                    <a:pt x="14883" y="4418"/>
                  </a:lnTo>
                  <a:lnTo>
                    <a:pt x="14883" y="4204"/>
                  </a:lnTo>
                  <a:lnTo>
                    <a:pt x="14145" y="4013"/>
                  </a:lnTo>
                  <a:lnTo>
                    <a:pt x="11490" y="3311"/>
                  </a:lnTo>
                  <a:lnTo>
                    <a:pt x="10800" y="810"/>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5897750" y="4134275"/>
              <a:ext cx="372100" cy="365550"/>
            </a:xfrm>
            <a:custGeom>
              <a:avLst/>
              <a:gdLst/>
              <a:ahLst/>
              <a:cxnLst/>
              <a:rect l="l" t="t" r="r" b="b"/>
              <a:pathLst>
                <a:path w="14884" h="14622" extrusionOk="0">
                  <a:moveTo>
                    <a:pt x="4870" y="1298"/>
                  </a:moveTo>
                  <a:lnTo>
                    <a:pt x="7085" y="2536"/>
                  </a:lnTo>
                  <a:lnTo>
                    <a:pt x="7085" y="6322"/>
                  </a:lnTo>
                  <a:lnTo>
                    <a:pt x="4239" y="3572"/>
                  </a:lnTo>
                  <a:lnTo>
                    <a:pt x="4870" y="1298"/>
                  </a:lnTo>
                  <a:close/>
                  <a:moveTo>
                    <a:pt x="10026" y="1250"/>
                  </a:moveTo>
                  <a:lnTo>
                    <a:pt x="10680" y="3644"/>
                  </a:lnTo>
                  <a:lnTo>
                    <a:pt x="7918" y="6322"/>
                  </a:lnTo>
                  <a:lnTo>
                    <a:pt x="7918" y="2429"/>
                  </a:lnTo>
                  <a:lnTo>
                    <a:pt x="7930" y="2429"/>
                  </a:lnTo>
                  <a:lnTo>
                    <a:pt x="10026" y="1250"/>
                  </a:lnTo>
                  <a:close/>
                  <a:moveTo>
                    <a:pt x="11371" y="4144"/>
                  </a:moveTo>
                  <a:lnTo>
                    <a:pt x="13705" y="4751"/>
                  </a:lnTo>
                  <a:lnTo>
                    <a:pt x="12431" y="6894"/>
                  </a:lnTo>
                  <a:lnTo>
                    <a:pt x="8513" y="6894"/>
                  </a:lnTo>
                  <a:lnTo>
                    <a:pt x="11371" y="4144"/>
                  </a:lnTo>
                  <a:close/>
                  <a:moveTo>
                    <a:pt x="3727" y="4227"/>
                  </a:moveTo>
                  <a:lnTo>
                    <a:pt x="6501" y="6906"/>
                  </a:lnTo>
                  <a:lnTo>
                    <a:pt x="2477" y="6906"/>
                  </a:lnTo>
                  <a:lnTo>
                    <a:pt x="1263" y="4870"/>
                  </a:lnTo>
                  <a:lnTo>
                    <a:pt x="3727" y="4227"/>
                  </a:lnTo>
                  <a:close/>
                  <a:moveTo>
                    <a:pt x="12526" y="7727"/>
                  </a:moveTo>
                  <a:lnTo>
                    <a:pt x="13752" y="9763"/>
                  </a:lnTo>
                  <a:lnTo>
                    <a:pt x="11276" y="10406"/>
                  </a:lnTo>
                  <a:lnTo>
                    <a:pt x="8513" y="7727"/>
                  </a:lnTo>
                  <a:close/>
                  <a:moveTo>
                    <a:pt x="6501" y="7727"/>
                  </a:moveTo>
                  <a:lnTo>
                    <a:pt x="3644" y="10478"/>
                  </a:lnTo>
                  <a:lnTo>
                    <a:pt x="1310" y="9871"/>
                  </a:lnTo>
                  <a:lnTo>
                    <a:pt x="2584" y="7727"/>
                  </a:lnTo>
                  <a:close/>
                  <a:moveTo>
                    <a:pt x="7930" y="8311"/>
                  </a:moveTo>
                  <a:lnTo>
                    <a:pt x="10776" y="11061"/>
                  </a:lnTo>
                  <a:lnTo>
                    <a:pt x="10145" y="13335"/>
                  </a:lnTo>
                  <a:lnTo>
                    <a:pt x="7930" y="12097"/>
                  </a:lnTo>
                  <a:lnTo>
                    <a:pt x="7930" y="8311"/>
                  </a:lnTo>
                  <a:close/>
                  <a:moveTo>
                    <a:pt x="7097" y="8311"/>
                  </a:moveTo>
                  <a:lnTo>
                    <a:pt x="7097" y="12204"/>
                  </a:lnTo>
                  <a:lnTo>
                    <a:pt x="7085" y="12204"/>
                  </a:lnTo>
                  <a:lnTo>
                    <a:pt x="4989" y="13383"/>
                  </a:lnTo>
                  <a:lnTo>
                    <a:pt x="4334" y="10990"/>
                  </a:lnTo>
                  <a:lnTo>
                    <a:pt x="7097" y="8311"/>
                  </a:lnTo>
                  <a:close/>
                  <a:moveTo>
                    <a:pt x="10585" y="0"/>
                  </a:moveTo>
                  <a:lnTo>
                    <a:pt x="9823" y="417"/>
                  </a:lnTo>
                  <a:lnTo>
                    <a:pt x="7430" y="1762"/>
                  </a:lnTo>
                  <a:lnTo>
                    <a:pt x="5120" y="465"/>
                  </a:lnTo>
                  <a:lnTo>
                    <a:pt x="4358" y="48"/>
                  </a:lnTo>
                  <a:lnTo>
                    <a:pt x="4132" y="869"/>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21"/>
                  </a:lnTo>
                  <a:lnTo>
                    <a:pt x="5227" y="14204"/>
                  </a:lnTo>
                  <a:lnTo>
                    <a:pt x="7620" y="12859"/>
                  </a:lnTo>
                  <a:lnTo>
                    <a:pt x="9930" y="14157"/>
                  </a:lnTo>
                  <a:lnTo>
                    <a:pt x="10680" y="14573"/>
                  </a:lnTo>
                  <a:lnTo>
                    <a:pt x="10907" y="13752"/>
                  </a:lnTo>
                  <a:lnTo>
                    <a:pt x="11621" y="11168"/>
                  </a:lnTo>
                  <a:lnTo>
                    <a:pt x="14193" y="10490"/>
                  </a:lnTo>
                  <a:lnTo>
                    <a:pt x="14883" y="10311"/>
                  </a:lnTo>
                  <a:lnTo>
                    <a:pt x="14883" y="10013"/>
                  </a:lnTo>
                  <a:lnTo>
                    <a:pt x="14598" y="9561"/>
                  </a:lnTo>
                  <a:lnTo>
                    <a:pt x="13216" y="7215"/>
                  </a:lnTo>
                  <a:lnTo>
                    <a:pt x="14550" y="4977"/>
                  </a:lnTo>
                  <a:lnTo>
                    <a:pt x="14883" y="4417"/>
                  </a:lnTo>
                  <a:lnTo>
                    <a:pt x="14883" y="4215"/>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897750" y="846675"/>
              <a:ext cx="372100" cy="365525"/>
            </a:xfrm>
            <a:custGeom>
              <a:avLst/>
              <a:gdLst/>
              <a:ahLst/>
              <a:cxnLst/>
              <a:rect l="l" t="t" r="r" b="b"/>
              <a:pathLst>
                <a:path w="14884" h="14621" extrusionOk="0">
                  <a:moveTo>
                    <a:pt x="10026" y="1238"/>
                  </a:moveTo>
                  <a:lnTo>
                    <a:pt x="10680" y="3631"/>
                  </a:lnTo>
                  <a:lnTo>
                    <a:pt x="7918" y="6310"/>
                  </a:lnTo>
                  <a:lnTo>
                    <a:pt x="7918" y="2417"/>
                  </a:lnTo>
                  <a:lnTo>
                    <a:pt x="7930" y="2417"/>
                  </a:lnTo>
                  <a:lnTo>
                    <a:pt x="10026" y="1238"/>
                  </a:lnTo>
                  <a:close/>
                  <a:moveTo>
                    <a:pt x="4870" y="1298"/>
                  </a:moveTo>
                  <a:lnTo>
                    <a:pt x="7085" y="2536"/>
                  </a:lnTo>
                  <a:lnTo>
                    <a:pt x="7085" y="6322"/>
                  </a:lnTo>
                  <a:lnTo>
                    <a:pt x="4239" y="3572"/>
                  </a:lnTo>
                  <a:lnTo>
                    <a:pt x="4870" y="1298"/>
                  </a:lnTo>
                  <a:close/>
                  <a:moveTo>
                    <a:pt x="3727" y="4215"/>
                  </a:moveTo>
                  <a:lnTo>
                    <a:pt x="6501" y="6894"/>
                  </a:lnTo>
                  <a:lnTo>
                    <a:pt x="2477" y="6894"/>
                  </a:lnTo>
                  <a:lnTo>
                    <a:pt x="1263" y="4858"/>
                  </a:lnTo>
                  <a:lnTo>
                    <a:pt x="3727" y="4215"/>
                  </a:lnTo>
                  <a:close/>
                  <a:moveTo>
                    <a:pt x="11359" y="4131"/>
                  </a:moveTo>
                  <a:lnTo>
                    <a:pt x="13693" y="4751"/>
                  </a:lnTo>
                  <a:lnTo>
                    <a:pt x="12431" y="6894"/>
                  </a:lnTo>
                  <a:lnTo>
                    <a:pt x="8513" y="6894"/>
                  </a:lnTo>
                  <a:lnTo>
                    <a:pt x="11359" y="4131"/>
                  </a:lnTo>
                  <a:close/>
                  <a:moveTo>
                    <a:pt x="12526" y="7715"/>
                  </a:moveTo>
                  <a:lnTo>
                    <a:pt x="13752" y="9751"/>
                  </a:lnTo>
                  <a:lnTo>
                    <a:pt x="11276" y="10394"/>
                  </a:lnTo>
                  <a:lnTo>
                    <a:pt x="8513" y="7715"/>
                  </a:lnTo>
                  <a:close/>
                  <a:moveTo>
                    <a:pt x="6501" y="7727"/>
                  </a:moveTo>
                  <a:lnTo>
                    <a:pt x="3644" y="10477"/>
                  </a:lnTo>
                  <a:lnTo>
                    <a:pt x="1310" y="9870"/>
                  </a:lnTo>
                  <a:lnTo>
                    <a:pt x="2584" y="7727"/>
                  </a:lnTo>
                  <a:close/>
                  <a:moveTo>
                    <a:pt x="7930" y="8287"/>
                  </a:moveTo>
                  <a:lnTo>
                    <a:pt x="10776" y="11049"/>
                  </a:lnTo>
                  <a:lnTo>
                    <a:pt x="10145" y="13323"/>
                  </a:lnTo>
                  <a:lnTo>
                    <a:pt x="7930" y="12085"/>
                  </a:lnTo>
                  <a:lnTo>
                    <a:pt x="7930" y="8287"/>
                  </a:lnTo>
                  <a:close/>
                  <a:moveTo>
                    <a:pt x="7085" y="8287"/>
                  </a:moveTo>
                  <a:lnTo>
                    <a:pt x="7085" y="12192"/>
                  </a:lnTo>
                  <a:lnTo>
                    <a:pt x="4989" y="13371"/>
                  </a:lnTo>
                  <a:lnTo>
                    <a:pt x="4311" y="10966"/>
                  </a:lnTo>
                  <a:lnTo>
                    <a:pt x="7085" y="8287"/>
                  </a:lnTo>
                  <a:close/>
                  <a:moveTo>
                    <a:pt x="10573" y="0"/>
                  </a:moveTo>
                  <a:lnTo>
                    <a:pt x="9823" y="417"/>
                  </a:lnTo>
                  <a:lnTo>
                    <a:pt x="7430" y="1762"/>
                  </a:lnTo>
                  <a:lnTo>
                    <a:pt x="5120" y="464"/>
                  </a:lnTo>
                  <a:lnTo>
                    <a:pt x="4358" y="48"/>
                  </a:lnTo>
                  <a:lnTo>
                    <a:pt x="4132" y="869"/>
                  </a:lnTo>
                  <a:lnTo>
                    <a:pt x="3418"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80" y="14573"/>
                  </a:lnTo>
                  <a:lnTo>
                    <a:pt x="10907" y="13752"/>
                  </a:lnTo>
                  <a:lnTo>
                    <a:pt x="11621" y="11168"/>
                  </a:lnTo>
                  <a:lnTo>
                    <a:pt x="14193" y="10489"/>
                  </a:lnTo>
                  <a:lnTo>
                    <a:pt x="14883" y="10311"/>
                  </a:lnTo>
                  <a:lnTo>
                    <a:pt x="14883" y="10001"/>
                  </a:lnTo>
                  <a:lnTo>
                    <a:pt x="14598" y="9537"/>
                  </a:lnTo>
                  <a:lnTo>
                    <a:pt x="13216" y="7215"/>
                  </a:lnTo>
                  <a:lnTo>
                    <a:pt x="14550" y="4977"/>
                  </a:lnTo>
                  <a:lnTo>
                    <a:pt x="14883" y="4417"/>
                  </a:lnTo>
                  <a:lnTo>
                    <a:pt x="14883" y="4215"/>
                  </a:lnTo>
                  <a:lnTo>
                    <a:pt x="14145" y="4024"/>
                  </a:lnTo>
                  <a:lnTo>
                    <a:pt x="11490"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5897150" y="2672775"/>
              <a:ext cx="372100" cy="365850"/>
            </a:xfrm>
            <a:custGeom>
              <a:avLst/>
              <a:gdLst/>
              <a:ahLst/>
              <a:cxnLst/>
              <a:rect l="l" t="t" r="r" b="b"/>
              <a:pathLst>
                <a:path w="14884" h="14634" extrusionOk="0">
                  <a:moveTo>
                    <a:pt x="4906" y="1298"/>
                  </a:moveTo>
                  <a:lnTo>
                    <a:pt x="7121" y="2537"/>
                  </a:lnTo>
                  <a:lnTo>
                    <a:pt x="7121" y="6323"/>
                  </a:lnTo>
                  <a:lnTo>
                    <a:pt x="4275" y="3573"/>
                  </a:lnTo>
                  <a:lnTo>
                    <a:pt x="4906" y="1298"/>
                  </a:lnTo>
                  <a:close/>
                  <a:moveTo>
                    <a:pt x="10050" y="1263"/>
                  </a:moveTo>
                  <a:lnTo>
                    <a:pt x="10728" y="3668"/>
                  </a:lnTo>
                  <a:lnTo>
                    <a:pt x="7954" y="6347"/>
                  </a:lnTo>
                  <a:lnTo>
                    <a:pt x="7954" y="2441"/>
                  </a:lnTo>
                  <a:lnTo>
                    <a:pt x="10050" y="1263"/>
                  </a:lnTo>
                  <a:close/>
                  <a:moveTo>
                    <a:pt x="11395" y="4156"/>
                  </a:moveTo>
                  <a:lnTo>
                    <a:pt x="13729" y="4763"/>
                  </a:lnTo>
                  <a:lnTo>
                    <a:pt x="12455" y="6906"/>
                  </a:lnTo>
                  <a:lnTo>
                    <a:pt x="8537" y="6906"/>
                  </a:lnTo>
                  <a:lnTo>
                    <a:pt x="11395" y="4156"/>
                  </a:lnTo>
                  <a:close/>
                  <a:moveTo>
                    <a:pt x="3751" y="4239"/>
                  </a:moveTo>
                  <a:lnTo>
                    <a:pt x="6525" y="6918"/>
                  </a:lnTo>
                  <a:lnTo>
                    <a:pt x="2501" y="6918"/>
                  </a:lnTo>
                  <a:lnTo>
                    <a:pt x="1287" y="4882"/>
                  </a:lnTo>
                  <a:lnTo>
                    <a:pt x="3751" y="4239"/>
                  </a:lnTo>
                  <a:close/>
                  <a:moveTo>
                    <a:pt x="12574" y="7740"/>
                  </a:moveTo>
                  <a:lnTo>
                    <a:pt x="13788" y="9776"/>
                  </a:lnTo>
                  <a:lnTo>
                    <a:pt x="11323" y="10419"/>
                  </a:lnTo>
                  <a:lnTo>
                    <a:pt x="8549" y="7740"/>
                  </a:lnTo>
                  <a:close/>
                  <a:moveTo>
                    <a:pt x="6525" y="7728"/>
                  </a:moveTo>
                  <a:lnTo>
                    <a:pt x="3680" y="10478"/>
                  </a:lnTo>
                  <a:lnTo>
                    <a:pt x="1346" y="9871"/>
                  </a:lnTo>
                  <a:lnTo>
                    <a:pt x="2608" y="7728"/>
                  </a:lnTo>
                  <a:close/>
                  <a:moveTo>
                    <a:pt x="7954" y="8311"/>
                  </a:moveTo>
                  <a:lnTo>
                    <a:pt x="10800" y="11062"/>
                  </a:lnTo>
                  <a:lnTo>
                    <a:pt x="10169" y="13336"/>
                  </a:lnTo>
                  <a:lnTo>
                    <a:pt x="7954" y="12097"/>
                  </a:lnTo>
                  <a:lnTo>
                    <a:pt x="7954" y="8311"/>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95"/>
                  </a:lnTo>
                  <a:lnTo>
                    <a:pt x="906" y="10609"/>
                  </a:lnTo>
                  <a:lnTo>
                    <a:pt x="3561" y="11312"/>
                  </a:lnTo>
                  <a:lnTo>
                    <a:pt x="4251" y="13812"/>
                  </a:lnTo>
                  <a:lnTo>
                    <a:pt x="4477" y="14633"/>
                  </a:lnTo>
                  <a:lnTo>
                    <a:pt x="5227" y="14217"/>
                  </a:lnTo>
                  <a:lnTo>
                    <a:pt x="7621" y="12871"/>
                  </a:lnTo>
                  <a:lnTo>
                    <a:pt x="9930" y="14169"/>
                  </a:lnTo>
                  <a:lnTo>
                    <a:pt x="10692" y="14586"/>
                  </a:lnTo>
                  <a:lnTo>
                    <a:pt x="10919" y="13764"/>
                  </a:lnTo>
                  <a:lnTo>
                    <a:pt x="11633" y="11181"/>
                  </a:lnTo>
                  <a:lnTo>
                    <a:pt x="14205" y="10514"/>
                  </a:lnTo>
                  <a:lnTo>
                    <a:pt x="14883" y="10335"/>
                  </a:lnTo>
                  <a:lnTo>
                    <a:pt x="14883" y="10014"/>
                  </a:lnTo>
                  <a:lnTo>
                    <a:pt x="14610" y="9561"/>
                  </a:lnTo>
                  <a:lnTo>
                    <a:pt x="13217" y="7240"/>
                  </a:lnTo>
                  <a:lnTo>
                    <a:pt x="14562" y="4989"/>
                  </a:lnTo>
                  <a:lnTo>
                    <a:pt x="14883" y="4430"/>
                  </a:lnTo>
                  <a:lnTo>
                    <a:pt x="14883" y="4215"/>
                  </a:lnTo>
                  <a:lnTo>
                    <a:pt x="14157" y="4013"/>
                  </a:lnTo>
                  <a:lnTo>
                    <a:pt x="11490" y="3323"/>
                  </a:lnTo>
                  <a:lnTo>
                    <a:pt x="10812"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5518225" y="2307850"/>
              <a:ext cx="376275" cy="365250"/>
            </a:xfrm>
            <a:custGeom>
              <a:avLst/>
              <a:gdLst/>
              <a:ahLst/>
              <a:cxnLst/>
              <a:rect l="l" t="t" r="r" b="b"/>
              <a:pathLst>
                <a:path w="15051" h="14610" extrusionOk="0">
                  <a:moveTo>
                    <a:pt x="4883" y="1298"/>
                  </a:moveTo>
                  <a:lnTo>
                    <a:pt x="7097" y="2525"/>
                  </a:lnTo>
                  <a:lnTo>
                    <a:pt x="7097" y="6323"/>
                  </a:lnTo>
                  <a:lnTo>
                    <a:pt x="4252" y="3573"/>
                  </a:lnTo>
                  <a:lnTo>
                    <a:pt x="4883" y="1298"/>
                  </a:lnTo>
                  <a:close/>
                  <a:moveTo>
                    <a:pt x="10050" y="1251"/>
                  </a:moveTo>
                  <a:lnTo>
                    <a:pt x="10705" y="3644"/>
                  </a:lnTo>
                  <a:lnTo>
                    <a:pt x="7931" y="6323"/>
                  </a:lnTo>
                  <a:lnTo>
                    <a:pt x="7931" y="2430"/>
                  </a:lnTo>
                  <a:lnTo>
                    <a:pt x="7942" y="2430"/>
                  </a:lnTo>
                  <a:lnTo>
                    <a:pt x="10050" y="1251"/>
                  </a:lnTo>
                  <a:close/>
                  <a:moveTo>
                    <a:pt x="11383" y="4132"/>
                  </a:moveTo>
                  <a:lnTo>
                    <a:pt x="13717" y="4751"/>
                  </a:lnTo>
                  <a:lnTo>
                    <a:pt x="12443" y="6894"/>
                  </a:lnTo>
                  <a:lnTo>
                    <a:pt x="8526" y="6894"/>
                  </a:lnTo>
                  <a:lnTo>
                    <a:pt x="11383" y="4132"/>
                  </a:lnTo>
                  <a:close/>
                  <a:moveTo>
                    <a:pt x="3751" y="4227"/>
                  </a:moveTo>
                  <a:lnTo>
                    <a:pt x="6514" y="6906"/>
                  </a:lnTo>
                  <a:lnTo>
                    <a:pt x="2501" y="6906"/>
                  </a:lnTo>
                  <a:lnTo>
                    <a:pt x="1275" y="4870"/>
                  </a:lnTo>
                  <a:lnTo>
                    <a:pt x="3751" y="4227"/>
                  </a:lnTo>
                  <a:close/>
                  <a:moveTo>
                    <a:pt x="12562" y="7728"/>
                  </a:moveTo>
                  <a:lnTo>
                    <a:pt x="13777" y="9764"/>
                  </a:lnTo>
                  <a:lnTo>
                    <a:pt x="11312" y="10407"/>
                  </a:lnTo>
                  <a:lnTo>
                    <a:pt x="8538" y="7728"/>
                  </a:lnTo>
                  <a:close/>
                  <a:moveTo>
                    <a:pt x="6514" y="7728"/>
                  </a:moveTo>
                  <a:lnTo>
                    <a:pt x="3656" y="10478"/>
                  </a:lnTo>
                  <a:lnTo>
                    <a:pt x="1323" y="9871"/>
                  </a:lnTo>
                  <a:lnTo>
                    <a:pt x="2608"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2" y="13383"/>
                  </a:lnTo>
                  <a:lnTo>
                    <a:pt x="4347" y="10978"/>
                  </a:lnTo>
                  <a:lnTo>
                    <a:pt x="7109" y="8299"/>
                  </a:lnTo>
                  <a:close/>
                  <a:moveTo>
                    <a:pt x="10586" y="1"/>
                  </a:moveTo>
                  <a:lnTo>
                    <a:pt x="9824" y="417"/>
                  </a:lnTo>
                  <a:lnTo>
                    <a:pt x="7430" y="1751"/>
                  </a:lnTo>
                  <a:lnTo>
                    <a:pt x="5121" y="465"/>
                  </a:lnTo>
                  <a:lnTo>
                    <a:pt x="4359" y="48"/>
                  </a:lnTo>
                  <a:lnTo>
                    <a:pt x="4132" y="858"/>
                  </a:lnTo>
                  <a:lnTo>
                    <a:pt x="3418" y="3453"/>
                  </a:lnTo>
                  <a:lnTo>
                    <a:pt x="846" y="4120"/>
                  </a:lnTo>
                  <a:lnTo>
                    <a:pt x="1" y="4346"/>
                  </a:lnTo>
                  <a:lnTo>
                    <a:pt x="430" y="5073"/>
                  </a:lnTo>
                  <a:lnTo>
                    <a:pt x="1811" y="7394"/>
                  </a:lnTo>
                  <a:lnTo>
                    <a:pt x="477" y="9645"/>
                  </a:lnTo>
                  <a:lnTo>
                    <a:pt x="49" y="10371"/>
                  </a:lnTo>
                  <a:lnTo>
                    <a:pt x="894" y="10597"/>
                  </a:lnTo>
                  <a:lnTo>
                    <a:pt x="3561" y="11300"/>
                  </a:lnTo>
                  <a:lnTo>
                    <a:pt x="4240" y="13800"/>
                  </a:lnTo>
                  <a:lnTo>
                    <a:pt x="4466" y="14610"/>
                  </a:lnTo>
                  <a:lnTo>
                    <a:pt x="5228" y="14193"/>
                  </a:lnTo>
                  <a:lnTo>
                    <a:pt x="7621" y="12859"/>
                  </a:lnTo>
                  <a:lnTo>
                    <a:pt x="9931" y="14145"/>
                  </a:lnTo>
                  <a:lnTo>
                    <a:pt x="10681" y="14574"/>
                  </a:lnTo>
                  <a:lnTo>
                    <a:pt x="10907" y="13752"/>
                  </a:lnTo>
                  <a:lnTo>
                    <a:pt x="11621" y="11157"/>
                  </a:lnTo>
                  <a:lnTo>
                    <a:pt x="14193" y="10490"/>
                  </a:lnTo>
                  <a:lnTo>
                    <a:pt x="15050" y="10264"/>
                  </a:lnTo>
                  <a:lnTo>
                    <a:pt x="14610" y="9538"/>
                  </a:lnTo>
                  <a:lnTo>
                    <a:pt x="13229" y="7216"/>
                  </a:lnTo>
                  <a:lnTo>
                    <a:pt x="14574" y="4966"/>
                  </a:lnTo>
                  <a:lnTo>
                    <a:pt x="15003" y="4239"/>
                  </a:lnTo>
                  <a:lnTo>
                    <a:pt x="14158" y="4013"/>
                  </a:lnTo>
                  <a:lnTo>
                    <a:pt x="11491" y="3322"/>
                  </a:lnTo>
                  <a:lnTo>
                    <a:pt x="10800"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5518225" y="1211600"/>
              <a:ext cx="375675" cy="365525"/>
            </a:xfrm>
            <a:custGeom>
              <a:avLst/>
              <a:gdLst/>
              <a:ahLst/>
              <a:cxnLst/>
              <a:rect l="l" t="t" r="r" b="b"/>
              <a:pathLst>
                <a:path w="15027" h="14621" extrusionOk="0">
                  <a:moveTo>
                    <a:pt x="4883" y="1298"/>
                  </a:moveTo>
                  <a:lnTo>
                    <a:pt x="7097" y="2536"/>
                  </a:lnTo>
                  <a:lnTo>
                    <a:pt x="7097" y="6334"/>
                  </a:lnTo>
                  <a:lnTo>
                    <a:pt x="4252" y="3572"/>
                  </a:lnTo>
                  <a:lnTo>
                    <a:pt x="4883" y="1298"/>
                  </a:lnTo>
                  <a:close/>
                  <a:moveTo>
                    <a:pt x="10050" y="1250"/>
                  </a:moveTo>
                  <a:lnTo>
                    <a:pt x="10705" y="3655"/>
                  </a:lnTo>
                  <a:lnTo>
                    <a:pt x="7931" y="6334"/>
                  </a:lnTo>
                  <a:lnTo>
                    <a:pt x="7931" y="2429"/>
                  </a:lnTo>
                  <a:lnTo>
                    <a:pt x="7942" y="2429"/>
                  </a:lnTo>
                  <a:lnTo>
                    <a:pt x="10050" y="1250"/>
                  </a:lnTo>
                  <a:close/>
                  <a:moveTo>
                    <a:pt x="3751" y="4227"/>
                  </a:moveTo>
                  <a:lnTo>
                    <a:pt x="6514" y="6906"/>
                  </a:lnTo>
                  <a:lnTo>
                    <a:pt x="2501" y="6906"/>
                  </a:lnTo>
                  <a:lnTo>
                    <a:pt x="1275" y="4870"/>
                  </a:lnTo>
                  <a:lnTo>
                    <a:pt x="3751" y="4227"/>
                  </a:lnTo>
                  <a:close/>
                  <a:moveTo>
                    <a:pt x="11383" y="4155"/>
                  </a:moveTo>
                  <a:lnTo>
                    <a:pt x="13717" y="4763"/>
                  </a:lnTo>
                  <a:lnTo>
                    <a:pt x="12443" y="6906"/>
                  </a:lnTo>
                  <a:lnTo>
                    <a:pt x="8526" y="6906"/>
                  </a:lnTo>
                  <a:lnTo>
                    <a:pt x="11383" y="4155"/>
                  </a:lnTo>
                  <a:close/>
                  <a:moveTo>
                    <a:pt x="12550" y="7727"/>
                  </a:moveTo>
                  <a:lnTo>
                    <a:pt x="13765" y="9763"/>
                  </a:lnTo>
                  <a:lnTo>
                    <a:pt x="11300" y="10406"/>
                  </a:lnTo>
                  <a:lnTo>
                    <a:pt x="8526" y="7727"/>
                  </a:lnTo>
                  <a:close/>
                  <a:moveTo>
                    <a:pt x="6514" y="7739"/>
                  </a:moveTo>
                  <a:lnTo>
                    <a:pt x="3656" y="10501"/>
                  </a:lnTo>
                  <a:lnTo>
                    <a:pt x="1323" y="9882"/>
                  </a:lnTo>
                  <a:lnTo>
                    <a:pt x="2608"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2" y="13383"/>
                  </a:lnTo>
                  <a:lnTo>
                    <a:pt x="4347" y="10989"/>
                  </a:lnTo>
                  <a:lnTo>
                    <a:pt x="7109" y="8311"/>
                  </a:lnTo>
                  <a:close/>
                  <a:moveTo>
                    <a:pt x="10586" y="0"/>
                  </a:moveTo>
                  <a:lnTo>
                    <a:pt x="9824" y="417"/>
                  </a:lnTo>
                  <a:lnTo>
                    <a:pt x="7430" y="1762"/>
                  </a:lnTo>
                  <a:lnTo>
                    <a:pt x="5121" y="464"/>
                  </a:lnTo>
                  <a:lnTo>
                    <a:pt x="4359" y="48"/>
                  </a:lnTo>
                  <a:lnTo>
                    <a:pt x="4132" y="869"/>
                  </a:lnTo>
                  <a:lnTo>
                    <a:pt x="3418" y="3453"/>
                  </a:lnTo>
                  <a:lnTo>
                    <a:pt x="846" y="4120"/>
                  </a:lnTo>
                  <a:lnTo>
                    <a:pt x="1" y="4346"/>
                  </a:lnTo>
                  <a:lnTo>
                    <a:pt x="430" y="5072"/>
                  </a:lnTo>
                  <a:lnTo>
                    <a:pt x="1811" y="7394"/>
                  </a:lnTo>
                  <a:lnTo>
                    <a:pt x="477" y="9644"/>
                  </a:lnTo>
                  <a:lnTo>
                    <a:pt x="49" y="10382"/>
                  </a:lnTo>
                  <a:lnTo>
                    <a:pt x="894" y="10597"/>
                  </a:lnTo>
                  <a:lnTo>
                    <a:pt x="3561" y="11299"/>
                  </a:lnTo>
                  <a:lnTo>
                    <a:pt x="4240" y="13799"/>
                  </a:lnTo>
                  <a:lnTo>
                    <a:pt x="4466" y="14621"/>
                  </a:lnTo>
                  <a:lnTo>
                    <a:pt x="5228" y="14204"/>
                  </a:lnTo>
                  <a:lnTo>
                    <a:pt x="7621" y="12859"/>
                  </a:lnTo>
                  <a:lnTo>
                    <a:pt x="9931" y="14157"/>
                  </a:lnTo>
                  <a:lnTo>
                    <a:pt x="10681" y="14573"/>
                  </a:lnTo>
                  <a:lnTo>
                    <a:pt x="10907" y="13752"/>
                  </a:lnTo>
                  <a:lnTo>
                    <a:pt x="11621" y="11168"/>
                  </a:lnTo>
                  <a:lnTo>
                    <a:pt x="14193" y="10489"/>
                  </a:lnTo>
                  <a:lnTo>
                    <a:pt x="15027" y="10275"/>
                  </a:lnTo>
                  <a:lnTo>
                    <a:pt x="14598" y="9537"/>
                  </a:lnTo>
                  <a:lnTo>
                    <a:pt x="13229" y="7227"/>
                  </a:lnTo>
                  <a:lnTo>
                    <a:pt x="14574" y="4977"/>
                  </a:lnTo>
                  <a:lnTo>
                    <a:pt x="15003" y="4251"/>
                  </a:lnTo>
                  <a:lnTo>
                    <a:pt x="14158" y="4024"/>
                  </a:lnTo>
                  <a:lnTo>
                    <a:pt x="11491" y="3322"/>
                  </a:lnTo>
                  <a:lnTo>
                    <a:pt x="10800"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518225" y="3403825"/>
              <a:ext cx="375975" cy="365550"/>
            </a:xfrm>
            <a:custGeom>
              <a:avLst/>
              <a:gdLst/>
              <a:ahLst/>
              <a:cxnLst/>
              <a:rect l="l" t="t" r="r" b="b"/>
              <a:pathLst>
                <a:path w="15039" h="14622" extrusionOk="0">
                  <a:moveTo>
                    <a:pt x="4883" y="1286"/>
                  </a:moveTo>
                  <a:lnTo>
                    <a:pt x="7097" y="2525"/>
                  </a:lnTo>
                  <a:lnTo>
                    <a:pt x="7097" y="6311"/>
                  </a:lnTo>
                  <a:lnTo>
                    <a:pt x="4252" y="3560"/>
                  </a:lnTo>
                  <a:lnTo>
                    <a:pt x="4883" y="1286"/>
                  </a:lnTo>
                  <a:close/>
                  <a:moveTo>
                    <a:pt x="10050" y="1239"/>
                  </a:moveTo>
                  <a:lnTo>
                    <a:pt x="10705" y="3632"/>
                  </a:lnTo>
                  <a:lnTo>
                    <a:pt x="7931" y="6311"/>
                  </a:lnTo>
                  <a:lnTo>
                    <a:pt x="7931" y="2417"/>
                  </a:lnTo>
                  <a:lnTo>
                    <a:pt x="7942" y="2417"/>
                  </a:lnTo>
                  <a:lnTo>
                    <a:pt x="10050" y="1239"/>
                  </a:lnTo>
                  <a:close/>
                  <a:moveTo>
                    <a:pt x="3751" y="4215"/>
                  </a:moveTo>
                  <a:lnTo>
                    <a:pt x="6514"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5" y="9752"/>
                  </a:lnTo>
                  <a:lnTo>
                    <a:pt x="11300" y="10395"/>
                  </a:lnTo>
                  <a:lnTo>
                    <a:pt x="8526" y="7716"/>
                  </a:lnTo>
                  <a:close/>
                  <a:moveTo>
                    <a:pt x="6514" y="7728"/>
                  </a:moveTo>
                  <a:lnTo>
                    <a:pt x="3656" y="10478"/>
                  </a:lnTo>
                  <a:lnTo>
                    <a:pt x="1323" y="9871"/>
                  </a:lnTo>
                  <a:lnTo>
                    <a:pt x="2608"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49" y="10383"/>
                  </a:lnTo>
                  <a:lnTo>
                    <a:pt x="894" y="10597"/>
                  </a:lnTo>
                  <a:lnTo>
                    <a:pt x="3561"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1"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518225" y="1577100"/>
              <a:ext cx="376275" cy="365250"/>
            </a:xfrm>
            <a:custGeom>
              <a:avLst/>
              <a:gdLst/>
              <a:ahLst/>
              <a:cxnLst/>
              <a:rect l="l" t="t" r="r" b="b"/>
              <a:pathLst>
                <a:path w="15051" h="14610" extrusionOk="0">
                  <a:moveTo>
                    <a:pt x="4883" y="1299"/>
                  </a:moveTo>
                  <a:lnTo>
                    <a:pt x="7097" y="2525"/>
                  </a:lnTo>
                  <a:lnTo>
                    <a:pt x="7097" y="6323"/>
                  </a:lnTo>
                  <a:lnTo>
                    <a:pt x="4252" y="3573"/>
                  </a:lnTo>
                  <a:lnTo>
                    <a:pt x="4883" y="1299"/>
                  </a:lnTo>
                  <a:close/>
                  <a:moveTo>
                    <a:pt x="10050" y="1251"/>
                  </a:moveTo>
                  <a:lnTo>
                    <a:pt x="10705" y="3644"/>
                  </a:lnTo>
                  <a:lnTo>
                    <a:pt x="7931" y="6323"/>
                  </a:lnTo>
                  <a:lnTo>
                    <a:pt x="7931" y="2430"/>
                  </a:lnTo>
                  <a:lnTo>
                    <a:pt x="7942" y="2430"/>
                  </a:lnTo>
                  <a:lnTo>
                    <a:pt x="10050" y="1251"/>
                  </a:lnTo>
                  <a:close/>
                  <a:moveTo>
                    <a:pt x="3751" y="4228"/>
                  </a:moveTo>
                  <a:lnTo>
                    <a:pt x="6514"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5" y="9764"/>
                  </a:lnTo>
                  <a:lnTo>
                    <a:pt x="11312" y="10407"/>
                  </a:lnTo>
                  <a:lnTo>
                    <a:pt x="8538" y="7728"/>
                  </a:lnTo>
                  <a:close/>
                  <a:moveTo>
                    <a:pt x="6514" y="7704"/>
                  </a:moveTo>
                  <a:lnTo>
                    <a:pt x="3656" y="10478"/>
                  </a:lnTo>
                  <a:lnTo>
                    <a:pt x="1323" y="9859"/>
                  </a:lnTo>
                  <a:lnTo>
                    <a:pt x="2608"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2" y="13383"/>
                  </a:lnTo>
                  <a:lnTo>
                    <a:pt x="4347" y="10978"/>
                  </a:lnTo>
                  <a:lnTo>
                    <a:pt x="7109" y="8300"/>
                  </a:lnTo>
                  <a:close/>
                  <a:moveTo>
                    <a:pt x="10586" y="1"/>
                  </a:moveTo>
                  <a:lnTo>
                    <a:pt x="9824" y="418"/>
                  </a:lnTo>
                  <a:lnTo>
                    <a:pt x="7430" y="1751"/>
                  </a:lnTo>
                  <a:lnTo>
                    <a:pt x="5121" y="465"/>
                  </a:lnTo>
                  <a:lnTo>
                    <a:pt x="4359" y="49"/>
                  </a:lnTo>
                  <a:lnTo>
                    <a:pt x="4132" y="858"/>
                  </a:lnTo>
                  <a:lnTo>
                    <a:pt x="3418" y="3454"/>
                  </a:lnTo>
                  <a:lnTo>
                    <a:pt x="846" y="4120"/>
                  </a:lnTo>
                  <a:lnTo>
                    <a:pt x="1" y="4347"/>
                  </a:lnTo>
                  <a:lnTo>
                    <a:pt x="430" y="5073"/>
                  </a:lnTo>
                  <a:lnTo>
                    <a:pt x="1811" y="7395"/>
                  </a:lnTo>
                  <a:lnTo>
                    <a:pt x="477" y="9645"/>
                  </a:lnTo>
                  <a:lnTo>
                    <a:pt x="49" y="10371"/>
                  </a:lnTo>
                  <a:lnTo>
                    <a:pt x="894" y="10597"/>
                  </a:lnTo>
                  <a:lnTo>
                    <a:pt x="3561" y="11300"/>
                  </a:lnTo>
                  <a:lnTo>
                    <a:pt x="4240" y="13800"/>
                  </a:lnTo>
                  <a:lnTo>
                    <a:pt x="4466" y="14610"/>
                  </a:lnTo>
                  <a:lnTo>
                    <a:pt x="5228" y="14193"/>
                  </a:lnTo>
                  <a:lnTo>
                    <a:pt x="7621" y="12860"/>
                  </a:lnTo>
                  <a:lnTo>
                    <a:pt x="9931" y="14145"/>
                  </a:lnTo>
                  <a:lnTo>
                    <a:pt x="10681" y="14574"/>
                  </a:lnTo>
                  <a:lnTo>
                    <a:pt x="10907" y="13753"/>
                  </a:lnTo>
                  <a:lnTo>
                    <a:pt x="11621" y="11157"/>
                  </a:lnTo>
                  <a:lnTo>
                    <a:pt x="14193" y="10490"/>
                  </a:lnTo>
                  <a:lnTo>
                    <a:pt x="15050" y="10264"/>
                  </a:lnTo>
                  <a:lnTo>
                    <a:pt x="14610" y="9538"/>
                  </a:lnTo>
                  <a:lnTo>
                    <a:pt x="13229" y="7216"/>
                  </a:lnTo>
                  <a:lnTo>
                    <a:pt x="14574" y="4966"/>
                  </a:lnTo>
                  <a:lnTo>
                    <a:pt x="15003" y="4239"/>
                  </a:lnTo>
                  <a:lnTo>
                    <a:pt x="14158" y="4013"/>
                  </a:lnTo>
                  <a:lnTo>
                    <a:pt x="11491" y="3323"/>
                  </a:lnTo>
                  <a:lnTo>
                    <a:pt x="10800"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5518225" y="3769350"/>
              <a:ext cx="375975" cy="365250"/>
            </a:xfrm>
            <a:custGeom>
              <a:avLst/>
              <a:gdLst/>
              <a:ahLst/>
              <a:cxnLst/>
              <a:rect l="l" t="t" r="r" b="b"/>
              <a:pathLst>
                <a:path w="15039" h="14610" extrusionOk="0">
                  <a:moveTo>
                    <a:pt x="4883" y="1274"/>
                  </a:moveTo>
                  <a:lnTo>
                    <a:pt x="7097" y="2512"/>
                  </a:lnTo>
                  <a:lnTo>
                    <a:pt x="7097" y="6311"/>
                  </a:lnTo>
                  <a:lnTo>
                    <a:pt x="4252" y="3560"/>
                  </a:lnTo>
                  <a:lnTo>
                    <a:pt x="4883" y="1274"/>
                  </a:lnTo>
                  <a:close/>
                  <a:moveTo>
                    <a:pt x="10050" y="1238"/>
                  </a:moveTo>
                  <a:lnTo>
                    <a:pt x="10705" y="3632"/>
                  </a:lnTo>
                  <a:lnTo>
                    <a:pt x="7931" y="6311"/>
                  </a:lnTo>
                  <a:lnTo>
                    <a:pt x="7931" y="2405"/>
                  </a:lnTo>
                  <a:lnTo>
                    <a:pt x="7942" y="2405"/>
                  </a:lnTo>
                  <a:lnTo>
                    <a:pt x="10050" y="1238"/>
                  </a:lnTo>
                  <a:close/>
                  <a:moveTo>
                    <a:pt x="3751" y="4215"/>
                  </a:moveTo>
                  <a:lnTo>
                    <a:pt x="6514" y="6894"/>
                  </a:lnTo>
                  <a:lnTo>
                    <a:pt x="2501" y="6894"/>
                  </a:lnTo>
                  <a:lnTo>
                    <a:pt x="1299" y="4846"/>
                  </a:lnTo>
                  <a:lnTo>
                    <a:pt x="3751" y="4215"/>
                  </a:lnTo>
                  <a:close/>
                  <a:moveTo>
                    <a:pt x="11383" y="4132"/>
                  </a:moveTo>
                  <a:lnTo>
                    <a:pt x="13717" y="4751"/>
                  </a:lnTo>
                  <a:lnTo>
                    <a:pt x="12443" y="6894"/>
                  </a:lnTo>
                  <a:lnTo>
                    <a:pt x="8526" y="6894"/>
                  </a:lnTo>
                  <a:lnTo>
                    <a:pt x="11383" y="4132"/>
                  </a:lnTo>
                  <a:close/>
                  <a:moveTo>
                    <a:pt x="12550" y="7704"/>
                  </a:moveTo>
                  <a:lnTo>
                    <a:pt x="13765" y="9751"/>
                  </a:lnTo>
                  <a:lnTo>
                    <a:pt x="11300" y="10382"/>
                  </a:lnTo>
                  <a:lnTo>
                    <a:pt x="8526" y="7704"/>
                  </a:lnTo>
                  <a:close/>
                  <a:moveTo>
                    <a:pt x="6514" y="7704"/>
                  </a:moveTo>
                  <a:lnTo>
                    <a:pt x="3656" y="10466"/>
                  </a:lnTo>
                  <a:lnTo>
                    <a:pt x="1323"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1" y="3322"/>
                  </a:lnTo>
                  <a:lnTo>
                    <a:pt x="10800" y="822"/>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4759800" y="3403825"/>
              <a:ext cx="376275" cy="365550"/>
            </a:xfrm>
            <a:custGeom>
              <a:avLst/>
              <a:gdLst/>
              <a:ahLst/>
              <a:cxnLst/>
              <a:rect l="l" t="t" r="r" b="b"/>
              <a:pathLst>
                <a:path w="15051" h="14622" extrusionOk="0">
                  <a:moveTo>
                    <a:pt x="4882" y="1286"/>
                  </a:moveTo>
                  <a:lnTo>
                    <a:pt x="7109" y="2525"/>
                  </a:lnTo>
                  <a:lnTo>
                    <a:pt x="7109" y="6311"/>
                  </a:lnTo>
                  <a:lnTo>
                    <a:pt x="4263" y="3560"/>
                  </a:lnTo>
                  <a:lnTo>
                    <a:pt x="4882" y="1286"/>
                  </a:lnTo>
                  <a:close/>
                  <a:moveTo>
                    <a:pt x="10050" y="1239"/>
                  </a:moveTo>
                  <a:lnTo>
                    <a:pt x="10705" y="3632"/>
                  </a:lnTo>
                  <a:lnTo>
                    <a:pt x="7942" y="6311"/>
                  </a:lnTo>
                  <a:lnTo>
                    <a:pt x="7942" y="2417"/>
                  </a:lnTo>
                  <a:lnTo>
                    <a:pt x="7954" y="2417"/>
                  </a:lnTo>
                  <a:lnTo>
                    <a:pt x="10050" y="1239"/>
                  </a:lnTo>
                  <a:close/>
                  <a:moveTo>
                    <a:pt x="3751" y="4215"/>
                  </a:moveTo>
                  <a:lnTo>
                    <a:pt x="6525" y="6894"/>
                  </a:lnTo>
                  <a:lnTo>
                    <a:pt x="2501" y="6894"/>
                  </a:lnTo>
                  <a:lnTo>
                    <a:pt x="1299" y="4858"/>
                  </a:lnTo>
                  <a:lnTo>
                    <a:pt x="3751" y="4215"/>
                  </a:lnTo>
                  <a:close/>
                  <a:moveTo>
                    <a:pt x="11395" y="4144"/>
                  </a:moveTo>
                  <a:lnTo>
                    <a:pt x="13729" y="4751"/>
                  </a:lnTo>
                  <a:lnTo>
                    <a:pt x="12443" y="6894"/>
                  </a:lnTo>
                  <a:lnTo>
                    <a:pt x="8538" y="6894"/>
                  </a:lnTo>
                  <a:lnTo>
                    <a:pt x="11395" y="4144"/>
                  </a:lnTo>
                  <a:close/>
                  <a:moveTo>
                    <a:pt x="12550" y="7716"/>
                  </a:moveTo>
                  <a:lnTo>
                    <a:pt x="13776" y="9752"/>
                  </a:lnTo>
                  <a:lnTo>
                    <a:pt x="11300" y="10395"/>
                  </a:lnTo>
                  <a:lnTo>
                    <a:pt x="8538" y="7716"/>
                  </a:lnTo>
                  <a:close/>
                  <a:moveTo>
                    <a:pt x="6525"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58" y="4132"/>
                  </a:lnTo>
                  <a:lnTo>
                    <a:pt x="1" y="4346"/>
                  </a:lnTo>
                  <a:lnTo>
                    <a:pt x="441" y="5084"/>
                  </a:lnTo>
                  <a:lnTo>
                    <a:pt x="1823" y="7406"/>
                  </a:lnTo>
                  <a:lnTo>
                    <a:pt x="477" y="9644"/>
                  </a:lnTo>
                  <a:lnTo>
                    <a:pt x="48"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518225"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50" y="1251"/>
                  </a:moveTo>
                  <a:lnTo>
                    <a:pt x="10717" y="3656"/>
                  </a:lnTo>
                  <a:lnTo>
                    <a:pt x="7942" y="6335"/>
                  </a:lnTo>
                  <a:lnTo>
                    <a:pt x="7942" y="2429"/>
                  </a:lnTo>
                  <a:lnTo>
                    <a:pt x="10050" y="1251"/>
                  </a:lnTo>
                  <a:close/>
                  <a:moveTo>
                    <a:pt x="11383" y="4144"/>
                  </a:moveTo>
                  <a:lnTo>
                    <a:pt x="13717" y="4751"/>
                  </a:lnTo>
                  <a:lnTo>
                    <a:pt x="12443" y="6894"/>
                  </a:lnTo>
                  <a:lnTo>
                    <a:pt x="8526" y="6894"/>
                  </a:lnTo>
                  <a:lnTo>
                    <a:pt x="11383" y="4144"/>
                  </a:lnTo>
                  <a:close/>
                  <a:moveTo>
                    <a:pt x="3751" y="4227"/>
                  </a:moveTo>
                  <a:lnTo>
                    <a:pt x="6514" y="6906"/>
                  </a:lnTo>
                  <a:lnTo>
                    <a:pt x="2501" y="6906"/>
                  </a:lnTo>
                  <a:lnTo>
                    <a:pt x="1275" y="4870"/>
                  </a:lnTo>
                  <a:lnTo>
                    <a:pt x="3751" y="4227"/>
                  </a:lnTo>
                  <a:close/>
                  <a:moveTo>
                    <a:pt x="12562" y="7728"/>
                  </a:moveTo>
                  <a:lnTo>
                    <a:pt x="13777" y="9764"/>
                  </a:lnTo>
                  <a:lnTo>
                    <a:pt x="11312" y="10407"/>
                  </a:lnTo>
                  <a:lnTo>
                    <a:pt x="8538" y="7728"/>
                  </a:lnTo>
                  <a:close/>
                  <a:moveTo>
                    <a:pt x="6514" y="7716"/>
                  </a:moveTo>
                  <a:lnTo>
                    <a:pt x="3680" y="10466"/>
                  </a:lnTo>
                  <a:lnTo>
                    <a:pt x="1334" y="9859"/>
                  </a:lnTo>
                  <a:lnTo>
                    <a:pt x="2608" y="7716"/>
                  </a:lnTo>
                  <a:close/>
                  <a:moveTo>
                    <a:pt x="7942" y="8299"/>
                  </a:moveTo>
                  <a:lnTo>
                    <a:pt x="10788" y="11050"/>
                  </a:lnTo>
                  <a:lnTo>
                    <a:pt x="10169" y="13324"/>
                  </a:lnTo>
                  <a:lnTo>
                    <a:pt x="7942" y="12085"/>
                  </a:lnTo>
                  <a:lnTo>
                    <a:pt x="7942" y="8299"/>
                  </a:lnTo>
                  <a:close/>
                  <a:moveTo>
                    <a:pt x="7109" y="8287"/>
                  </a:moveTo>
                  <a:lnTo>
                    <a:pt x="7109" y="12193"/>
                  </a:lnTo>
                  <a:lnTo>
                    <a:pt x="7097" y="12193"/>
                  </a:lnTo>
                  <a:lnTo>
                    <a:pt x="5002" y="13371"/>
                  </a:lnTo>
                  <a:lnTo>
                    <a:pt x="4347" y="10966"/>
                  </a:lnTo>
                  <a:lnTo>
                    <a:pt x="7109" y="8287"/>
                  </a:lnTo>
                  <a:close/>
                  <a:moveTo>
                    <a:pt x="10574" y="1"/>
                  </a:moveTo>
                  <a:lnTo>
                    <a:pt x="9824" y="417"/>
                  </a:lnTo>
                  <a:lnTo>
                    <a:pt x="7430" y="1763"/>
                  </a:lnTo>
                  <a:lnTo>
                    <a:pt x="5121" y="465"/>
                  </a:lnTo>
                  <a:lnTo>
                    <a:pt x="4359" y="48"/>
                  </a:lnTo>
                  <a:lnTo>
                    <a:pt x="4132" y="870"/>
                  </a:lnTo>
                  <a:lnTo>
                    <a:pt x="3418" y="3453"/>
                  </a:lnTo>
                  <a:lnTo>
                    <a:pt x="846" y="4132"/>
                  </a:lnTo>
                  <a:lnTo>
                    <a:pt x="1" y="4346"/>
                  </a:lnTo>
                  <a:lnTo>
                    <a:pt x="430" y="5085"/>
                  </a:lnTo>
                  <a:lnTo>
                    <a:pt x="1811" y="7406"/>
                  </a:lnTo>
                  <a:lnTo>
                    <a:pt x="477" y="9645"/>
                  </a:lnTo>
                  <a:lnTo>
                    <a:pt x="49" y="10383"/>
                  </a:lnTo>
                  <a:lnTo>
                    <a:pt x="894" y="10597"/>
                  </a:lnTo>
                  <a:lnTo>
                    <a:pt x="3561" y="11300"/>
                  </a:lnTo>
                  <a:lnTo>
                    <a:pt x="4240" y="13800"/>
                  </a:lnTo>
                  <a:lnTo>
                    <a:pt x="4466" y="14621"/>
                  </a:lnTo>
                  <a:lnTo>
                    <a:pt x="5228" y="14205"/>
                  </a:lnTo>
                  <a:lnTo>
                    <a:pt x="7621" y="12859"/>
                  </a:lnTo>
                  <a:lnTo>
                    <a:pt x="9931" y="14157"/>
                  </a:lnTo>
                  <a:lnTo>
                    <a:pt x="10681" y="14574"/>
                  </a:lnTo>
                  <a:lnTo>
                    <a:pt x="10907" y="13752"/>
                  </a:lnTo>
                  <a:lnTo>
                    <a:pt x="11621" y="11169"/>
                  </a:lnTo>
                  <a:lnTo>
                    <a:pt x="14193" y="10502"/>
                  </a:lnTo>
                  <a:lnTo>
                    <a:pt x="15039" y="10276"/>
                  </a:lnTo>
                  <a:lnTo>
                    <a:pt x="14610" y="9549"/>
                  </a:lnTo>
                  <a:lnTo>
                    <a:pt x="13229" y="7228"/>
                  </a:lnTo>
                  <a:lnTo>
                    <a:pt x="14562" y="4977"/>
                  </a:lnTo>
                  <a:lnTo>
                    <a:pt x="15003" y="4251"/>
                  </a:lnTo>
                  <a:lnTo>
                    <a:pt x="14146" y="4025"/>
                  </a:lnTo>
                  <a:lnTo>
                    <a:pt x="11491" y="3322"/>
                  </a:lnTo>
                  <a:lnTo>
                    <a:pt x="10800" y="822"/>
                  </a:lnTo>
                  <a:lnTo>
                    <a:pt x="1057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5518225" y="1942325"/>
              <a:ext cx="376275" cy="365550"/>
            </a:xfrm>
            <a:custGeom>
              <a:avLst/>
              <a:gdLst/>
              <a:ahLst/>
              <a:cxnLst/>
              <a:rect l="l" t="t" r="r" b="b"/>
              <a:pathLst>
                <a:path w="15051" h="14622" extrusionOk="0">
                  <a:moveTo>
                    <a:pt x="4883" y="1299"/>
                  </a:moveTo>
                  <a:lnTo>
                    <a:pt x="7097" y="2537"/>
                  </a:lnTo>
                  <a:lnTo>
                    <a:pt x="7097" y="6335"/>
                  </a:lnTo>
                  <a:lnTo>
                    <a:pt x="4252" y="3573"/>
                  </a:lnTo>
                  <a:lnTo>
                    <a:pt x="4883" y="1299"/>
                  </a:lnTo>
                  <a:close/>
                  <a:moveTo>
                    <a:pt x="10050" y="1251"/>
                  </a:moveTo>
                  <a:lnTo>
                    <a:pt x="10705" y="3656"/>
                  </a:lnTo>
                  <a:lnTo>
                    <a:pt x="7931" y="6335"/>
                  </a:lnTo>
                  <a:lnTo>
                    <a:pt x="7931" y="2430"/>
                  </a:lnTo>
                  <a:lnTo>
                    <a:pt x="7942" y="2430"/>
                  </a:lnTo>
                  <a:lnTo>
                    <a:pt x="10050" y="1251"/>
                  </a:lnTo>
                  <a:close/>
                  <a:moveTo>
                    <a:pt x="11383" y="4144"/>
                  </a:moveTo>
                  <a:lnTo>
                    <a:pt x="13717" y="4751"/>
                  </a:lnTo>
                  <a:lnTo>
                    <a:pt x="12443" y="6895"/>
                  </a:lnTo>
                  <a:lnTo>
                    <a:pt x="8526" y="6895"/>
                  </a:lnTo>
                  <a:lnTo>
                    <a:pt x="11383" y="4144"/>
                  </a:lnTo>
                  <a:close/>
                  <a:moveTo>
                    <a:pt x="3751" y="4228"/>
                  </a:moveTo>
                  <a:lnTo>
                    <a:pt x="6514" y="6906"/>
                  </a:lnTo>
                  <a:lnTo>
                    <a:pt x="2501" y="6906"/>
                  </a:lnTo>
                  <a:lnTo>
                    <a:pt x="1275" y="4870"/>
                  </a:lnTo>
                  <a:lnTo>
                    <a:pt x="3751" y="4228"/>
                  </a:lnTo>
                  <a:close/>
                  <a:moveTo>
                    <a:pt x="12562" y="7728"/>
                  </a:moveTo>
                  <a:lnTo>
                    <a:pt x="13765" y="9764"/>
                  </a:lnTo>
                  <a:lnTo>
                    <a:pt x="11312" y="10407"/>
                  </a:lnTo>
                  <a:lnTo>
                    <a:pt x="8538" y="7728"/>
                  </a:lnTo>
                  <a:close/>
                  <a:moveTo>
                    <a:pt x="6514" y="7728"/>
                  </a:moveTo>
                  <a:lnTo>
                    <a:pt x="3656" y="10478"/>
                  </a:lnTo>
                  <a:lnTo>
                    <a:pt x="1323" y="9871"/>
                  </a:lnTo>
                  <a:lnTo>
                    <a:pt x="2608"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2" y="13383"/>
                  </a:lnTo>
                  <a:lnTo>
                    <a:pt x="4347" y="10990"/>
                  </a:lnTo>
                  <a:lnTo>
                    <a:pt x="7109" y="8311"/>
                  </a:lnTo>
                  <a:close/>
                  <a:moveTo>
                    <a:pt x="10586" y="1"/>
                  </a:moveTo>
                  <a:lnTo>
                    <a:pt x="9824" y="418"/>
                  </a:lnTo>
                  <a:lnTo>
                    <a:pt x="7430" y="1763"/>
                  </a:lnTo>
                  <a:lnTo>
                    <a:pt x="5121" y="465"/>
                  </a:lnTo>
                  <a:lnTo>
                    <a:pt x="4359" y="48"/>
                  </a:lnTo>
                  <a:lnTo>
                    <a:pt x="4132" y="870"/>
                  </a:lnTo>
                  <a:lnTo>
                    <a:pt x="3418" y="3454"/>
                  </a:lnTo>
                  <a:lnTo>
                    <a:pt x="846" y="4132"/>
                  </a:lnTo>
                  <a:lnTo>
                    <a:pt x="1" y="4347"/>
                  </a:lnTo>
                  <a:lnTo>
                    <a:pt x="430" y="5085"/>
                  </a:lnTo>
                  <a:lnTo>
                    <a:pt x="1811"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81" y="14574"/>
                  </a:lnTo>
                  <a:lnTo>
                    <a:pt x="10907" y="13753"/>
                  </a:lnTo>
                  <a:lnTo>
                    <a:pt x="11621" y="11169"/>
                  </a:lnTo>
                  <a:lnTo>
                    <a:pt x="14193" y="10502"/>
                  </a:lnTo>
                  <a:lnTo>
                    <a:pt x="15050" y="10276"/>
                  </a:lnTo>
                  <a:lnTo>
                    <a:pt x="14610" y="9550"/>
                  </a:lnTo>
                  <a:lnTo>
                    <a:pt x="13229" y="7228"/>
                  </a:lnTo>
                  <a:lnTo>
                    <a:pt x="14574" y="4978"/>
                  </a:lnTo>
                  <a:lnTo>
                    <a:pt x="15003" y="4251"/>
                  </a:lnTo>
                  <a:lnTo>
                    <a:pt x="14158" y="4025"/>
                  </a:lnTo>
                  <a:lnTo>
                    <a:pt x="11491" y="3323"/>
                  </a:lnTo>
                  <a:lnTo>
                    <a:pt x="10800"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5518225" y="846375"/>
              <a:ext cx="376275" cy="365250"/>
            </a:xfrm>
            <a:custGeom>
              <a:avLst/>
              <a:gdLst/>
              <a:ahLst/>
              <a:cxnLst/>
              <a:rect l="l" t="t" r="r" b="b"/>
              <a:pathLst>
                <a:path w="15051" h="14610" extrusionOk="0">
                  <a:moveTo>
                    <a:pt x="10050" y="1250"/>
                  </a:moveTo>
                  <a:lnTo>
                    <a:pt x="10705" y="3643"/>
                  </a:lnTo>
                  <a:lnTo>
                    <a:pt x="7931" y="6322"/>
                  </a:lnTo>
                  <a:lnTo>
                    <a:pt x="7931" y="2429"/>
                  </a:lnTo>
                  <a:lnTo>
                    <a:pt x="7942" y="2429"/>
                  </a:lnTo>
                  <a:lnTo>
                    <a:pt x="10050" y="1250"/>
                  </a:lnTo>
                  <a:close/>
                  <a:moveTo>
                    <a:pt x="4883" y="1310"/>
                  </a:moveTo>
                  <a:lnTo>
                    <a:pt x="7097" y="2548"/>
                  </a:lnTo>
                  <a:lnTo>
                    <a:pt x="7097" y="6334"/>
                  </a:lnTo>
                  <a:lnTo>
                    <a:pt x="4252" y="3584"/>
                  </a:lnTo>
                  <a:lnTo>
                    <a:pt x="4883" y="1310"/>
                  </a:lnTo>
                  <a:close/>
                  <a:moveTo>
                    <a:pt x="3751" y="4227"/>
                  </a:moveTo>
                  <a:lnTo>
                    <a:pt x="6514" y="6906"/>
                  </a:lnTo>
                  <a:lnTo>
                    <a:pt x="2501" y="6906"/>
                  </a:lnTo>
                  <a:lnTo>
                    <a:pt x="1275" y="4870"/>
                  </a:lnTo>
                  <a:lnTo>
                    <a:pt x="3751" y="4227"/>
                  </a:lnTo>
                  <a:close/>
                  <a:moveTo>
                    <a:pt x="11371" y="4143"/>
                  </a:moveTo>
                  <a:lnTo>
                    <a:pt x="13705" y="4763"/>
                  </a:lnTo>
                  <a:lnTo>
                    <a:pt x="12443" y="6906"/>
                  </a:lnTo>
                  <a:lnTo>
                    <a:pt x="8526" y="6906"/>
                  </a:lnTo>
                  <a:lnTo>
                    <a:pt x="11371" y="4143"/>
                  </a:lnTo>
                  <a:close/>
                  <a:moveTo>
                    <a:pt x="12550" y="7727"/>
                  </a:moveTo>
                  <a:lnTo>
                    <a:pt x="13765" y="9763"/>
                  </a:lnTo>
                  <a:lnTo>
                    <a:pt x="11300" y="10406"/>
                  </a:lnTo>
                  <a:lnTo>
                    <a:pt x="8526" y="7727"/>
                  </a:lnTo>
                  <a:close/>
                  <a:moveTo>
                    <a:pt x="6514" y="7739"/>
                  </a:moveTo>
                  <a:lnTo>
                    <a:pt x="3656" y="10489"/>
                  </a:lnTo>
                  <a:lnTo>
                    <a:pt x="1323" y="9882"/>
                  </a:lnTo>
                  <a:lnTo>
                    <a:pt x="2608"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2" y="13383"/>
                  </a:lnTo>
                  <a:lnTo>
                    <a:pt x="4347" y="10978"/>
                  </a:lnTo>
                  <a:lnTo>
                    <a:pt x="7109" y="8299"/>
                  </a:lnTo>
                  <a:close/>
                  <a:moveTo>
                    <a:pt x="10586" y="0"/>
                  </a:moveTo>
                  <a:lnTo>
                    <a:pt x="9824" y="417"/>
                  </a:lnTo>
                  <a:lnTo>
                    <a:pt x="7430" y="1750"/>
                  </a:lnTo>
                  <a:lnTo>
                    <a:pt x="5121" y="464"/>
                  </a:lnTo>
                  <a:lnTo>
                    <a:pt x="4359" y="48"/>
                  </a:lnTo>
                  <a:lnTo>
                    <a:pt x="4132" y="857"/>
                  </a:lnTo>
                  <a:lnTo>
                    <a:pt x="3418" y="3453"/>
                  </a:lnTo>
                  <a:lnTo>
                    <a:pt x="846" y="4120"/>
                  </a:lnTo>
                  <a:lnTo>
                    <a:pt x="1" y="4346"/>
                  </a:lnTo>
                  <a:lnTo>
                    <a:pt x="430" y="5072"/>
                  </a:lnTo>
                  <a:lnTo>
                    <a:pt x="1811" y="7394"/>
                  </a:lnTo>
                  <a:lnTo>
                    <a:pt x="477" y="9644"/>
                  </a:lnTo>
                  <a:lnTo>
                    <a:pt x="49" y="10370"/>
                  </a:lnTo>
                  <a:lnTo>
                    <a:pt x="894" y="10597"/>
                  </a:lnTo>
                  <a:lnTo>
                    <a:pt x="3561" y="11299"/>
                  </a:lnTo>
                  <a:lnTo>
                    <a:pt x="4240" y="13799"/>
                  </a:lnTo>
                  <a:lnTo>
                    <a:pt x="4466" y="14609"/>
                  </a:lnTo>
                  <a:lnTo>
                    <a:pt x="5228" y="14192"/>
                  </a:lnTo>
                  <a:lnTo>
                    <a:pt x="7621" y="12859"/>
                  </a:lnTo>
                  <a:lnTo>
                    <a:pt x="9931" y="14157"/>
                  </a:lnTo>
                  <a:lnTo>
                    <a:pt x="10681" y="14573"/>
                  </a:lnTo>
                  <a:lnTo>
                    <a:pt x="10907" y="13752"/>
                  </a:lnTo>
                  <a:lnTo>
                    <a:pt x="11621" y="11156"/>
                  </a:lnTo>
                  <a:lnTo>
                    <a:pt x="14193" y="10489"/>
                  </a:lnTo>
                  <a:lnTo>
                    <a:pt x="15050" y="10263"/>
                  </a:lnTo>
                  <a:lnTo>
                    <a:pt x="14610" y="9537"/>
                  </a:lnTo>
                  <a:lnTo>
                    <a:pt x="13229" y="7215"/>
                  </a:lnTo>
                  <a:lnTo>
                    <a:pt x="14574" y="4965"/>
                  </a:lnTo>
                  <a:lnTo>
                    <a:pt x="15003" y="4239"/>
                  </a:lnTo>
                  <a:lnTo>
                    <a:pt x="14158" y="4012"/>
                  </a:lnTo>
                  <a:lnTo>
                    <a:pt x="11491" y="3322"/>
                  </a:lnTo>
                  <a:lnTo>
                    <a:pt x="10800"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5897750" y="1577100"/>
              <a:ext cx="372100" cy="365250"/>
            </a:xfrm>
            <a:custGeom>
              <a:avLst/>
              <a:gdLst/>
              <a:ahLst/>
              <a:cxnLst/>
              <a:rect l="l" t="t" r="r" b="b"/>
              <a:pathLst>
                <a:path w="14884" h="14610" extrusionOk="0">
                  <a:moveTo>
                    <a:pt x="4870" y="1299"/>
                  </a:moveTo>
                  <a:lnTo>
                    <a:pt x="7085" y="2525"/>
                  </a:lnTo>
                  <a:lnTo>
                    <a:pt x="7085" y="6323"/>
                  </a:lnTo>
                  <a:lnTo>
                    <a:pt x="4239" y="3573"/>
                  </a:lnTo>
                  <a:lnTo>
                    <a:pt x="4870" y="1299"/>
                  </a:lnTo>
                  <a:close/>
                  <a:moveTo>
                    <a:pt x="10026" y="1251"/>
                  </a:moveTo>
                  <a:lnTo>
                    <a:pt x="10680" y="3644"/>
                  </a:lnTo>
                  <a:lnTo>
                    <a:pt x="7918" y="6323"/>
                  </a:lnTo>
                  <a:lnTo>
                    <a:pt x="7918" y="2430"/>
                  </a:lnTo>
                  <a:lnTo>
                    <a:pt x="7930" y="2430"/>
                  </a:lnTo>
                  <a:lnTo>
                    <a:pt x="10026" y="1251"/>
                  </a:lnTo>
                  <a:close/>
                  <a:moveTo>
                    <a:pt x="3727" y="4228"/>
                  </a:moveTo>
                  <a:lnTo>
                    <a:pt x="6501" y="6906"/>
                  </a:lnTo>
                  <a:lnTo>
                    <a:pt x="2477" y="6906"/>
                  </a:lnTo>
                  <a:lnTo>
                    <a:pt x="1263" y="4871"/>
                  </a:lnTo>
                  <a:lnTo>
                    <a:pt x="3727" y="4228"/>
                  </a:lnTo>
                  <a:close/>
                  <a:moveTo>
                    <a:pt x="11371" y="4156"/>
                  </a:moveTo>
                  <a:lnTo>
                    <a:pt x="13705" y="4763"/>
                  </a:lnTo>
                  <a:lnTo>
                    <a:pt x="12431" y="6906"/>
                  </a:lnTo>
                  <a:lnTo>
                    <a:pt x="8513" y="6906"/>
                  </a:lnTo>
                  <a:lnTo>
                    <a:pt x="11371" y="4156"/>
                  </a:lnTo>
                  <a:close/>
                  <a:moveTo>
                    <a:pt x="12550" y="7728"/>
                  </a:moveTo>
                  <a:lnTo>
                    <a:pt x="13764" y="9764"/>
                  </a:lnTo>
                  <a:lnTo>
                    <a:pt x="11299" y="10407"/>
                  </a:lnTo>
                  <a:lnTo>
                    <a:pt x="8525" y="7728"/>
                  </a:lnTo>
                  <a:close/>
                  <a:moveTo>
                    <a:pt x="6501" y="7704"/>
                  </a:moveTo>
                  <a:lnTo>
                    <a:pt x="3644" y="10478"/>
                  </a:lnTo>
                  <a:lnTo>
                    <a:pt x="1310" y="9859"/>
                  </a:lnTo>
                  <a:lnTo>
                    <a:pt x="2584" y="7704"/>
                  </a:lnTo>
                  <a:close/>
                  <a:moveTo>
                    <a:pt x="7930" y="8300"/>
                  </a:moveTo>
                  <a:lnTo>
                    <a:pt x="10776" y="11050"/>
                  </a:lnTo>
                  <a:lnTo>
                    <a:pt x="10145" y="13336"/>
                  </a:lnTo>
                  <a:lnTo>
                    <a:pt x="7930" y="12098"/>
                  </a:lnTo>
                  <a:lnTo>
                    <a:pt x="7930" y="8300"/>
                  </a:lnTo>
                  <a:close/>
                  <a:moveTo>
                    <a:pt x="7097" y="8300"/>
                  </a:moveTo>
                  <a:lnTo>
                    <a:pt x="7097" y="12205"/>
                  </a:lnTo>
                  <a:lnTo>
                    <a:pt x="7085" y="12205"/>
                  </a:lnTo>
                  <a:lnTo>
                    <a:pt x="4989" y="13383"/>
                  </a:lnTo>
                  <a:lnTo>
                    <a:pt x="4334" y="10978"/>
                  </a:lnTo>
                  <a:lnTo>
                    <a:pt x="7097" y="8300"/>
                  </a:lnTo>
                  <a:close/>
                  <a:moveTo>
                    <a:pt x="10585" y="1"/>
                  </a:moveTo>
                  <a:lnTo>
                    <a:pt x="9823" y="418"/>
                  </a:lnTo>
                  <a:lnTo>
                    <a:pt x="7430" y="1751"/>
                  </a:lnTo>
                  <a:lnTo>
                    <a:pt x="5120" y="465"/>
                  </a:lnTo>
                  <a:lnTo>
                    <a:pt x="4358" y="49"/>
                  </a:lnTo>
                  <a:lnTo>
                    <a:pt x="4132" y="858"/>
                  </a:lnTo>
                  <a:lnTo>
                    <a:pt x="3418" y="3454"/>
                  </a:lnTo>
                  <a:lnTo>
                    <a:pt x="846" y="4120"/>
                  </a:lnTo>
                  <a:lnTo>
                    <a:pt x="0" y="4347"/>
                  </a:lnTo>
                  <a:lnTo>
                    <a:pt x="429" y="5073"/>
                  </a:lnTo>
                  <a:lnTo>
                    <a:pt x="1810" y="7395"/>
                  </a:lnTo>
                  <a:lnTo>
                    <a:pt x="477" y="9645"/>
                  </a:lnTo>
                  <a:lnTo>
                    <a:pt x="48" y="10371"/>
                  </a:lnTo>
                  <a:lnTo>
                    <a:pt x="893" y="10597"/>
                  </a:lnTo>
                  <a:lnTo>
                    <a:pt x="3560" y="11300"/>
                  </a:lnTo>
                  <a:lnTo>
                    <a:pt x="4239" y="13800"/>
                  </a:lnTo>
                  <a:lnTo>
                    <a:pt x="4465" y="14610"/>
                  </a:lnTo>
                  <a:lnTo>
                    <a:pt x="5227" y="14193"/>
                  </a:lnTo>
                  <a:lnTo>
                    <a:pt x="7620" y="12860"/>
                  </a:lnTo>
                  <a:lnTo>
                    <a:pt x="9930" y="14145"/>
                  </a:lnTo>
                  <a:lnTo>
                    <a:pt x="10680" y="14574"/>
                  </a:lnTo>
                  <a:lnTo>
                    <a:pt x="10907" y="13753"/>
                  </a:lnTo>
                  <a:lnTo>
                    <a:pt x="11621" y="11157"/>
                  </a:lnTo>
                  <a:lnTo>
                    <a:pt x="14193" y="10490"/>
                  </a:lnTo>
                  <a:lnTo>
                    <a:pt x="14883" y="10312"/>
                  </a:lnTo>
                  <a:lnTo>
                    <a:pt x="14883" y="10002"/>
                  </a:lnTo>
                  <a:lnTo>
                    <a:pt x="14598" y="9538"/>
                  </a:lnTo>
                  <a:lnTo>
                    <a:pt x="13216" y="7216"/>
                  </a:lnTo>
                  <a:lnTo>
                    <a:pt x="14550" y="4966"/>
                  </a:lnTo>
                  <a:lnTo>
                    <a:pt x="14883" y="4418"/>
                  </a:lnTo>
                  <a:lnTo>
                    <a:pt x="14883" y="4216"/>
                  </a:lnTo>
                  <a:lnTo>
                    <a:pt x="14157" y="4013"/>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518225" y="4499800"/>
              <a:ext cx="375975" cy="365250"/>
            </a:xfrm>
            <a:custGeom>
              <a:avLst/>
              <a:gdLst/>
              <a:ahLst/>
              <a:cxnLst/>
              <a:rect l="l" t="t" r="r" b="b"/>
              <a:pathLst>
                <a:path w="15039" h="14610" extrusionOk="0">
                  <a:moveTo>
                    <a:pt x="4883" y="1286"/>
                  </a:moveTo>
                  <a:lnTo>
                    <a:pt x="7097" y="2524"/>
                  </a:lnTo>
                  <a:lnTo>
                    <a:pt x="7097" y="6322"/>
                  </a:lnTo>
                  <a:lnTo>
                    <a:pt x="4252" y="3572"/>
                  </a:lnTo>
                  <a:lnTo>
                    <a:pt x="4883" y="1286"/>
                  </a:lnTo>
                  <a:close/>
                  <a:moveTo>
                    <a:pt x="10050" y="1250"/>
                  </a:moveTo>
                  <a:lnTo>
                    <a:pt x="10705" y="3643"/>
                  </a:lnTo>
                  <a:lnTo>
                    <a:pt x="7931" y="6322"/>
                  </a:lnTo>
                  <a:lnTo>
                    <a:pt x="7931" y="2417"/>
                  </a:lnTo>
                  <a:lnTo>
                    <a:pt x="7942" y="2417"/>
                  </a:lnTo>
                  <a:lnTo>
                    <a:pt x="10050" y="1250"/>
                  </a:lnTo>
                  <a:close/>
                  <a:moveTo>
                    <a:pt x="3751" y="4203"/>
                  </a:moveTo>
                  <a:lnTo>
                    <a:pt x="6514" y="6882"/>
                  </a:lnTo>
                  <a:lnTo>
                    <a:pt x="2501" y="6882"/>
                  </a:lnTo>
                  <a:lnTo>
                    <a:pt x="1299" y="4846"/>
                  </a:lnTo>
                  <a:lnTo>
                    <a:pt x="3751" y="4203"/>
                  </a:lnTo>
                  <a:close/>
                  <a:moveTo>
                    <a:pt x="11383" y="4132"/>
                  </a:moveTo>
                  <a:lnTo>
                    <a:pt x="13717" y="4739"/>
                  </a:lnTo>
                  <a:lnTo>
                    <a:pt x="12443" y="6882"/>
                  </a:lnTo>
                  <a:lnTo>
                    <a:pt x="8526" y="6882"/>
                  </a:lnTo>
                  <a:lnTo>
                    <a:pt x="11383" y="4132"/>
                  </a:lnTo>
                  <a:close/>
                  <a:moveTo>
                    <a:pt x="12550" y="7715"/>
                  </a:moveTo>
                  <a:lnTo>
                    <a:pt x="13765" y="9763"/>
                  </a:lnTo>
                  <a:lnTo>
                    <a:pt x="11300" y="10394"/>
                  </a:lnTo>
                  <a:lnTo>
                    <a:pt x="8526" y="7715"/>
                  </a:lnTo>
                  <a:close/>
                  <a:moveTo>
                    <a:pt x="6514" y="7715"/>
                  </a:moveTo>
                  <a:lnTo>
                    <a:pt x="3656" y="10478"/>
                  </a:lnTo>
                  <a:lnTo>
                    <a:pt x="1323" y="9858"/>
                  </a:lnTo>
                  <a:lnTo>
                    <a:pt x="2608"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49" y="10370"/>
                  </a:lnTo>
                  <a:lnTo>
                    <a:pt x="894" y="10597"/>
                  </a:lnTo>
                  <a:lnTo>
                    <a:pt x="3561"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1" y="3310"/>
                  </a:lnTo>
                  <a:lnTo>
                    <a:pt x="10800" y="810"/>
                  </a:lnTo>
                  <a:lnTo>
                    <a:pt x="10574"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3622475" y="4499800"/>
              <a:ext cx="376250" cy="365250"/>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98" y="4846"/>
                  </a:lnTo>
                  <a:lnTo>
                    <a:pt x="3751" y="4203"/>
                  </a:lnTo>
                  <a:close/>
                  <a:moveTo>
                    <a:pt x="11382" y="4132"/>
                  </a:moveTo>
                  <a:lnTo>
                    <a:pt x="13728" y="4739"/>
                  </a:lnTo>
                  <a:lnTo>
                    <a:pt x="12442" y="6882"/>
                  </a:lnTo>
                  <a:lnTo>
                    <a:pt x="8549"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53" y="12085"/>
                  </a:lnTo>
                  <a:lnTo>
                    <a:pt x="7953"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76"/>
                  </a:lnTo>
                  <a:lnTo>
                    <a:pt x="4358" y="60"/>
                  </a:lnTo>
                  <a:lnTo>
                    <a:pt x="4143" y="869"/>
                  </a:lnTo>
                  <a:lnTo>
                    <a:pt x="3429" y="3465"/>
                  </a:lnTo>
                  <a:lnTo>
                    <a:pt x="845" y="4132"/>
                  </a:lnTo>
                  <a:lnTo>
                    <a:pt x="0" y="4358"/>
                  </a:lnTo>
                  <a:lnTo>
                    <a:pt x="429" y="5084"/>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92" y="14561"/>
                  </a:lnTo>
                  <a:lnTo>
                    <a:pt x="10906" y="13752"/>
                  </a:lnTo>
                  <a:lnTo>
                    <a:pt x="11621" y="11156"/>
                  </a:lnTo>
                  <a:lnTo>
                    <a:pt x="14204" y="10489"/>
                  </a:lnTo>
                  <a:lnTo>
                    <a:pt x="15050" y="10263"/>
                  </a:lnTo>
                  <a:lnTo>
                    <a:pt x="14621" y="9537"/>
                  </a:lnTo>
                  <a:lnTo>
                    <a:pt x="13228" y="7215"/>
                  </a:lnTo>
                  <a:lnTo>
                    <a:pt x="14573"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3622475" y="2673075"/>
              <a:ext cx="376250" cy="365550"/>
            </a:xfrm>
            <a:custGeom>
              <a:avLst/>
              <a:gdLst/>
              <a:ahLst/>
              <a:cxnLst/>
              <a:rect l="l" t="t" r="r" b="b"/>
              <a:pathLst>
                <a:path w="15050" h="14622" extrusionOk="0">
                  <a:moveTo>
                    <a:pt x="4894" y="1286"/>
                  </a:moveTo>
                  <a:lnTo>
                    <a:pt x="7120" y="2525"/>
                  </a:lnTo>
                  <a:lnTo>
                    <a:pt x="7120" y="6311"/>
                  </a:lnTo>
                  <a:lnTo>
                    <a:pt x="4274" y="3561"/>
                  </a:lnTo>
                  <a:lnTo>
                    <a:pt x="4894" y="1286"/>
                  </a:lnTo>
                  <a:close/>
                  <a:moveTo>
                    <a:pt x="10049" y="1251"/>
                  </a:moveTo>
                  <a:lnTo>
                    <a:pt x="10704" y="3656"/>
                  </a:lnTo>
                  <a:lnTo>
                    <a:pt x="7930" y="6335"/>
                  </a:lnTo>
                  <a:lnTo>
                    <a:pt x="7930" y="2429"/>
                  </a:lnTo>
                  <a:lnTo>
                    <a:pt x="7953" y="2429"/>
                  </a:lnTo>
                  <a:lnTo>
                    <a:pt x="10049" y="1251"/>
                  </a:lnTo>
                  <a:close/>
                  <a:moveTo>
                    <a:pt x="11382" y="4144"/>
                  </a:moveTo>
                  <a:lnTo>
                    <a:pt x="13728" y="4751"/>
                  </a:lnTo>
                  <a:lnTo>
                    <a:pt x="12442" y="6894"/>
                  </a:lnTo>
                  <a:lnTo>
                    <a:pt x="8549" y="6894"/>
                  </a:lnTo>
                  <a:lnTo>
                    <a:pt x="11382" y="4144"/>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16"/>
                  </a:moveTo>
                  <a:lnTo>
                    <a:pt x="3679" y="10466"/>
                  </a:lnTo>
                  <a:lnTo>
                    <a:pt x="1334" y="9859"/>
                  </a:lnTo>
                  <a:lnTo>
                    <a:pt x="2608" y="7716"/>
                  </a:lnTo>
                  <a:close/>
                  <a:moveTo>
                    <a:pt x="7953" y="8299"/>
                  </a:moveTo>
                  <a:lnTo>
                    <a:pt x="10787" y="11050"/>
                  </a:lnTo>
                  <a:lnTo>
                    <a:pt x="10168" y="13324"/>
                  </a:lnTo>
                  <a:lnTo>
                    <a:pt x="7953" y="12085"/>
                  </a:lnTo>
                  <a:lnTo>
                    <a:pt x="7953" y="8299"/>
                  </a:lnTo>
                  <a:close/>
                  <a:moveTo>
                    <a:pt x="7132" y="8287"/>
                  </a:moveTo>
                  <a:lnTo>
                    <a:pt x="7132" y="12193"/>
                  </a:lnTo>
                  <a:lnTo>
                    <a:pt x="7120" y="12193"/>
                  </a:lnTo>
                  <a:lnTo>
                    <a:pt x="5013" y="13371"/>
                  </a:lnTo>
                  <a:lnTo>
                    <a:pt x="4358" y="10966"/>
                  </a:lnTo>
                  <a:lnTo>
                    <a:pt x="7132" y="8287"/>
                  </a:lnTo>
                  <a:close/>
                  <a:moveTo>
                    <a:pt x="10585" y="1"/>
                  </a:moveTo>
                  <a:lnTo>
                    <a:pt x="9823" y="417"/>
                  </a:lnTo>
                  <a:lnTo>
                    <a:pt x="7430" y="1763"/>
                  </a:lnTo>
                  <a:lnTo>
                    <a:pt x="5120" y="465"/>
                  </a:lnTo>
                  <a:lnTo>
                    <a:pt x="4358" y="48"/>
                  </a:lnTo>
                  <a:lnTo>
                    <a:pt x="4143" y="870"/>
                  </a:lnTo>
                  <a:lnTo>
                    <a:pt x="3429" y="3453"/>
                  </a:lnTo>
                  <a:lnTo>
                    <a:pt x="845" y="4132"/>
                  </a:lnTo>
                  <a:lnTo>
                    <a:pt x="0" y="4346"/>
                  </a:lnTo>
                  <a:lnTo>
                    <a:pt x="429" y="5085"/>
                  </a:lnTo>
                  <a:lnTo>
                    <a:pt x="1822" y="7406"/>
                  </a:lnTo>
                  <a:lnTo>
                    <a:pt x="476" y="9645"/>
                  </a:lnTo>
                  <a:lnTo>
                    <a:pt x="48" y="10383"/>
                  </a:lnTo>
                  <a:lnTo>
                    <a:pt x="893" y="10597"/>
                  </a:lnTo>
                  <a:lnTo>
                    <a:pt x="3560" y="11300"/>
                  </a:lnTo>
                  <a:lnTo>
                    <a:pt x="4239" y="13800"/>
                  </a:lnTo>
                  <a:lnTo>
                    <a:pt x="4465" y="14621"/>
                  </a:lnTo>
                  <a:lnTo>
                    <a:pt x="5227" y="14205"/>
                  </a:lnTo>
                  <a:lnTo>
                    <a:pt x="7620" y="12859"/>
                  </a:lnTo>
                  <a:lnTo>
                    <a:pt x="9930" y="14157"/>
                  </a:lnTo>
                  <a:lnTo>
                    <a:pt x="10692" y="14574"/>
                  </a:lnTo>
                  <a:lnTo>
                    <a:pt x="10906" y="13752"/>
                  </a:lnTo>
                  <a:lnTo>
                    <a:pt x="11621" y="11169"/>
                  </a:lnTo>
                  <a:lnTo>
                    <a:pt x="14204" y="10502"/>
                  </a:lnTo>
                  <a:lnTo>
                    <a:pt x="15050" y="10276"/>
                  </a:lnTo>
                  <a:lnTo>
                    <a:pt x="14621" y="9549"/>
                  </a:lnTo>
                  <a:lnTo>
                    <a:pt x="13228" y="7228"/>
                  </a:lnTo>
                  <a:lnTo>
                    <a:pt x="14573"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4001675"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50" y="1250"/>
                  </a:moveTo>
                  <a:lnTo>
                    <a:pt x="10704" y="3643"/>
                  </a:lnTo>
                  <a:lnTo>
                    <a:pt x="7930" y="6322"/>
                  </a:lnTo>
                  <a:lnTo>
                    <a:pt x="7930" y="2417"/>
                  </a:lnTo>
                  <a:lnTo>
                    <a:pt x="7942" y="2417"/>
                  </a:lnTo>
                  <a:lnTo>
                    <a:pt x="10050"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5" y="14609"/>
                  </a:lnTo>
                  <a:lnTo>
                    <a:pt x="5216" y="14192"/>
                  </a:lnTo>
                  <a:lnTo>
                    <a:pt x="7621" y="12859"/>
                  </a:lnTo>
                  <a:lnTo>
                    <a:pt x="9919" y="14145"/>
                  </a:lnTo>
                  <a:lnTo>
                    <a:pt x="10681" y="14561"/>
                  </a:lnTo>
                  <a:lnTo>
                    <a:pt x="10907" y="13752"/>
                  </a:lnTo>
                  <a:lnTo>
                    <a:pt x="11621" y="11156"/>
                  </a:lnTo>
                  <a:lnTo>
                    <a:pt x="14193" y="10489"/>
                  </a:lnTo>
                  <a:lnTo>
                    <a:pt x="15038" y="10263"/>
                  </a:lnTo>
                  <a:lnTo>
                    <a:pt x="14610" y="9537"/>
                  </a:lnTo>
                  <a:lnTo>
                    <a:pt x="13228" y="7215"/>
                  </a:lnTo>
                  <a:lnTo>
                    <a:pt x="14562" y="4965"/>
                  </a:lnTo>
                  <a:lnTo>
                    <a:pt x="15003" y="4239"/>
                  </a:lnTo>
                  <a:lnTo>
                    <a:pt x="14145" y="4012"/>
                  </a:lnTo>
                  <a:lnTo>
                    <a:pt x="11490" y="3310"/>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3622475" y="846675"/>
              <a:ext cx="376250" cy="365825"/>
            </a:xfrm>
            <a:custGeom>
              <a:avLst/>
              <a:gdLst/>
              <a:ahLst/>
              <a:cxnLst/>
              <a:rect l="l" t="t" r="r" b="b"/>
              <a:pathLst>
                <a:path w="15050" h="14633" extrusionOk="0">
                  <a:moveTo>
                    <a:pt x="10049" y="1238"/>
                  </a:moveTo>
                  <a:lnTo>
                    <a:pt x="10704" y="3631"/>
                  </a:lnTo>
                  <a:lnTo>
                    <a:pt x="7930" y="6310"/>
                  </a:lnTo>
                  <a:lnTo>
                    <a:pt x="7930" y="2417"/>
                  </a:lnTo>
                  <a:lnTo>
                    <a:pt x="7953" y="2417"/>
                  </a:lnTo>
                  <a:lnTo>
                    <a:pt x="10049" y="1238"/>
                  </a:lnTo>
                  <a:close/>
                  <a:moveTo>
                    <a:pt x="4882" y="1298"/>
                  </a:moveTo>
                  <a:lnTo>
                    <a:pt x="7096" y="2536"/>
                  </a:lnTo>
                  <a:lnTo>
                    <a:pt x="7096" y="6322"/>
                  </a:lnTo>
                  <a:lnTo>
                    <a:pt x="4263" y="3572"/>
                  </a:lnTo>
                  <a:lnTo>
                    <a:pt x="4882" y="1298"/>
                  </a:lnTo>
                  <a:close/>
                  <a:moveTo>
                    <a:pt x="3751" y="4215"/>
                  </a:moveTo>
                  <a:lnTo>
                    <a:pt x="6525" y="6894"/>
                  </a:lnTo>
                  <a:lnTo>
                    <a:pt x="2500" y="6894"/>
                  </a:lnTo>
                  <a:lnTo>
                    <a:pt x="1286" y="4858"/>
                  </a:lnTo>
                  <a:lnTo>
                    <a:pt x="3751" y="4215"/>
                  </a:lnTo>
                  <a:close/>
                  <a:moveTo>
                    <a:pt x="11382" y="4131"/>
                  </a:moveTo>
                  <a:lnTo>
                    <a:pt x="13728" y="4751"/>
                  </a:lnTo>
                  <a:lnTo>
                    <a:pt x="12442" y="6894"/>
                  </a:lnTo>
                  <a:lnTo>
                    <a:pt x="8549" y="6894"/>
                  </a:lnTo>
                  <a:lnTo>
                    <a:pt x="11382" y="4131"/>
                  </a:lnTo>
                  <a:close/>
                  <a:moveTo>
                    <a:pt x="12561" y="7715"/>
                  </a:moveTo>
                  <a:lnTo>
                    <a:pt x="13788" y="9751"/>
                  </a:lnTo>
                  <a:lnTo>
                    <a:pt x="11311" y="10394"/>
                  </a:lnTo>
                  <a:lnTo>
                    <a:pt x="8549" y="7715"/>
                  </a:lnTo>
                  <a:close/>
                  <a:moveTo>
                    <a:pt x="6525" y="7727"/>
                  </a:moveTo>
                  <a:lnTo>
                    <a:pt x="3667" y="10477"/>
                  </a:lnTo>
                  <a:lnTo>
                    <a:pt x="1322" y="9870"/>
                  </a:lnTo>
                  <a:lnTo>
                    <a:pt x="2608" y="7727"/>
                  </a:lnTo>
                  <a:close/>
                  <a:moveTo>
                    <a:pt x="7953" y="8287"/>
                  </a:moveTo>
                  <a:lnTo>
                    <a:pt x="10787" y="11049"/>
                  </a:lnTo>
                  <a:lnTo>
                    <a:pt x="10168" y="13323"/>
                  </a:lnTo>
                  <a:lnTo>
                    <a:pt x="7953" y="12085"/>
                  </a:lnTo>
                  <a:lnTo>
                    <a:pt x="7953" y="8287"/>
                  </a:lnTo>
                  <a:close/>
                  <a:moveTo>
                    <a:pt x="7120" y="8287"/>
                  </a:moveTo>
                  <a:lnTo>
                    <a:pt x="7120" y="12192"/>
                  </a:lnTo>
                  <a:lnTo>
                    <a:pt x="7096" y="12192"/>
                  </a:lnTo>
                  <a:lnTo>
                    <a:pt x="5001" y="13371"/>
                  </a:lnTo>
                  <a:lnTo>
                    <a:pt x="4346" y="10966"/>
                  </a:lnTo>
                  <a:lnTo>
                    <a:pt x="7120" y="8287"/>
                  </a:lnTo>
                  <a:close/>
                  <a:moveTo>
                    <a:pt x="10585" y="0"/>
                  </a:moveTo>
                  <a:lnTo>
                    <a:pt x="9823" y="417"/>
                  </a:lnTo>
                  <a:lnTo>
                    <a:pt x="7430" y="1762"/>
                  </a:lnTo>
                  <a:lnTo>
                    <a:pt x="5120" y="476"/>
                  </a:lnTo>
                  <a:lnTo>
                    <a:pt x="4358" y="60"/>
                  </a:lnTo>
                  <a:lnTo>
                    <a:pt x="4143" y="881"/>
                  </a:lnTo>
                  <a:lnTo>
                    <a:pt x="3429" y="3465"/>
                  </a:lnTo>
                  <a:lnTo>
                    <a:pt x="845" y="4131"/>
                  </a:lnTo>
                  <a:lnTo>
                    <a:pt x="0" y="4358"/>
                  </a:lnTo>
                  <a:lnTo>
                    <a:pt x="429" y="5084"/>
                  </a:lnTo>
                  <a:lnTo>
                    <a:pt x="1822" y="7418"/>
                  </a:lnTo>
                  <a:lnTo>
                    <a:pt x="476" y="9656"/>
                  </a:lnTo>
                  <a:lnTo>
                    <a:pt x="48" y="10394"/>
                  </a:lnTo>
                  <a:lnTo>
                    <a:pt x="893" y="10608"/>
                  </a:lnTo>
                  <a:lnTo>
                    <a:pt x="3560" y="11311"/>
                  </a:lnTo>
                  <a:lnTo>
                    <a:pt x="4239" y="13811"/>
                  </a:lnTo>
                  <a:lnTo>
                    <a:pt x="4465" y="14633"/>
                  </a:lnTo>
                  <a:lnTo>
                    <a:pt x="5227" y="14216"/>
                  </a:lnTo>
                  <a:lnTo>
                    <a:pt x="7620" y="12871"/>
                  </a:lnTo>
                  <a:lnTo>
                    <a:pt x="9930" y="14168"/>
                  </a:lnTo>
                  <a:lnTo>
                    <a:pt x="10692" y="14585"/>
                  </a:lnTo>
                  <a:lnTo>
                    <a:pt x="10906" y="13764"/>
                  </a:lnTo>
                  <a:lnTo>
                    <a:pt x="11621" y="11180"/>
                  </a:lnTo>
                  <a:lnTo>
                    <a:pt x="14204" y="10501"/>
                  </a:lnTo>
                  <a:lnTo>
                    <a:pt x="15050" y="10287"/>
                  </a:lnTo>
                  <a:lnTo>
                    <a:pt x="14621" y="9549"/>
                  </a:lnTo>
                  <a:lnTo>
                    <a:pt x="13228" y="7227"/>
                  </a:lnTo>
                  <a:lnTo>
                    <a:pt x="14573" y="4989"/>
                  </a:lnTo>
                  <a:lnTo>
                    <a:pt x="15002" y="4227"/>
                  </a:lnTo>
                  <a:lnTo>
                    <a:pt x="14157" y="4000"/>
                  </a:lnTo>
                  <a:lnTo>
                    <a:pt x="11490" y="3310"/>
                  </a:lnTo>
                  <a:lnTo>
                    <a:pt x="10811"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001675" y="3038600"/>
              <a:ext cx="376275" cy="365250"/>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25" y="7704"/>
                  </a:moveTo>
                  <a:lnTo>
                    <a:pt x="3680" y="10478"/>
                  </a:lnTo>
                  <a:lnTo>
                    <a:pt x="1334" y="9871"/>
                  </a:lnTo>
                  <a:lnTo>
                    <a:pt x="2620" y="7704"/>
                  </a:lnTo>
                  <a:close/>
                  <a:moveTo>
                    <a:pt x="7942" y="8287"/>
                  </a:moveTo>
                  <a:lnTo>
                    <a:pt x="10788" y="11038"/>
                  </a:lnTo>
                  <a:lnTo>
                    <a:pt x="10169" y="13324"/>
                  </a:lnTo>
                  <a:lnTo>
                    <a:pt x="7942" y="12085"/>
                  </a:lnTo>
                  <a:lnTo>
                    <a:pt x="7942"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27" y="14193"/>
                  </a:lnTo>
                  <a:lnTo>
                    <a:pt x="7621" y="12859"/>
                  </a:lnTo>
                  <a:lnTo>
                    <a:pt x="9930" y="14157"/>
                  </a:lnTo>
                  <a:lnTo>
                    <a:pt x="10681" y="14574"/>
                  </a:lnTo>
                  <a:lnTo>
                    <a:pt x="10907" y="13752"/>
                  </a:lnTo>
                  <a:lnTo>
                    <a:pt x="11621" y="11157"/>
                  </a:lnTo>
                  <a:lnTo>
                    <a:pt x="14193" y="10490"/>
                  </a:lnTo>
                  <a:lnTo>
                    <a:pt x="15050" y="10264"/>
                  </a:lnTo>
                  <a:lnTo>
                    <a:pt x="14610" y="9537"/>
                  </a:lnTo>
                  <a:lnTo>
                    <a:pt x="13228" y="7216"/>
                  </a:lnTo>
                  <a:lnTo>
                    <a:pt x="14574" y="4965"/>
                  </a:lnTo>
                  <a:lnTo>
                    <a:pt x="15003" y="4239"/>
                  </a:lnTo>
                  <a:lnTo>
                    <a:pt x="14157" y="4013"/>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001675" y="1577100"/>
              <a:ext cx="376275" cy="365250"/>
            </a:xfrm>
            <a:custGeom>
              <a:avLst/>
              <a:gdLst/>
              <a:ahLst/>
              <a:cxnLst/>
              <a:rect l="l" t="t" r="r" b="b"/>
              <a:pathLst>
                <a:path w="15051" h="14610" extrusionOk="0">
                  <a:moveTo>
                    <a:pt x="4882" y="1299"/>
                  </a:moveTo>
                  <a:lnTo>
                    <a:pt x="7097" y="2525"/>
                  </a:lnTo>
                  <a:lnTo>
                    <a:pt x="7097" y="6323"/>
                  </a:lnTo>
                  <a:lnTo>
                    <a:pt x="4251" y="3573"/>
                  </a:lnTo>
                  <a:lnTo>
                    <a:pt x="4882"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4" y="9764"/>
                  </a:lnTo>
                  <a:lnTo>
                    <a:pt x="11312" y="10407"/>
                  </a:lnTo>
                  <a:lnTo>
                    <a:pt x="8537" y="7728"/>
                  </a:lnTo>
                  <a:close/>
                  <a:moveTo>
                    <a:pt x="6513" y="7704"/>
                  </a:moveTo>
                  <a:lnTo>
                    <a:pt x="3656" y="10478"/>
                  </a:lnTo>
                  <a:lnTo>
                    <a:pt x="1322" y="9859"/>
                  </a:lnTo>
                  <a:lnTo>
                    <a:pt x="2596"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1" y="13383"/>
                  </a:lnTo>
                  <a:lnTo>
                    <a:pt x="4346" y="10978"/>
                  </a:lnTo>
                  <a:lnTo>
                    <a:pt x="7109"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0" y="7395"/>
                  </a:lnTo>
                  <a:lnTo>
                    <a:pt x="477" y="9645"/>
                  </a:lnTo>
                  <a:lnTo>
                    <a:pt x="48" y="10371"/>
                  </a:lnTo>
                  <a:lnTo>
                    <a:pt x="894" y="10597"/>
                  </a:lnTo>
                  <a:lnTo>
                    <a:pt x="3561" y="11300"/>
                  </a:lnTo>
                  <a:lnTo>
                    <a:pt x="4239" y="13800"/>
                  </a:lnTo>
                  <a:lnTo>
                    <a:pt x="4465" y="14610"/>
                  </a:lnTo>
                  <a:lnTo>
                    <a:pt x="5227" y="14193"/>
                  </a:lnTo>
                  <a:lnTo>
                    <a:pt x="7621" y="12860"/>
                  </a:lnTo>
                  <a:lnTo>
                    <a:pt x="9930" y="14145"/>
                  </a:lnTo>
                  <a:lnTo>
                    <a:pt x="10681" y="14574"/>
                  </a:lnTo>
                  <a:lnTo>
                    <a:pt x="10907" y="13753"/>
                  </a:lnTo>
                  <a:lnTo>
                    <a:pt x="11621" y="11157"/>
                  </a:lnTo>
                  <a:lnTo>
                    <a:pt x="14193" y="10490"/>
                  </a:lnTo>
                  <a:lnTo>
                    <a:pt x="15050" y="10264"/>
                  </a:lnTo>
                  <a:lnTo>
                    <a:pt x="14610" y="9538"/>
                  </a:lnTo>
                  <a:lnTo>
                    <a:pt x="13228" y="7216"/>
                  </a:lnTo>
                  <a:lnTo>
                    <a:pt x="14574" y="4966"/>
                  </a:lnTo>
                  <a:lnTo>
                    <a:pt x="15003" y="4239"/>
                  </a:lnTo>
                  <a:lnTo>
                    <a:pt x="14157" y="4013"/>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001675" y="1211600"/>
              <a:ext cx="376275" cy="365525"/>
            </a:xfrm>
            <a:custGeom>
              <a:avLst/>
              <a:gdLst/>
              <a:ahLst/>
              <a:cxnLst/>
              <a:rect l="l" t="t" r="r" b="b"/>
              <a:pathLst>
                <a:path w="15051" h="14621" extrusionOk="0">
                  <a:moveTo>
                    <a:pt x="4882" y="1298"/>
                  </a:moveTo>
                  <a:lnTo>
                    <a:pt x="7097" y="2536"/>
                  </a:lnTo>
                  <a:lnTo>
                    <a:pt x="7097" y="6334"/>
                  </a:lnTo>
                  <a:lnTo>
                    <a:pt x="4251" y="3572"/>
                  </a:lnTo>
                  <a:lnTo>
                    <a:pt x="4882" y="1298"/>
                  </a:lnTo>
                  <a:close/>
                  <a:moveTo>
                    <a:pt x="10050" y="1250"/>
                  </a:moveTo>
                  <a:lnTo>
                    <a:pt x="10704" y="3655"/>
                  </a:lnTo>
                  <a:lnTo>
                    <a:pt x="7930" y="6334"/>
                  </a:lnTo>
                  <a:lnTo>
                    <a:pt x="7930" y="2429"/>
                  </a:lnTo>
                  <a:lnTo>
                    <a:pt x="7942" y="2429"/>
                  </a:lnTo>
                  <a:lnTo>
                    <a:pt x="10050" y="1250"/>
                  </a:lnTo>
                  <a:close/>
                  <a:moveTo>
                    <a:pt x="3751" y="4227"/>
                  </a:moveTo>
                  <a:lnTo>
                    <a:pt x="6513" y="6906"/>
                  </a:lnTo>
                  <a:lnTo>
                    <a:pt x="2501" y="6906"/>
                  </a:lnTo>
                  <a:lnTo>
                    <a:pt x="1275" y="4870"/>
                  </a:lnTo>
                  <a:lnTo>
                    <a:pt x="3751" y="4227"/>
                  </a:lnTo>
                  <a:close/>
                  <a:moveTo>
                    <a:pt x="11383" y="4155"/>
                  </a:moveTo>
                  <a:lnTo>
                    <a:pt x="13717" y="4763"/>
                  </a:lnTo>
                  <a:lnTo>
                    <a:pt x="12443" y="6906"/>
                  </a:lnTo>
                  <a:lnTo>
                    <a:pt x="8526" y="6906"/>
                  </a:lnTo>
                  <a:lnTo>
                    <a:pt x="11383" y="4155"/>
                  </a:lnTo>
                  <a:close/>
                  <a:moveTo>
                    <a:pt x="12562" y="7727"/>
                  </a:moveTo>
                  <a:lnTo>
                    <a:pt x="13776" y="9763"/>
                  </a:lnTo>
                  <a:lnTo>
                    <a:pt x="11312" y="10406"/>
                  </a:lnTo>
                  <a:lnTo>
                    <a:pt x="8537" y="7727"/>
                  </a:lnTo>
                  <a:close/>
                  <a:moveTo>
                    <a:pt x="6513" y="7739"/>
                  </a:moveTo>
                  <a:lnTo>
                    <a:pt x="3656" y="10501"/>
                  </a:lnTo>
                  <a:lnTo>
                    <a:pt x="1322" y="9882"/>
                  </a:lnTo>
                  <a:lnTo>
                    <a:pt x="2596"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0" y="7394"/>
                  </a:lnTo>
                  <a:lnTo>
                    <a:pt x="477" y="9644"/>
                  </a:lnTo>
                  <a:lnTo>
                    <a:pt x="48" y="10382"/>
                  </a:lnTo>
                  <a:lnTo>
                    <a:pt x="894" y="10597"/>
                  </a:lnTo>
                  <a:lnTo>
                    <a:pt x="3561" y="11299"/>
                  </a:lnTo>
                  <a:lnTo>
                    <a:pt x="4239" y="13799"/>
                  </a:lnTo>
                  <a:lnTo>
                    <a:pt x="4465" y="14621"/>
                  </a:lnTo>
                  <a:lnTo>
                    <a:pt x="5227" y="14204"/>
                  </a:lnTo>
                  <a:lnTo>
                    <a:pt x="7621" y="12859"/>
                  </a:lnTo>
                  <a:lnTo>
                    <a:pt x="9930" y="14157"/>
                  </a:lnTo>
                  <a:lnTo>
                    <a:pt x="10681" y="14573"/>
                  </a:lnTo>
                  <a:lnTo>
                    <a:pt x="10907" y="13752"/>
                  </a:lnTo>
                  <a:lnTo>
                    <a:pt x="11621" y="11168"/>
                  </a:lnTo>
                  <a:lnTo>
                    <a:pt x="14193" y="10489"/>
                  </a:lnTo>
                  <a:lnTo>
                    <a:pt x="15050" y="10275"/>
                  </a:lnTo>
                  <a:lnTo>
                    <a:pt x="14610" y="9537"/>
                  </a:lnTo>
                  <a:lnTo>
                    <a:pt x="13228" y="7227"/>
                  </a:lnTo>
                  <a:lnTo>
                    <a:pt x="14574"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001675"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50" y="1239"/>
                  </a:moveTo>
                  <a:lnTo>
                    <a:pt x="10704" y="3632"/>
                  </a:lnTo>
                  <a:lnTo>
                    <a:pt x="7930" y="6311"/>
                  </a:lnTo>
                  <a:lnTo>
                    <a:pt x="7930" y="2417"/>
                  </a:lnTo>
                  <a:lnTo>
                    <a:pt x="7942" y="2417"/>
                  </a:lnTo>
                  <a:lnTo>
                    <a:pt x="10050" y="1239"/>
                  </a:lnTo>
                  <a:close/>
                  <a:moveTo>
                    <a:pt x="3751" y="4215"/>
                  </a:moveTo>
                  <a:lnTo>
                    <a:pt x="6513"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48" y="10383"/>
                  </a:lnTo>
                  <a:lnTo>
                    <a:pt x="894" y="10597"/>
                  </a:lnTo>
                  <a:lnTo>
                    <a:pt x="3561" y="11299"/>
                  </a:lnTo>
                  <a:lnTo>
                    <a:pt x="4239" y="13800"/>
                  </a:lnTo>
                  <a:lnTo>
                    <a:pt x="4465"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8" y="7227"/>
                  </a:lnTo>
                  <a:lnTo>
                    <a:pt x="14562" y="4977"/>
                  </a:lnTo>
                  <a:lnTo>
                    <a:pt x="15003" y="4251"/>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001675"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50" y="1238"/>
                  </a:moveTo>
                  <a:lnTo>
                    <a:pt x="10704" y="3632"/>
                  </a:lnTo>
                  <a:lnTo>
                    <a:pt x="7930" y="6310"/>
                  </a:lnTo>
                  <a:lnTo>
                    <a:pt x="7930" y="2417"/>
                  </a:lnTo>
                  <a:lnTo>
                    <a:pt x="7942" y="2417"/>
                  </a:lnTo>
                  <a:lnTo>
                    <a:pt x="10050" y="1238"/>
                  </a:lnTo>
                  <a:close/>
                  <a:moveTo>
                    <a:pt x="11383" y="4132"/>
                  </a:moveTo>
                  <a:lnTo>
                    <a:pt x="13717" y="4739"/>
                  </a:lnTo>
                  <a:lnTo>
                    <a:pt x="12443" y="6882"/>
                  </a:lnTo>
                  <a:lnTo>
                    <a:pt x="8526" y="6882"/>
                  </a:lnTo>
                  <a:lnTo>
                    <a:pt x="11383" y="4132"/>
                  </a:lnTo>
                  <a:close/>
                  <a:moveTo>
                    <a:pt x="3751" y="4215"/>
                  </a:moveTo>
                  <a:lnTo>
                    <a:pt x="6513" y="6894"/>
                  </a:lnTo>
                  <a:lnTo>
                    <a:pt x="2501" y="6894"/>
                  </a:lnTo>
                  <a:lnTo>
                    <a:pt x="1275" y="4858"/>
                  </a:lnTo>
                  <a:lnTo>
                    <a:pt x="3751" y="4215"/>
                  </a:lnTo>
                  <a:close/>
                  <a:moveTo>
                    <a:pt x="12550" y="7715"/>
                  </a:moveTo>
                  <a:lnTo>
                    <a:pt x="13764" y="9751"/>
                  </a:lnTo>
                  <a:lnTo>
                    <a:pt x="11300" y="10394"/>
                  </a:lnTo>
                  <a:lnTo>
                    <a:pt x="8526" y="7715"/>
                  </a:lnTo>
                  <a:close/>
                  <a:moveTo>
                    <a:pt x="6513" y="7715"/>
                  </a:moveTo>
                  <a:lnTo>
                    <a:pt x="3656" y="10466"/>
                  </a:lnTo>
                  <a:lnTo>
                    <a:pt x="1322" y="9859"/>
                  </a:lnTo>
                  <a:lnTo>
                    <a:pt x="2596"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5" y="14621"/>
                  </a:lnTo>
                  <a:lnTo>
                    <a:pt x="5216" y="14204"/>
                  </a:lnTo>
                  <a:lnTo>
                    <a:pt x="7621" y="12859"/>
                  </a:lnTo>
                  <a:lnTo>
                    <a:pt x="9919" y="14157"/>
                  </a:lnTo>
                  <a:lnTo>
                    <a:pt x="10681" y="14573"/>
                  </a:lnTo>
                  <a:lnTo>
                    <a:pt x="10907" y="13752"/>
                  </a:lnTo>
                  <a:lnTo>
                    <a:pt x="11621" y="11168"/>
                  </a:lnTo>
                  <a:lnTo>
                    <a:pt x="14193" y="10501"/>
                  </a:lnTo>
                  <a:lnTo>
                    <a:pt x="15038" y="10275"/>
                  </a:lnTo>
                  <a:lnTo>
                    <a:pt x="14610" y="9549"/>
                  </a:lnTo>
                  <a:lnTo>
                    <a:pt x="13228" y="7227"/>
                  </a:lnTo>
                  <a:lnTo>
                    <a:pt x="14562" y="4977"/>
                  </a:lnTo>
                  <a:lnTo>
                    <a:pt x="15003" y="4251"/>
                  </a:lnTo>
                  <a:lnTo>
                    <a:pt x="14145" y="4024"/>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4001675" y="1942325"/>
              <a:ext cx="376275" cy="365550"/>
            </a:xfrm>
            <a:custGeom>
              <a:avLst/>
              <a:gdLst/>
              <a:ahLst/>
              <a:cxnLst/>
              <a:rect l="l" t="t" r="r" b="b"/>
              <a:pathLst>
                <a:path w="15051" h="14622" extrusionOk="0">
                  <a:moveTo>
                    <a:pt x="4882" y="1299"/>
                  </a:moveTo>
                  <a:lnTo>
                    <a:pt x="7097" y="2537"/>
                  </a:lnTo>
                  <a:lnTo>
                    <a:pt x="7097" y="6335"/>
                  </a:lnTo>
                  <a:lnTo>
                    <a:pt x="4251" y="3573"/>
                  </a:lnTo>
                  <a:lnTo>
                    <a:pt x="4882" y="1299"/>
                  </a:lnTo>
                  <a:close/>
                  <a:moveTo>
                    <a:pt x="10050" y="1251"/>
                  </a:moveTo>
                  <a:lnTo>
                    <a:pt x="10704" y="3656"/>
                  </a:lnTo>
                  <a:lnTo>
                    <a:pt x="7930" y="6335"/>
                  </a:lnTo>
                  <a:lnTo>
                    <a:pt x="7930" y="2430"/>
                  </a:lnTo>
                  <a:lnTo>
                    <a:pt x="7942" y="2430"/>
                  </a:lnTo>
                  <a:lnTo>
                    <a:pt x="10050" y="1251"/>
                  </a:lnTo>
                  <a:close/>
                  <a:moveTo>
                    <a:pt x="11383" y="4144"/>
                  </a:moveTo>
                  <a:lnTo>
                    <a:pt x="13717" y="4751"/>
                  </a:lnTo>
                  <a:lnTo>
                    <a:pt x="12443" y="6895"/>
                  </a:lnTo>
                  <a:lnTo>
                    <a:pt x="8526" y="6895"/>
                  </a:lnTo>
                  <a:lnTo>
                    <a:pt x="11383" y="4144"/>
                  </a:lnTo>
                  <a:close/>
                  <a:moveTo>
                    <a:pt x="3751" y="4228"/>
                  </a:moveTo>
                  <a:lnTo>
                    <a:pt x="6513" y="6906"/>
                  </a:lnTo>
                  <a:lnTo>
                    <a:pt x="2501" y="6906"/>
                  </a:lnTo>
                  <a:lnTo>
                    <a:pt x="1275" y="4870"/>
                  </a:lnTo>
                  <a:lnTo>
                    <a:pt x="3751" y="4228"/>
                  </a:lnTo>
                  <a:close/>
                  <a:moveTo>
                    <a:pt x="12562" y="7728"/>
                  </a:moveTo>
                  <a:lnTo>
                    <a:pt x="13764" y="9764"/>
                  </a:lnTo>
                  <a:lnTo>
                    <a:pt x="11312" y="10407"/>
                  </a:lnTo>
                  <a:lnTo>
                    <a:pt x="8537" y="7728"/>
                  </a:lnTo>
                  <a:close/>
                  <a:moveTo>
                    <a:pt x="6513" y="7728"/>
                  </a:moveTo>
                  <a:lnTo>
                    <a:pt x="3656" y="10478"/>
                  </a:lnTo>
                  <a:lnTo>
                    <a:pt x="1322" y="9871"/>
                  </a:lnTo>
                  <a:lnTo>
                    <a:pt x="2596"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1" y="13383"/>
                  </a:lnTo>
                  <a:lnTo>
                    <a:pt x="4346" y="10990"/>
                  </a:lnTo>
                  <a:lnTo>
                    <a:pt x="7109"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0" y="7406"/>
                  </a:lnTo>
                  <a:lnTo>
                    <a:pt x="477" y="9645"/>
                  </a:lnTo>
                  <a:lnTo>
                    <a:pt x="48" y="10383"/>
                  </a:lnTo>
                  <a:lnTo>
                    <a:pt x="894" y="10597"/>
                  </a:lnTo>
                  <a:lnTo>
                    <a:pt x="3561" y="11300"/>
                  </a:lnTo>
                  <a:lnTo>
                    <a:pt x="4239" y="13800"/>
                  </a:lnTo>
                  <a:lnTo>
                    <a:pt x="4465" y="14622"/>
                  </a:lnTo>
                  <a:lnTo>
                    <a:pt x="5227" y="14205"/>
                  </a:lnTo>
                  <a:lnTo>
                    <a:pt x="7621" y="12860"/>
                  </a:lnTo>
                  <a:lnTo>
                    <a:pt x="9930" y="14157"/>
                  </a:lnTo>
                  <a:lnTo>
                    <a:pt x="10681" y="14574"/>
                  </a:lnTo>
                  <a:lnTo>
                    <a:pt x="10907" y="13753"/>
                  </a:lnTo>
                  <a:lnTo>
                    <a:pt x="11621" y="11169"/>
                  </a:lnTo>
                  <a:lnTo>
                    <a:pt x="14193" y="10502"/>
                  </a:lnTo>
                  <a:lnTo>
                    <a:pt x="15050" y="10276"/>
                  </a:lnTo>
                  <a:lnTo>
                    <a:pt x="14610" y="9550"/>
                  </a:lnTo>
                  <a:lnTo>
                    <a:pt x="13228" y="7228"/>
                  </a:lnTo>
                  <a:lnTo>
                    <a:pt x="14574" y="4978"/>
                  </a:lnTo>
                  <a:lnTo>
                    <a:pt x="15003" y="4251"/>
                  </a:lnTo>
                  <a:lnTo>
                    <a:pt x="14157" y="4025"/>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001675"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50" y="1238"/>
                  </a:moveTo>
                  <a:lnTo>
                    <a:pt x="10704" y="3632"/>
                  </a:lnTo>
                  <a:lnTo>
                    <a:pt x="7930" y="6311"/>
                  </a:lnTo>
                  <a:lnTo>
                    <a:pt x="7930" y="2405"/>
                  </a:lnTo>
                  <a:lnTo>
                    <a:pt x="7942" y="2405"/>
                  </a:lnTo>
                  <a:lnTo>
                    <a:pt x="10050"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80" y="10466"/>
                  </a:lnTo>
                  <a:lnTo>
                    <a:pt x="1334"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16" y="14192"/>
                  </a:lnTo>
                  <a:lnTo>
                    <a:pt x="7621" y="12859"/>
                  </a:lnTo>
                  <a:lnTo>
                    <a:pt x="9919" y="14157"/>
                  </a:lnTo>
                  <a:lnTo>
                    <a:pt x="10681" y="14573"/>
                  </a:lnTo>
                  <a:lnTo>
                    <a:pt x="10907" y="13752"/>
                  </a:lnTo>
                  <a:lnTo>
                    <a:pt x="11621" y="11156"/>
                  </a:lnTo>
                  <a:lnTo>
                    <a:pt x="14193" y="10490"/>
                  </a:lnTo>
                  <a:lnTo>
                    <a:pt x="15038" y="10263"/>
                  </a:lnTo>
                  <a:lnTo>
                    <a:pt x="14610" y="9537"/>
                  </a:lnTo>
                  <a:lnTo>
                    <a:pt x="13228" y="7215"/>
                  </a:lnTo>
                  <a:lnTo>
                    <a:pt x="14562" y="4965"/>
                  </a:lnTo>
                  <a:lnTo>
                    <a:pt x="15003" y="4239"/>
                  </a:lnTo>
                  <a:lnTo>
                    <a:pt x="14145" y="4013"/>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3622475" y="4134575"/>
              <a:ext cx="376250" cy="365525"/>
            </a:xfrm>
            <a:custGeom>
              <a:avLst/>
              <a:gdLst/>
              <a:ahLst/>
              <a:cxnLst/>
              <a:rect l="l" t="t" r="r" b="b"/>
              <a:pathLst>
                <a:path w="15050" h="14621" extrusionOk="0">
                  <a:moveTo>
                    <a:pt x="4882" y="1286"/>
                  </a:moveTo>
                  <a:lnTo>
                    <a:pt x="7096" y="2512"/>
                  </a:lnTo>
                  <a:lnTo>
                    <a:pt x="7096" y="6310"/>
                  </a:lnTo>
                  <a:lnTo>
                    <a:pt x="4263" y="3560"/>
                  </a:lnTo>
                  <a:lnTo>
                    <a:pt x="4882"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49"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204" y="10501"/>
                  </a:lnTo>
                  <a:lnTo>
                    <a:pt x="15050" y="10275"/>
                  </a:lnTo>
                  <a:lnTo>
                    <a:pt x="14621" y="9549"/>
                  </a:lnTo>
                  <a:lnTo>
                    <a:pt x="13228"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3622475" y="3038600"/>
              <a:ext cx="376250" cy="365250"/>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74"/>
                  </a:moveTo>
                  <a:lnTo>
                    <a:pt x="7120" y="2513"/>
                  </a:lnTo>
                  <a:lnTo>
                    <a:pt x="7120" y="6323"/>
                  </a:lnTo>
                  <a:lnTo>
                    <a:pt x="4274" y="3560"/>
                  </a:lnTo>
                  <a:lnTo>
                    <a:pt x="4894" y="1274"/>
                  </a:lnTo>
                  <a:close/>
                  <a:moveTo>
                    <a:pt x="3751" y="4215"/>
                  </a:moveTo>
                  <a:lnTo>
                    <a:pt x="6525" y="6894"/>
                  </a:lnTo>
                  <a:lnTo>
                    <a:pt x="2500" y="6894"/>
                  </a:lnTo>
                  <a:lnTo>
                    <a:pt x="1286" y="4846"/>
                  </a:lnTo>
                  <a:lnTo>
                    <a:pt x="3751" y="4215"/>
                  </a:lnTo>
                  <a:close/>
                  <a:moveTo>
                    <a:pt x="11382" y="4132"/>
                  </a:moveTo>
                  <a:lnTo>
                    <a:pt x="13728" y="4751"/>
                  </a:lnTo>
                  <a:lnTo>
                    <a:pt x="12442" y="6894"/>
                  </a:lnTo>
                  <a:lnTo>
                    <a:pt x="8549" y="6894"/>
                  </a:lnTo>
                  <a:lnTo>
                    <a:pt x="11382" y="4132"/>
                  </a:lnTo>
                  <a:close/>
                  <a:moveTo>
                    <a:pt x="12561" y="7704"/>
                  </a:moveTo>
                  <a:lnTo>
                    <a:pt x="13788" y="9752"/>
                  </a:lnTo>
                  <a:lnTo>
                    <a:pt x="11311" y="10383"/>
                  </a:lnTo>
                  <a:lnTo>
                    <a:pt x="8549" y="7704"/>
                  </a:lnTo>
                  <a:close/>
                  <a:moveTo>
                    <a:pt x="6537" y="7704"/>
                  </a:moveTo>
                  <a:lnTo>
                    <a:pt x="3679" y="10478"/>
                  </a:lnTo>
                  <a:lnTo>
                    <a:pt x="1334" y="9871"/>
                  </a:lnTo>
                  <a:lnTo>
                    <a:pt x="2619" y="7704"/>
                  </a:lnTo>
                  <a:close/>
                  <a:moveTo>
                    <a:pt x="7953" y="8287"/>
                  </a:moveTo>
                  <a:lnTo>
                    <a:pt x="10787" y="11038"/>
                  </a:lnTo>
                  <a:lnTo>
                    <a:pt x="10168" y="13324"/>
                  </a:lnTo>
                  <a:lnTo>
                    <a:pt x="7953" y="12085"/>
                  </a:lnTo>
                  <a:lnTo>
                    <a:pt x="7953"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32" y="858"/>
                  </a:lnTo>
                  <a:lnTo>
                    <a:pt x="3417" y="3453"/>
                  </a:lnTo>
                  <a:lnTo>
                    <a:pt x="845" y="4120"/>
                  </a:lnTo>
                  <a:lnTo>
                    <a:pt x="0" y="4346"/>
                  </a:lnTo>
                  <a:lnTo>
                    <a:pt x="429" y="5072"/>
                  </a:lnTo>
                  <a:lnTo>
                    <a:pt x="1810"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192"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3622475" y="1942325"/>
              <a:ext cx="376250" cy="365550"/>
            </a:xfrm>
            <a:custGeom>
              <a:avLst/>
              <a:gdLst/>
              <a:ahLst/>
              <a:cxnLst/>
              <a:rect l="l" t="t" r="r" b="b"/>
              <a:pathLst>
                <a:path w="15050" h="14622" extrusionOk="0">
                  <a:moveTo>
                    <a:pt x="4882" y="1299"/>
                  </a:moveTo>
                  <a:lnTo>
                    <a:pt x="7096" y="2537"/>
                  </a:lnTo>
                  <a:lnTo>
                    <a:pt x="7096" y="6335"/>
                  </a:lnTo>
                  <a:lnTo>
                    <a:pt x="4263" y="3573"/>
                  </a:lnTo>
                  <a:lnTo>
                    <a:pt x="4882" y="1299"/>
                  </a:lnTo>
                  <a:close/>
                  <a:moveTo>
                    <a:pt x="10049" y="1251"/>
                  </a:moveTo>
                  <a:lnTo>
                    <a:pt x="10704" y="3656"/>
                  </a:lnTo>
                  <a:lnTo>
                    <a:pt x="7953" y="6335"/>
                  </a:lnTo>
                  <a:lnTo>
                    <a:pt x="7953" y="2430"/>
                  </a:lnTo>
                  <a:lnTo>
                    <a:pt x="10049" y="1251"/>
                  </a:lnTo>
                  <a:close/>
                  <a:moveTo>
                    <a:pt x="11382" y="4144"/>
                  </a:moveTo>
                  <a:lnTo>
                    <a:pt x="13728" y="4751"/>
                  </a:lnTo>
                  <a:lnTo>
                    <a:pt x="12442" y="6895"/>
                  </a:lnTo>
                  <a:lnTo>
                    <a:pt x="8549" y="6895"/>
                  </a:lnTo>
                  <a:lnTo>
                    <a:pt x="11382" y="4144"/>
                  </a:lnTo>
                  <a:close/>
                  <a:moveTo>
                    <a:pt x="3751" y="4228"/>
                  </a:moveTo>
                  <a:lnTo>
                    <a:pt x="6525" y="6906"/>
                  </a:lnTo>
                  <a:lnTo>
                    <a:pt x="2500" y="6906"/>
                  </a:lnTo>
                  <a:lnTo>
                    <a:pt x="1286" y="4870"/>
                  </a:lnTo>
                  <a:lnTo>
                    <a:pt x="3751" y="4228"/>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53" y="8311"/>
                  </a:moveTo>
                  <a:lnTo>
                    <a:pt x="10787" y="11062"/>
                  </a:lnTo>
                  <a:lnTo>
                    <a:pt x="10168" y="13336"/>
                  </a:lnTo>
                  <a:lnTo>
                    <a:pt x="7953" y="12109"/>
                  </a:lnTo>
                  <a:lnTo>
                    <a:pt x="7953" y="8311"/>
                  </a:lnTo>
                  <a:close/>
                  <a:moveTo>
                    <a:pt x="7120" y="8311"/>
                  </a:moveTo>
                  <a:lnTo>
                    <a:pt x="7120" y="12205"/>
                  </a:lnTo>
                  <a:lnTo>
                    <a:pt x="7096" y="12205"/>
                  </a:lnTo>
                  <a:lnTo>
                    <a:pt x="5001" y="13383"/>
                  </a:lnTo>
                  <a:lnTo>
                    <a:pt x="4346" y="10990"/>
                  </a:lnTo>
                  <a:lnTo>
                    <a:pt x="7120"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6" y="13753"/>
                  </a:lnTo>
                  <a:lnTo>
                    <a:pt x="11621" y="11169"/>
                  </a:lnTo>
                  <a:lnTo>
                    <a:pt x="14192" y="10502"/>
                  </a:lnTo>
                  <a:lnTo>
                    <a:pt x="15050" y="10276"/>
                  </a:lnTo>
                  <a:lnTo>
                    <a:pt x="14621" y="9550"/>
                  </a:lnTo>
                  <a:lnTo>
                    <a:pt x="13228" y="7228"/>
                  </a:lnTo>
                  <a:lnTo>
                    <a:pt x="14573"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3622475" y="1577100"/>
              <a:ext cx="376250" cy="365250"/>
            </a:xfrm>
            <a:custGeom>
              <a:avLst/>
              <a:gdLst/>
              <a:ahLst/>
              <a:cxnLst/>
              <a:rect l="l" t="t" r="r" b="b"/>
              <a:pathLst>
                <a:path w="15050" h="14610" extrusionOk="0">
                  <a:moveTo>
                    <a:pt x="4882" y="1299"/>
                  </a:moveTo>
                  <a:lnTo>
                    <a:pt x="7096" y="2525"/>
                  </a:lnTo>
                  <a:lnTo>
                    <a:pt x="7096" y="6323"/>
                  </a:lnTo>
                  <a:lnTo>
                    <a:pt x="4263" y="3573"/>
                  </a:lnTo>
                  <a:lnTo>
                    <a:pt x="4882" y="1299"/>
                  </a:lnTo>
                  <a:close/>
                  <a:moveTo>
                    <a:pt x="10049" y="1251"/>
                  </a:moveTo>
                  <a:lnTo>
                    <a:pt x="10704" y="3644"/>
                  </a:lnTo>
                  <a:lnTo>
                    <a:pt x="7930" y="6323"/>
                  </a:lnTo>
                  <a:lnTo>
                    <a:pt x="7930" y="2430"/>
                  </a:lnTo>
                  <a:lnTo>
                    <a:pt x="7953" y="2430"/>
                  </a:lnTo>
                  <a:lnTo>
                    <a:pt x="10049" y="1251"/>
                  </a:lnTo>
                  <a:close/>
                  <a:moveTo>
                    <a:pt x="3751" y="4228"/>
                  </a:moveTo>
                  <a:lnTo>
                    <a:pt x="6525" y="6906"/>
                  </a:lnTo>
                  <a:lnTo>
                    <a:pt x="2500" y="6906"/>
                  </a:lnTo>
                  <a:lnTo>
                    <a:pt x="1286" y="4871"/>
                  </a:lnTo>
                  <a:lnTo>
                    <a:pt x="3751" y="4228"/>
                  </a:lnTo>
                  <a:close/>
                  <a:moveTo>
                    <a:pt x="11382" y="4156"/>
                  </a:moveTo>
                  <a:lnTo>
                    <a:pt x="13728" y="4763"/>
                  </a:lnTo>
                  <a:lnTo>
                    <a:pt x="12442" y="6906"/>
                  </a:lnTo>
                  <a:lnTo>
                    <a:pt x="8549" y="6906"/>
                  </a:lnTo>
                  <a:lnTo>
                    <a:pt x="11382" y="4156"/>
                  </a:lnTo>
                  <a:close/>
                  <a:moveTo>
                    <a:pt x="12561" y="7728"/>
                  </a:moveTo>
                  <a:lnTo>
                    <a:pt x="13764" y="9764"/>
                  </a:lnTo>
                  <a:lnTo>
                    <a:pt x="11311" y="10407"/>
                  </a:lnTo>
                  <a:lnTo>
                    <a:pt x="8549" y="7728"/>
                  </a:lnTo>
                  <a:close/>
                  <a:moveTo>
                    <a:pt x="6525" y="7704"/>
                  </a:moveTo>
                  <a:lnTo>
                    <a:pt x="3667" y="10478"/>
                  </a:lnTo>
                  <a:lnTo>
                    <a:pt x="1322" y="9859"/>
                  </a:lnTo>
                  <a:lnTo>
                    <a:pt x="2608" y="7704"/>
                  </a:lnTo>
                  <a:close/>
                  <a:moveTo>
                    <a:pt x="7953" y="8300"/>
                  </a:moveTo>
                  <a:lnTo>
                    <a:pt x="10787" y="11050"/>
                  </a:lnTo>
                  <a:lnTo>
                    <a:pt x="10168" y="13336"/>
                  </a:lnTo>
                  <a:lnTo>
                    <a:pt x="7953" y="12098"/>
                  </a:lnTo>
                  <a:lnTo>
                    <a:pt x="7953" y="8300"/>
                  </a:lnTo>
                  <a:close/>
                  <a:moveTo>
                    <a:pt x="7120" y="8300"/>
                  </a:moveTo>
                  <a:lnTo>
                    <a:pt x="7120" y="12205"/>
                  </a:lnTo>
                  <a:lnTo>
                    <a:pt x="7096" y="12205"/>
                  </a:lnTo>
                  <a:lnTo>
                    <a:pt x="5001" y="13383"/>
                  </a:lnTo>
                  <a:lnTo>
                    <a:pt x="4346" y="10978"/>
                  </a:lnTo>
                  <a:lnTo>
                    <a:pt x="7120" y="8300"/>
                  </a:lnTo>
                  <a:close/>
                  <a:moveTo>
                    <a:pt x="10585" y="1"/>
                  </a:moveTo>
                  <a:lnTo>
                    <a:pt x="9823" y="418"/>
                  </a:lnTo>
                  <a:lnTo>
                    <a:pt x="7430" y="1751"/>
                  </a:lnTo>
                  <a:lnTo>
                    <a:pt x="5120" y="465"/>
                  </a:lnTo>
                  <a:lnTo>
                    <a:pt x="4358" y="49"/>
                  </a:lnTo>
                  <a:lnTo>
                    <a:pt x="4132" y="858"/>
                  </a:lnTo>
                  <a:lnTo>
                    <a:pt x="3417" y="3454"/>
                  </a:lnTo>
                  <a:lnTo>
                    <a:pt x="845" y="4120"/>
                  </a:lnTo>
                  <a:lnTo>
                    <a:pt x="0" y="4347"/>
                  </a:lnTo>
                  <a:lnTo>
                    <a:pt x="429" y="5073"/>
                  </a:lnTo>
                  <a:lnTo>
                    <a:pt x="1810"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6" y="13753"/>
                  </a:lnTo>
                  <a:lnTo>
                    <a:pt x="11621" y="11157"/>
                  </a:lnTo>
                  <a:lnTo>
                    <a:pt x="14192" y="10490"/>
                  </a:lnTo>
                  <a:lnTo>
                    <a:pt x="15050" y="10264"/>
                  </a:lnTo>
                  <a:lnTo>
                    <a:pt x="14621" y="9538"/>
                  </a:lnTo>
                  <a:lnTo>
                    <a:pt x="13228" y="7216"/>
                  </a:lnTo>
                  <a:lnTo>
                    <a:pt x="14573"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4759800" y="3769350"/>
              <a:ext cx="376275" cy="365250"/>
            </a:xfrm>
            <a:custGeom>
              <a:avLst/>
              <a:gdLst/>
              <a:ahLst/>
              <a:cxnLst/>
              <a:rect l="l" t="t" r="r" b="b"/>
              <a:pathLst>
                <a:path w="15051" h="14610" extrusionOk="0">
                  <a:moveTo>
                    <a:pt x="4882" y="1274"/>
                  </a:moveTo>
                  <a:lnTo>
                    <a:pt x="7109" y="2512"/>
                  </a:lnTo>
                  <a:lnTo>
                    <a:pt x="7109" y="6311"/>
                  </a:lnTo>
                  <a:lnTo>
                    <a:pt x="4263" y="3560"/>
                  </a:lnTo>
                  <a:lnTo>
                    <a:pt x="4882" y="1274"/>
                  </a:lnTo>
                  <a:close/>
                  <a:moveTo>
                    <a:pt x="10050" y="1238"/>
                  </a:moveTo>
                  <a:lnTo>
                    <a:pt x="10705" y="3632"/>
                  </a:lnTo>
                  <a:lnTo>
                    <a:pt x="7942" y="6311"/>
                  </a:lnTo>
                  <a:lnTo>
                    <a:pt x="7942" y="2405"/>
                  </a:lnTo>
                  <a:lnTo>
                    <a:pt x="7954" y="2405"/>
                  </a:lnTo>
                  <a:lnTo>
                    <a:pt x="10050" y="1238"/>
                  </a:lnTo>
                  <a:close/>
                  <a:moveTo>
                    <a:pt x="3751" y="4215"/>
                  </a:moveTo>
                  <a:lnTo>
                    <a:pt x="6525" y="6894"/>
                  </a:lnTo>
                  <a:lnTo>
                    <a:pt x="2501" y="6894"/>
                  </a:lnTo>
                  <a:lnTo>
                    <a:pt x="1299" y="4846"/>
                  </a:lnTo>
                  <a:lnTo>
                    <a:pt x="3751" y="4215"/>
                  </a:lnTo>
                  <a:close/>
                  <a:moveTo>
                    <a:pt x="11395" y="4132"/>
                  </a:moveTo>
                  <a:lnTo>
                    <a:pt x="13729" y="4751"/>
                  </a:lnTo>
                  <a:lnTo>
                    <a:pt x="12443" y="6894"/>
                  </a:lnTo>
                  <a:lnTo>
                    <a:pt x="8538" y="6894"/>
                  </a:lnTo>
                  <a:lnTo>
                    <a:pt x="11395" y="4132"/>
                  </a:lnTo>
                  <a:close/>
                  <a:moveTo>
                    <a:pt x="12550" y="7704"/>
                  </a:moveTo>
                  <a:lnTo>
                    <a:pt x="13776" y="9751"/>
                  </a:lnTo>
                  <a:lnTo>
                    <a:pt x="11300" y="10382"/>
                  </a:lnTo>
                  <a:lnTo>
                    <a:pt x="8538" y="7704"/>
                  </a:lnTo>
                  <a:close/>
                  <a:moveTo>
                    <a:pt x="6525"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1"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3622475" y="3769350"/>
              <a:ext cx="376250" cy="365250"/>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49"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53" y="12085"/>
                  </a:lnTo>
                  <a:lnTo>
                    <a:pt x="7953"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92" y="14573"/>
                  </a:lnTo>
                  <a:lnTo>
                    <a:pt x="10906" y="13752"/>
                  </a:lnTo>
                  <a:lnTo>
                    <a:pt x="11621" y="11156"/>
                  </a:lnTo>
                  <a:lnTo>
                    <a:pt x="14204" y="10490"/>
                  </a:lnTo>
                  <a:lnTo>
                    <a:pt x="15050" y="10263"/>
                  </a:lnTo>
                  <a:lnTo>
                    <a:pt x="14621" y="9537"/>
                  </a:lnTo>
                  <a:lnTo>
                    <a:pt x="13228" y="7215"/>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3622475" y="3403825"/>
              <a:ext cx="376250" cy="365550"/>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49"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92" y="14574"/>
                  </a:lnTo>
                  <a:lnTo>
                    <a:pt x="10906" y="13752"/>
                  </a:lnTo>
                  <a:lnTo>
                    <a:pt x="11621" y="11168"/>
                  </a:lnTo>
                  <a:lnTo>
                    <a:pt x="14204" y="10502"/>
                  </a:lnTo>
                  <a:lnTo>
                    <a:pt x="15050" y="10275"/>
                  </a:lnTo>
                  <a:lnTo>
                    <a:pt x="14621" y="9549"/>
                  </a:lnTo>
                  <a:lnTo>
                    <a:pt x="13228" y="7227"/>
                  </a:lnTo>
                  <a:lnTo>
                    <a:pt x="14573" y="4977"/>
                  </a:lnTo>
                  <a:lnTo>
                    <a:pt x="15002" y="4251"/>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3622475" y="1211600"/>
              <a:ext cx="376250" cy="365525"/>
            </a:xfrm>
            <a:custGeom>
              <a:avLst/>
              <a:gdLst/>
              <a:ahLst/>
              <a:cxnLst/>
              <a:rect l="l" t="t" r="r" b="b"/>
              <a:pathLst>
                <a:path w="15050" h="14621" extrusionOk="0">
                  <a:moveTo>
                    <a:pt x="4882" y="1298"/>
                  </a:moveTo>
                  <a:lnTo>
                    <a:pt x="7096" y="2536"/>
                  </a:lnTo>
                  <a:lnTo>
                    <a:pt x="7096" y="6334"/>
                  </a:lnTo>
                  <a:lnTo>
                    <a:pt x="4263" y="3572"/>
                  </a:lnTo>
                  <a:lnTo>
                    <a:pt x="4882" y="1298"/>
                  </a:lnTo>
                  <a:close/>
                  <a:moveTo>
                    <a:pt x="10049" y="1250"/>
                  </a:moveTo>
                  <a:lnTo>
                    <a:pt x="10704" y="3655"/>
                  </a:lnTo>
                  <a:lnTo>
                    <a:pt x="7930" y="6334"/>
                  </a:lnTo>
                  <a:lnTo>
                    <a:pt x="7930" y="2429"/>
                  </a:lnTo>
                  <a:lnTo>
                    <a:pt x="7953" y="2429"/>
                  </a:lnTo>
                  <a:lnTo>
                    <a:pt x="10049" y="1250"/>
                  </a:lnTo>
                  <a:close/>
                  <a:moveTo>
                    <a:pt x="3751" y="4227"/>
                  </a:moveTo>
                  <a:lnTo>
                    <a:pt x="6525" y="6906"/>
                  </a:lnTo>
                  <a:lnTo>
                    <a:pt x="2500" y="6906"/>
                  </a:lnTo>
                  <a:lnTo>
                    <a:pt x="1286" y="4870"/>
                  </a:lnTo>
                  <a:lnTo>
                    <a:pt x="3751" y="4227"/>
                  </a:lnTo>
                  <a:close/>
                  <a:moveTo>
                    <a:pt x="11382" y="4155"/>
                  </a:moveTo>
                  <a:lnTo>
                    <a:pt x="13728" y="4763"/>
                  </a:lnTo>
                  <a:lnTo>
                    <a:pt x="12442" y="6906"/>
                  </a:lnTo>
                  <a:lnTo>
                    <a:pt x="8549" y="6906"/>
                  </a:lnTo>
                  <a:lnTo>
                    <a:pt x="11382" y="4155"/>
                  </a:lnTo>
                  <a:close/>
                  <a:moveTo>
                    <a:pt x="12561" y="7727"/>
                  </a:moveTo>
                  <a:lnTo>
                    <a:pt x="13764" y="9763"/>
                  </a:lnTo>
                  <a:lnTo>
                    <a:pt x="11311" y="10406"/>
                  </a:lnTo>
                  <a:lnTo>
                    <a:pt x="8549" y="7727"/>
                  </a:lnTo>
                  <a:close/>
                  <a:moveTo>
                    <a:pt x="6525" y="7739"/>
                  </a:moveTo>
                  <a:lnTo>
                    <a:pt x="3667" y="10501"/>
                  </a:lnTo>
                  <a:lnTo>
                    <a:pt x="1322" y="9882"/>
                  </a:lnTo>
                  <a:lnTo>
                    <a:pt x="2608" y="7739"/>
                  </a:lnTo>
                  <a:close/>
                  <a:moveTo>
                    <a:pt x="7953" y="8311"/>
                  </a:moveTo>
                  <a:lnTo>
                    <a:pt x="10787" y="11061"/>
                  </a:lnTo>
                  <a:lnTo>
                    <a:pt x="10168" y="13335"/>
                  </a:lnTo>
                  <a:lnTo>
                    <a:pt x="7953" y="12097"/>
                  </a:lnTo>
                  <a:lnTo>
                    <a:pt x="7953" y="8311"/>
                  </a:lnTo>
                  <a:close/>
                  <a:moveTo>
                    <a:pt x="7120" y="8311"/>
                  </a:moveTo>
                  <a:lnTo>
                    <a:pt x="7120" y="12204"/>
                  </a:lnTo>
                  <a:lnTo>
                    <a:pt x="7096" y="12204"/>
                  </a:lnTo>
                  <a:lnTo>
                    <a:pt x="5001" y="13383"/>
                  </a:lnTo>
                  <a:lnTo>
                    <a:pt x="4346" y="10989"/>
                  </a:lnTo>
                  <a:lnTo>
                    <a:pt x="7120" y="8311"/>
                  </a:lnTo>
                  <a:close/>
                  <a:moveTo>
                    <a:pt x="10585" y="0"/>
                  </a:moveTo>
                  <a:lnTo>
                    <a:pt x="9823" y="417"/>
                  </a:lnTo>
                  <a:lnTo>
                    <a:pt x="7430" y="1762"/>
                  </a:lnTo>
                  <a:lnTo>
                    <a:pt x="5120" y="464"/>
                  </a:lnTo>
                  <a:lnTo>
                    <a:pt x="4358" y="48"/>
                  </a:lnTo>
                  <a:lnTo>
                    <a:pt x="4132" y="869"/>
                  </a:lnTo>
                  <a:lnTo>
                    <a:pt x="3417" y="3453"/>
                  </a:lnTo>
                  <a:lnTo>
                    <a:pt x="845" y="4120"/>
                  </a:lnTo>
                  <a:lnTo>
                    <a:pt x="0" y="4346"/>
                  </a:lnTo>
                  <a:lnTo>
                    <a:pt x="429" y="5072"/>
                  </a:lnTo>
                  <a:lnTo>
                    <a:pt x="1810"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192" y="10489"/>
                  </a:lnTo>
                  <a:lnTo>
                    <a:pt x="15050" y="10275"/>
                  </a:lnTo>
                  <a:lnTo>
                    <a:pt x="14621" y="9537"/>
                  </a:lnTo>
                  <a:lnTo>
                    <a:pt x="13228"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3622475" y="2307850"/>
              <a:ext cx="376250" cy="365250"/>
            </a:xfrm>
            <a:custGeom>
              <a:avLst/>
              <a:gdLst/>
              <a:ahLst/>
              <a:cxnLst/>
              <a:rect l="l" t="t" r="r" b="b"/>
              <a:pathLst>
                <a:path w="15050" h="14610" extrusionOk="0">
                  <a:moveTo>
                    <a:pt x="4882" y="1298"/>
                  </a:moveTo>
                  <a:lnTo>
                    <a:pt x="7096" y="2525"/>
                  </a:lnTo>
                  <a:lnTo>
                    <a:pt x="7096" y="6323"/>
                  </a:lnTo>
                  <a:lnTo>
                    <a:pt x="4263" y="3573"/>
                  </a:lnTo>
                  <a:lnTo>
                    <a:pt x="4882" y="1298"/>
                  </a:lnTo>
                  <a:close/>
                  <a:moveTo>
                    <a:pt x="10049" y="1251"/>
                  </a:moveTo>
                  <a:lnTo>
                    <a:pt x="10704" y="3644"/>
                  </a:lnTo>
                  <a:lnTo>
                    <a:pt x="7930" y="6323"/>
                  </a:lnTo>
                  <a:lnTo>
                    <a:pt x="7930" y="2430"/>
                  </a:lnTo>
                  <a:lnTo>
                    <a:pt x="7953" y="2430"/>
                  </a:lnTo>
                  <a:lnTo>
                    <a:pt x="10049" y="1251"/>
                  </a:lnTo>
                  <a:close/>
                  <a:moveTo>
                    <a:pt x="11382" y="4132"/>
                  </a:moveTo>
                  <a:lnTo>
                    <a:pt x="13728" y="4751"/>
                  </a:lnTo>
                  <a:lnTo>
                    <a:pt x="12442" y="6894"/>
                  </a:lnTo>
                  <a:lnTo>
                    <a:pt x="8549" y="6894"/>
                  </a:lnTo>
                  <a:lnTo>
                    <a:pt x="11382" y="4132"/>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53" y="8299"/>
                  </a:moveTo>
                  <a:lnTo>
                    <a:pt x="10787" y="11062"/>
                  </a:lnTo>
                  <a:lnTo>
                    <a:pt x="10168" y="13336"/>
                  </a:lnTo>
                  <a:lnTo>
                    <a:pt x="7953" y="12097"/>
                  </a:lnTo>
                  <a:lnTo>
                    <a:pt x="7953" y="8299"/>
                  </a:lnTo>
                  <a:close/>
                  <a:moveTo>
                    <a:pt x="7096" y="8299"/>
                  </a:moveTo>
                  <a:lnTo>
                    <a:pt x="7096" y="12205"/>
                  </a:lnTo>
                  <a:lnTo>
                    <a:pt x="5001" y="13383"/>
                  </a:lnTo>
                  <a:lnTo>
                    <a:pt x="4334" y="10978"/>
                  </a:lnTo>
                  <a:lnTo>
                    <a:pt x="7096"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06" y="13752"/>
                  </a:lnTo>
                  <a:lnTo>
                    <a:pt x="11621" y="11157"/>
                  </a:lnTo>
                  <a:lnTo>
                    <a:pt x="14192" y="10490"/>
                  </a:lnTo>
                  <a:lnTo>
                    <a:pt x="15050" y="10264"/>
                  </a:lnTo>
                  <a:lnTo>
                    <a:pt x="14621" y="9538"/>
                  </a:lnTo>
                  <a:lnTo>
                    <a:pt x="13228" y="7216"/>
                  </a:lnTo>
                  <a:lnTo>
                    <a:pt x="14573"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4380900" y="2673075"/>
              <a:ext cx="375950" cy="365550"/>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39" y="4227"/>
                  </a:moveTo>
                  <a:lnTo>
                    <a:pt x="6513" y="6906"/>
                  </a:lnTo>
                  <a:lnTo>
                    <a:pt x="2489" y="6906"/>
                  </a:lnTo>
                  <a:lnTo>
                    <a:pt x="1274" y="4870"/>
                  </a:lnTo>
                  <a:lnTo>
                    <a:pt x="3739"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08" y="8287"/>
                  </a:moveTo>
                  <a:lnTo>
                    <a:pt x="7108" y="12193"/>
                  </a:lnTo>
                  <a:lnTo>
                    <a:pt x="7096" y="12193"/>
                  </a:lnTo>
                  <a:lnTo>
                    <a:pt x="5001" y="13371"/>
                  </a:lnTo>
                  <a:lnTo>
                    <a:pt x="4334" y="10966"/>
                  </a:lnTo>
                  <a:lnTo>
                    <a:pt x="7108"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65"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4380900" y="846675"/>
              <a:ext cx="375950" cy="365525"/>
            </a:xfrm>
            <a:custGeom>
              <a:avLst/>
              <a:gdLst/>
              <a:ahLst/>
              <a:cxnLst/>
              <a:rect l="l" t="t" r="r" b="b"/>
              <a:pathLst>
                <a:path w="15038" h="14621" extrusionOk="0">
                  <a:moveTo>
                    <a:pt x="10037" y="1238"/>
                  </a:moveTo>
                  <a:lnTo>
                    <a:pt x="10692" y="3631"/>
                  </a:lnTo>
                  <a:lnTo>
                    <a:pt x="7930" y="6310"/>
                  </a:lnTo>
                  <a:lnTo>
                    <a:pt x="7930" y="2417"/>
                  </a:lnTo>
                  <a:lnTo>
                    <a:pt x="7942" y="2417"/>
                  </a:lnTo>
                  <a:lnTo>
                    <a:pt x="10037" y="1238"/>
                  </a:lnTo>
                  <a:close/>
                  <a:moveTo>
                    <a:pt x="4882" y="1274"/>
                  </a:moveTo>
                  <a:lnTo>
                    <a:pt x="7096" y="2512"/>
                  </a:lnTo>
                  <a:lnTo>
                    <a:pt x="7096" y="6322"/>
                  </a:lnTo>
                  <a:lnTo>
                    <a:pt x="4251" y="3560"/>
                  </a:lnTo>
                  <a:lnTo>
                    <a:pt x="4882" y="1274"/>
                  </a:lnTo>
                  <a:close/>
                  <a:moveTo>
                    <a:pt x="3739" y="4215"/>
                  </a:moveTo>
                  <a:lnTo>
                    <a:pt x="6513" y="6894"/>
                  </a:lnTo>
                  <a:lnTo>
                    <a:pt x="2489" y="6894"/>
                  </a:lnTo>
                  <a:lnTo>
                    <a:pt x="1274" y="4858"/>
                  </a:lnTo>
                  <a:lnTo>
                    <a:pt x="3739" y="4215"/>
                  </a:lnTo>
                  <a:close/>
                  <a:moveTo>
                    <a:pt x="11371" y="4131"/>
                  </a:moveTo>
                  <a:lnTo>
                    <a:pt x="13704" y="4751"/>
                  </a:lnTo>
                  <a:lnTo>
                    <a:pt x="12442" y="6894"/>
                  </a:lnTo>
                  <a:lnTo>
                    <a:pt x="8525" y="6894"/>
                  </a:lnTo>
                  <a:lnTo>
                    <a:pt x="11371" y="4131"/>
                  </a:lnTo>
                  <a:close/>
                  <a:moveTo>
                    <a:pt x="12561" y="7715"/>
                  </a:moveTo>
                  <a:lnTo>
                    <a:pt x="13776" y="9751"/>
                  </a:lnTo>
                  <a:lnTo>
                    <a:pt x="11311" y="10394"/>
                  </a:lnTo>
                  <a:lnTo>
                    <a:pt x="8537" y="7715"/>
                  </a:lnTo>
                  <a:close/>
                  <a:moveTo>
                    <a:pt x="6513" y="7727"/>
                  </a:moveTo>
                  <a:lnTo>
                    <a:pt x="3655" y="10477"/>
                  </a:lnTo>
                  <a:lnTo>
                    <a:pt x="1322" y="9870"/>
                  </a:lnTo>
                  <a:lnTo>
                    <a:pt x="2596" y="7727"/>
                  </a:lnTo>
                  <a:close/>
                  <a:moveTo>
                    <a:pt x="7942" y="8287"/>
                  </a:moveTo>
                  <a:lnTo>
                    <a:pt x="10787" y="11049"/>
                  </a:lnTo>
                  <a:lnTo>
                    <a:pt x="10156" y="13323"/>
                  </a:lnTo>
                  <a:lnTo>
                    <a:pt x="7942" y="12085"/>
                  </a:lnTo>
                  <a:lnTo>
                    <a:pt x="7942" y="8287"/>
                  </a:lnTo>
                  <a:close/>
                  <a:moveTo>
                    <a:pt x="7108" y="8287"/>
                  </a:moveTo>
                  <a:lnTo>
                    <a:pt x="7108" y="12192"/>
                  </a:lnTo>
                  <a:lnTo>
                    <a:pt x="7096" y="12192"/>
                  </a:lnTo>
                  <a:lnTo>
                    <a:pt x="5001" y="13371"/>
                  </a:lnTo>
                  <a:lnTo>
                    <a:pt x="4334" y="10966"/>
                  </a:lnTo>
                  <a:lnTo>
                    <a:pt x="7108" y="8287"/>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70"/>
                  </a:lnTo>
                  <a:lnTo>
                    <a:pt x="893" y="10597"/>
                  </a:lnTo>
                  <a:lnTo>
                    <a:pt x="3548" y="11299"/>
                  </a:lnTo>
                  <a:lnTo>
                    <a:pt x="4239" y="13799"/>
                  </a:lnTo>
                  <a:lnTo>
                    <a:pt x="4465" y="14621"/>
                  </a:lnTo>
                  <a:lnTo>
                    <a:pt x="5215" y="14204"/>
                  </a:lnTo>
                  <a:lnTo>
                    <a:pt x="7620" y="12859"/>
                  </a:lnTo>
                  <a:lnTo>
                    <a:pt x="9918" y="14157"/>
                  </a:lnTo>
                  <a:lnTo>
                    <a:pt x="10680" y="14573"/>
                  </a:lnTo>
                  <a:lnTo>
                    <a:pt x="10906" y="13752"/>
                  </a:lnTo>
                  <a:lnTo>
                    <a:pt x="11621" y="11168"/>
                  </a:lnTo>
                  <a:lnTo>
                    <a:pt x="14192" y="10489"/>
                  </a:lnTo>
                  <a:lnTo>
                    <a:pt x="15038" y="10275"/>
                  </a:lnTo>
                  <a:lnTo>
                    <a:pt x="14609" y="9537"/>
                  </a:lnTo>
                  <a:lnTo>
                    <a:pt x="13228" y="7215"/>
                  </a:lnTo>
                  <a:lnTo>
                    <a:pt x="14562" y="4965"/>
                  </a:lnTo>
                  <a:lnTo>
                    <a:pt x="15002" y="4227"/>
                  </a:lnTo>
                  <a:lnTo>
                    <a:pt x="14145" y="4000"/>
                  </a:lnTo>
                  <a:lnTo>
                    <a:pt x="11478" y="3310"/>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4380900" y="2307850"/>
              <a:ext cx="375950" cy="365250"/>
            </a:xfrm>
            <a:custGeom>
              <a:avLst/>
              <a:gdLst/>
              <a:ahLst/>
              <a:cxnLst/>
              <a:rect l="l" t="t" r="r" b="b"/>
              <a:pathLst>
                <a:path w="15038" h="14610" extrusionOk="0">
                  <a:moveTo>
                    <a:pt x="4882" y="1298"/>
                  </a:moveTo>
                  <a:lnTo>
                    <a:pt x="7096" y="2525"/>
                  </a:lnTo>
                  <a:lnTo>
                    <a:pt x="7096" y="6323"/>
                  </a:lnTo>
                  <a:lnTo>
                    <a:pt x="4251" y="3573"/>
                  </a:lnTo>
                  <a:lnTo>
                    <a:pt x="4882" y="1298"/>
                  </a:lnTo>
                  <a:close/>
                  <a:moveTo>
                    <a:pt x="10037" y="1251"/>
                  </a:moveTo>
                  <a:lnTo>
                    <a:pt x="10692" y="3644"/>
                  </a:lnTo>
                  <a:lnTo>
                    <a:pt x="7930" y="6323"/>
                  </a:lnTo>
                  <a:lnTo>
                    <a:pt x="7930" y="2430"/>
                  </a:lnTo>
                  <a:lnTo>
                    <a:pt x="7942" y="2430"/>
                  </a:lnTo>
                  <a:lnTo>
                    <a:pt x="10037" y="1251"/>
                  </a:lnTo>
                  <a:close/>
                  <a:moveTo>
                    <a:pt x="11383" y="4132"/>
                  </a:moveTo>
                  <a:lnTo>
                    <a:pt x="13716" y="4751"/>
                  </a:lnTo>
                  <a:lnTo>
                    <a:pt x="12442" y="6894"/>
                  </a:lnTo>
                  <a:lnTo>
                    <a:pt x="8525" y="6894"/>
                  </a:lnTo>
                  <a:lnTo>
                    <a:pt x="11383" y="4132"/>
                  </a:lnTo>
                  <a:close/>
                  <a:moveTo>
                    <a:pt x="3739" y="4227"/>
                  </a:moveTo>
                  <a:lnTo>
                    <a:pt x="6513" y="6906"/>
                  </a:lnTo>
                  <a:lnTo>
                    <a:pt x="2489" y="6906"/>
                  </a:lnTo>
                  <a:lnTo>
                    <a:pt x="1274" y="4870"/>
                  </a:lnTo>
                  <a:lnTo>
                    <a:pt x="3739" y="4227"/>
                  </a:lnTo>
                  <a:close/>
                  <a:moveTo>
                    <a:pt x="12561" y="7728"/>
                  </a:moveTo>
                  <a:lnTo>
                    <a:pt x="13776" y="9764"/>
                  </a:lnTo>
                  <a:lnTo>
                    <a:pt x="11311" y="10407"/>
                  </a:lnTo>
                  <a:lnTo>
                    <a:pt x="8537" y="7728"/>
                  </a:lnTo>
                  <a:close/>
                  <a:moveTo>
                    <a:pt x="6513" y="7728"/>
                  </a:moveTo>
                  <a:lnTo>
                    <a:pt x="3655" y="10478"/>
                  </a:lnTo>
                  <a:lnTo>
                    <a:pt x="1322" y="9871"/>
                  </a:lnTo>
                  <a:lnTo>
                    <a:pt x="2596" y="7728"/>
                  </a:lnTo>
                  <a:close/>
                  <a:moveTo>
                    <a:pt x="7942" y="8299"/>
                  </a:moveTo>
                  <a:lnTo>
                    <a:pt x="10787" y="11062"/>
                  </a:lnTo>
                  <a:lnTo>
                    <a:pt x="10156" y="13336"/>
                  </a:lnTo>
                  <a:lnTo>
                    <a:pt x="7942" y="12097"/>
                  </a:lnTo>
                  <a:lnTo>
                    <a:pt x="7942" y="8299"/>
                  </a:lnTo>
                  <a:close/>
                  <a:moveTo>
                    <a:pt x="7108" y="8299"/>
                  </a:moveTo>
                  <a:lnTo>
                    <a:pt x="7108" y="12205"/>
                  </a:lnTo>
                  <a:lnTo>
                    <a:pt x="7096" y="12205"/>
                  </a:lnTo>
                  <a:lnTo>
                    <a:pt x="5001" y="13383"/>
                  </a:lnTo>
                  <a:lnTo>
                    <a:pt x="4334" y="10978"/>
                  </a:lnTo>
                  <a:lnTo>
                    <a:pt x="7108" y="8299"/>
                  </a:lnTo>
                  <a:close/>
                  <a:moveTo>
                    <a:pt x="10573" y="1"/>
                  </a:moveTo>
                  <a:lnTo>
                    <a:pt x="9823" y="417"/>
                  </a:lnTo>
                  <a:lnTo>
                    <a:pt x="7418" y="1751"/>
                  </a:lnTo>
                  <a:lnTo>
                    <a:pt x="5120" y="465"/>
                  </a:lnTo>
                  <a:lnTo>
                    <a:pt x="4358" y="48"/>
                  </a:lnTo>
                  <a:lnTo>
                    <a:pt x="4132" y="858"/>
                  </a:lnTo>
                  <a:lnTo>
                    <a:pt x="3417" y="3453"/>
                  </a:lnTo>
                  <a:lnTo>
                    <a:pt x="846" y="4120"/>
                  </a:lnTo>
                  <a:lnTo>
                    <a:pt x="0" y="4346"/>
                  </a:lnTo>
                  <a:lnTo>
                    <a:pt x="429" y="5073"/>
                  </a:lnTo>
                  <a:lnTo>
                    <a:pt x="1810" y="7394"/>
                  </a:lnTo>
                  <a:lnTo>
                    <a:pt x="476" y="9645"/>
                  </a:lnTo>
                  <a:lnTo>
                    <a:pt x="36" y="10371"/>
                  </a:lnTo>
                  <a:lnTo>
                    <a:pt x="893" y="10597"/>
                  </a:lnTo>
                  <a:lnTo>
                    <a:pt x="3548" y="11300"/>
                  </a:lnTo>
                  <a:lnTo>
                    <a:pt x="4239" y="13800"/>
                  </a:lnTo>
                  <a:lnTo>
                    <a:pt x="4465" y="14610"/>
                  </a:lnTo>
                  <a:lnTo>
                    <a:pt x="5215" y="14193"/>
                  </a:lnTo>
                  <a:lnTo>
                    <a:pt x="7620" y="12859"/>
                  </a:lnTo>
                  <a:lnTo>
                    <a:pt x="9918" y="14145"/>
                  </a:lnTo>
                  <a:lnTo>
                    <a:pt x="10680" y="14574"/>
                  </a:lnTo>
                  <a:lnTo>
                    <a:pt x="10906" y="13752"/>
                  </a:lnTo>
                  <a:lnTo>
                    <a:pt x="11621" y="11157"/>
                  </a:lnTo>
                  <a:lnTo>
                    <a:pt x="14192" y="10490"/>
                  </a:lnTo>
                  <a:lnTo>
                    <a:pt x="15038" y="10264"/>
                  </a:lnTo>
                  <a:lnTo>
                    <a:pt x="14609" y="9538"/>
                  </a:lnTo>
                  <a:lnTo>
                    <a:pt x="13228" y="7216"/>
                  </a:lnTo>
                  <a:lnTo>
                    <a:pt x="14562" y="4966"/>
                  </a:lnTo>
                  <a:lnTo>
                    <a:pt x="15002" y="4239"/>
                  </a:lnTo>
                  <a:lnTo>
                    <a:pt x="14145" y="4013"/>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4380900" y="1942325"/>
              <a:ext cx="375950" cy="365550"/>
            </a:xfrm>
            <a:custGeom>
              <a:avLst/>
              <a:gdLst/>
              <a:ahLst/>
              <a:cxnLst/>
              <a:rect l="l" t="t" r="r" b="b"/>
              <a:pathLst>
                <a:path w="15038" h="14622" extrusionOk="0">
                  <a:moveTo>
                    <a:pt x="4882" y="1299"/>
                  </a:moveTo>
                  <a:lnTo>
                    <a:pt x="7096" y="2537"/>
                  </a:lnTo>
                  <a:lnTo>
                    <a:pt x="7096" y="6335"/>
                  </a:lnTo>
                  <a:lnTo>
                    <a:pt x="4251" y="3573"/>
                  </a:lnTo>
                  <a:lnTo>
                    <a:pt x="4882" y="1299"/>
                  </a:lnTo>
                  <a:close/>
                  <a:moveTo>
                    <a:pt x="10037" y="1251"/>
                  </a:moveTo>
                  <a:lnTo>
                    <a:pt x="10692" y="3656"/>
                  </a:lnTo>
                  <a:lnTo>
                    <a:pt x="7930" y="6335"/>
                  </a:lnTo>
                  <a:lnTo>
                    <a:pt x="7930" y="2430"/>
                  </a:lnTo>
                  <a:lnTo>
                    <a:pt x="7942" y="2430"/>
                  </a:lnTo>
                  <a:lnTo>
                    <a:pt x="10037" y="1251"/>
                  </a:lnTo>
                  <a:close/>
                  <a:moveTo>
                    <a:pt x="11383" y="4144"/>
                  </a:moveTo>
                  <a:lnTo>
                    <a:pt x="13716" y="4751"/>
                  </a:lnTo>
                  <a:lnTo>
                    <a:pt x="12442" y="6895"/>
                  </a:lnTo>
                  <a:lnTo>
                    <a:pt x="8525" y="6895"/>
                  </a:lnTo>
                  <a:lnTo>
                    <a:pt x="11383" y="4144"/>
                  </a:lnTo>
                  <a:close/>
                  <a:moveTo>
                    <a:pt x="3739" y="4228"/>
                  </a:moveTo>
                  <a:lnTo>
                    <a:pt x="6513" y="6906"/>
                  </a:lnTo>
                  <a:lnTo>
                    <a:pt x="2489" y="6906"/>
                  </a:lnTo>
                  <a:lnTo>
                    <a:pt x="1274" y="4870"/>
                  </a:lnTo>
                  <a:lnTo>
                    <a:pt x="3739" y="4228"/>
                  </a:lnTo>
                  <a:close/>
                  <a:moveTo>
                    <a:pt x="12561" y="7728"/>
                  </a:moveTo>
                  <a:lnTo>
                    <a:pt x="13776" y="9764"/>
                  </a:lnTo>
                  <a:lnTo>
                    <a:pt x="11311" y="10407"/>
                  </a:lnTo>
                  <a:lnTo>
                    <a:pt x="8537" y="7728"/>
                  </a:lnTo>
                  <a:close/>
                  <a:moveTo>
                    <a:pt x="6513" y="7728"/>
                  </a:moveTo>
                  <a:lnTo>
                    <a:pt x="3655" y="10478"/>
                  </a:lnTo>
                  <a:lnTo>
                    <a:pt x="1322" y="9871"/>
                  </a:lnTo>
                  <a:lnTo>
                    <a:pt x="2596" y="7728"/>
                  </a:lnTo>
                  <a:close/>
                  <a:moveTo>
                    <a:pt x="7942" y="8311"/>
                  </a:moveTo>
                  <a:lnTo>
                    <a:pt x="10787" y="11062"/>
                  </a:lnTo>
                  <a:lnTo>
                    <a:pt x="10156" y="13336"/>
                  </a:lnTo>
                  <a:lnTo>
                    <a:pt x="7942" y="12109"/>
                  </a:lnTo>
                  <a:lnTo>
                    <a:pt x="7942" y="8311"/>
                  </a:lnTo>
                  <a:close/>
                  <a:moveTo>
                    <a:pt x="7108" y="8311"/>
                  </a:moveTo>
                  <a:lnTo>
                    <a:pt x="7108" y="12205"/>
                  </a:lnTo>
                  <a:lnTo>
                    <a:pt x="7096" y="12205"/>
                  </a:lnTo>
                  <a:lnTo>
                    <a:pt x="5001" y="13383"/>
                  </a:lnTo>
                  <a:lnTo>
                    <a:pt x="4334" y="10990"/>
                  </a:lnTo>
                  <a:lnTo>
                    <a:pt x="7108" y="8311"/>
                  </a:lnTo>
                  <a:close/>
                  <a:moveTo>
                    <a:pt x="10573" y="1"/>
                  </a:moveTo>
                  <a:lnTo>
                    <a:pt x="9823" y="418"/>
                  </a:lnTo>
                  <a:lnTo>
                    <a:pt x="7418" y="1763"/>
                  </a:lnTo>
                  <a:lnTo>
                    <a:pt x="5120" y="465"/>
                  </a:lnTo>
                  <a:lnTo>
                    <a:pt x="4358" y="48"/>
                  </a:lnTo>
                  <a:lnTo>
                    <a:pt x="4132" y="870"/>
                  </a:lnTo>
                  <a:lnTo>
                    <a:pt x="3417" y="3454"/>
                  </a:lnTo>
                  <a:lnTo>
                    <a:pt x="846" y="4132"/>
                  </a:lnTo>
                  <a:lnTo>
                    <a:pt x="0" y="4347"/>
                  </a:lnTo>
                  <a:lnTo>
                    <a:pt x="429" y="5085"/>
                  </a:lnTo>
                  <a:lnTo>
                    <a:pt x="1810" y="7406"/>
                  </a:lnTo>
                  <a:lnTo>
                    <a:pt x="476" y="9645"/>
                  </a:lnTo>
                  <a:lnTo>
                    <a:pt x="36" y="10383"/>
                  </a:lnTo>
                  <a:lnTo>
                    <a:pt x="893" y="10597"/>
                  </a:lnTo>
                  <a:lnTo>
                    <a:pt x="3548" y="11300"/>
                  </a:lnTo>
                  <a:lnTo>
                    <a:pt x="4239" y="13800"/>
                  </a:lnTo>
                  <a:lnTo>
                    <a:pt x="4465" y="14622"/>
                  </a:lnTo>
                  <a:lnTo>
                    <a:pt x="5215" y="14205"/>
                  </a:lnTo>
                  <a:lnTo>
                    <a:pt x="7620" y="12860"/>
                  </a:lnTo>
                  <a:lnTo>
                    <a:pt x="9918" y="14157"/>
                  </a:lnTo>
                  <a:lnTo>
                    <a:pt x="10680" y="14574"/>
                  </a:lnTo>
                  <a:lnTo>
                    <a:pt x="10906" y="13753"/>
                  </a:lnTo>
                  <a:lnTo>
                    <a:pt x="11621" y="11169"/>
                  </a:lnTo>
                  <a:lnTo>
                    <a:pt x="14192" y="10502"/>
                  </a:lnTo>
                  <a:lnTo>
                    <a:pt x="15038" y="10276"/>
                  </a:lnTo>
                  <a:lnTo>
                    <a:pt x="14609" y="9550"/>
                  </a:lnTo>
                  <a:lnTo>
                    <a:pt x="13228" y="7228"/>
                  </a:lnTo>
                  <a:lnTo>
                    <a:pt x="14562" y="4978"/>
                  </a:lnTo>
                  <a:lnTo>
                    <a:pt x="15002" y="4251"/>
                  </a:lnTo>
                  <a:lnTo>
                    <a:pt x="14145" y="4025"/>
                  </a:lnTo>
                  <a:lnTo>
                    <a:pt x="11478" y="3323"/>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4380900" y="1577100"/>
              <a:ext cx="375950" cy="365250"/>
            </a:xfrm>
            <a:custGeom>
              <a:avLst/>
              <a:gdLst/>
              <a:ahLst/>
              <a:cxnLst/>
              <a:rect l="l" t="t" r="r" b="b"/>
              <a:pathLst>
                <a:path w="15038" h="14610" extrusionOk="0">
                  <a:moveTo>
                    <a:pt x="4882" y="1299"/>
                  </a:moveTo>
                  <a:lnTo>
                    <a:pt x="7096" y="2525"/>
                  </a:lnTo>
                  <a:lnTo>
                    <a:pt x="7096" y="6323"/>
                  </a:lnTo>
                  <a:lnTo>
                    <a:pt x="4251" y="3573"/>
                  </a:lnTo>
                  <a:lnTo>
                    <a:pt x="4882" y="1299"/>
                  </a:lnTo>
                  <a:close/>
                  <a:moveTo>
                    <a:pt x="10037" y="1251"/>
                  </a:moveTo>
                  <a:lnTo>
                    <a:pt x="10692" y="3644"/>
                  </a:lnTo>
                  <a:lnTo>
                    <a:pt x="7930" y="6323"/>
                  </a:lnTo>
                  <a:lnTo>
                    <a:pt x="7930" y="2430"/>
                  </a:lnTo>
                  <a:lnTo>
                    <a:pt x="7942" y="2430"/>
                  </a:lnTo>
                  <a:lnTo>
                    <a:pt x="10037" y="1251"/>
                  </a:lnTo>
                  <a:close/>
                  <a:moveTo>
                    <a:pt x="3739" y="4228"/>
                  </a:moveTo>
                  <a:lnTo>
                    <a:pt x="6513" y="6906"/>
                  </a:lnTo>
                  <a:lnTo>
                    <a:pt x="2489" y="6906"/>
                  </a:lnTo>
                  <a:lnTo>
                    <a:pt x="1274" y="4871"/>
                  </a:lnTo>
                  <a:lnTo>
                    <a:pt x="3739"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55" y="10478"/>
                  </a:lnTo>
                  <a:lnTo>
                    <a:pt x="1322" y="9859"/>
                  </a:lnTo>
                  <a:lnTo>
                    <a:pt x="2596" y="7704"/>
                  </a:lnTo>
                  <a:close/>
                  <a:moveTo>
                    <a:pt x="7942" y="8300"/>
                  </a:moveTo>
                  <a:lnTo>
                    <a:pt x="10787" y="11050"/>
                  </a:lnTo>
                  <a:lnTo>
                    <a:pt x="10156" y="13336"/>
                  </a:lnTo>
                  <a:lnTo>
                    <a:pt x="7942" y="12098"/>
                  </a:lnTo>
                  <a:lnTo>
                    <a:pt x="7942" y="8300"/>
                  </a:lnTo>
                  <a:close/>
                  <a:moveTo>
                    <a:pt x="7108" y="8300"/>
                  </a:moveTo>
                  <a:lnTo>
                    <a:pt x="7108" y="12205"/>
                  </a:lnTo>
                  <a:lnTo>
                    <a:pt x="7096" y="12205"/>
                  </a:lnTo>
                  <a:lnTo>
                    <a:pt x="5001" y="13383"/>
                  </a:lnTo>
                  <a:lnTo>
                    <a:pt x="4334" y="10978"/>
                  </a:lnTo>
                  <a:lnTo>
                    <a:pt x="7108"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78" y="3323"/>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4759800" y="4499800"/>
              <a:ext cx="376275" cy="365250"/>
            </a:xfrm>
            <a:custGeom>
              <a:avLst/>
              <a:gdLst/>
              <a:ahLst/>
              <a:cxnLst/>
              <a:rect l="l" t="t" r="r" b="b"/>
              <a:pathLst>
                <a:path w="15051" h="14610" extrusionOk="0">
                  <a:moveTo>
                    <a:pt x="4882" y="1286"/>
                  </a:moveTo>
                  <a:lnTo>
                    <a:pt x="7109" y="2524"/>
                  </a:lnTo>
                  <a:lnTo>
                    <a:pt x="7109" y="6322"/>
                  </a:lnTo>
                  <a:lnTo>
                    <a:pt x="4263" y="3572"/>
                  </a:lnTo>
                  <a:lnTo>
                    <a:pt x="4882" y="1286"/>
                  </a:lnTo>
                  <a:close/>
                  <a:moveTo>
                    <a:pt x="10050" y="1250"/>
                  </a:moveTo>
                  <a:lnTo>
                    <a:pt x="10705" y="3643"/>
                  </a:lnTo>
                  <a:lnTo>
                    <a:pt x="7942" y="6322"/>
                  </a:lnTo>
                  <a:lnTo>
                    <a:pt x="7942" y="2417"/>
                  </a:lnTo>
                  <a:lnTo>
                    <a:pt x="7954" y="2417"/>
                  </a:lnTo>
                  <a:lnTo>
                    <a:pt x="10050" y="1250"/>
                  </a:lnTo>
                  <a:close/>
                  <a:moveTo>
                    <a:pt x="3751" y="4203"/>
                  </a:moveTo>
                  <a:lnTo>
                    <a:pt x="6525" y="6882"/>
                  </a:lnTo>
                  <a:lnTo>
                    <a:pt x="2501" y="6882"/>
                  </a:lnTo>
                  <a:lnTo>
                    <a:pt x="1287" y="4846"/>
                  </a:lnTo>
                  <a:lnTo>
                    <a:pt x="3751" y="4203"/>
                  </a:lnTo>
                  <a:close/>
                  <a:moveTo>
                    <a:pt x="11395" y="4132"/>
                  </a:moveTo>
                  <a:lnTo>
                    <a:pt x="13729" y="4739"/>
                  </a:lnTo>
                  <a:lnTo>
                    <a:pt x="12443" y="6882"/>
                  </a:lnTo>
                  <a:lnTo>
                    <a:pt x="8538" y="6882"/>
                  </a:lnTo>
                  <a:lnTo>
                    <a:pt x="11395" y="4132"/>
                  </a:lnTo>
                  <a:close/>
                  <a:moveTo>
                    <a:pt x="12550" y="7715"/>
                  </a:moveTo>
                  <a:lnTo>
                    <a:pt x="13776" y="9763"/>
                  </a:lnTo>
                  <a:lnTo>
                    <a:pt x="11300" y="10394"/>
                  </a:lnTo>
                  <a:lnTo>
                    <a:pt x="8538" y="7715"/>
                  </a:lnTo>
                  <a:close/>
                  <a:moveTo>
                    <a:pt x="6525" y="7715"/>
                  </a:moveTo>
                  <a:lnTo>
                    <a:pt x="3668" y="10478"/>
                  </a:lnTo>
                  <a:lnTo>
                    <a:pt x="1334" y="9858"/>
                  </a:lnTo>
                  <a:lnTo>
                    <a:pt x="2608" y="7715"/>
                  </a:lnTo>
                  <a:close/>
                  <a:moveTo>
                    <a:pt x="7954" y="8287"/>
                  </a:moveTo>
                  <a:lnTo>
                    <a:pt x="10800" y="11037"/>
                  </a:lnTo>
                  <a:lnTo>
                    <a:pt x="10169" y="13311"/>
                  </a:lnTo>
                  <a:lnTo>
                    <a:pt x="7954" y="12085"/>
                  </a:lnTo>
                  <a:lnTo>
                    <a:pt x="7954" y="8287"/>
                  </a:lnTo>
                  <a:close/>
                  <a:moveTo>
                    <a:pt x="7109" y="8299"/>
                  </a:moveTo>
                  <a:lnTo>
                    <a:pt x="7109" y="12204"/>
                  </a:lnTo>
                  <a:lnTo>
                    <a:pt x="5001" y="13371"/>
                  </a:lnTo>
                  <a:lnTo>
                    <a:pt x="4335" y="10978"/>
                  </a:lnTo>
                  <a:lnTo>
                    <a:pt x="7109" y="8299"/>
                  </a:lnTo>
                  <a:close/>
                  <a:moveTo>
                    <a:pt x="10586" y="0"/>
                  </a:moveTo>
                  <a:lnTo>
                    <a:pt x="9824" y="405"/>
                  </a:lnTo>
                  <a:lnTo>
                    <a:pt x="7430" y="1750"/>
                  </a:lnTo>
                  <a:lnTo>
                    <a:pt x="5121" y="453"/>
                  </a:lnTo>
                  <a:lnTo>
                    <a:pt x="4359" y="36"/>
                  </a:lnTo>
                  <a:lnTo>
                    <a:pt x="4144" y="857"/>
                  </a:lnTo>
                  <a:lnTo>
                    <a:pt x="3430" y="3441"/>
                  </a:lnTo>
                  <a:lnTo>
                    <a:pt x="858" y="4120"/>
                  </a:lnTo>
                  <a:lnTo>
                    <a:pt x="1" y="4334"/>
                  </a:lnTo>
                  <a:lnTo>
                    <a:pt x="441" y="5072"/>
                  </a:lnTo>
                  <a:lnTo>
                    <a:pt x="1823" y="7394"/>
                  </a:lnTo>
                  <a:lnTo>
                    <a:pt x="477" y="9632"/>
                  </a:lnTo>
                  <a:lnTo>
                    <a:pt x="48"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4759800" y="3038600"/>
              <a:ext cx="376275" cy="365250"/>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98"/>
                  </a:moveTo>
                  <a:lnTo>
                    <a:pt x="7121" y="2525"/>
                  </a:lnTo>
                  <a:lnTo>
                    <a:pt x="7121" y="6323"/>
                  </a:lnTo>
                  <a:lnTo>
                    <a:pt x="4275" y="3572"/>
                  </a:lnTo>
                  <a:lnTo>
                    <a:pt x="4906" y="1298"/>
                  </a:lnTo>
                  <a:close/>
                  <a:moveTo>
                    <a:pt x="3751" y="4215"/>
                  </a:moveTo>
                  <a:lnTo>
                    <a:pt x="6525" y="6894"/>
                  </a:lnTo>
                  <a:lnTo>
                    <a:pt x="2501" y="6894"/>
                  </a:lnTo>
                  <a:lnTo>
                    <a:pt x="1287" y="4846"/>
                  </a:lnTo>
                  <a:lnTo>
                    <a:pt x="3751" y="4215"/>
                  </a:lnTo>
                  <a:close/>
                  <a:moveTo>
                    <a:pt x="11395" y="4132"/>
                  </a:moveTo>
                  <a:lnTo>
                    <a:pt x="13729" y="4751"/>
                  </a:lnTo>
                  <a:lnTo>
                    <a:pt x="12443" y="6894"/>
                  </a:lnTo>
                  <a:lnTo>
                    <a:pt x="8538" y="6894"/>
                  </a:lnTo>
                  <a:lnTo>
                    <a:pt x="11395" y="4132"/>
                  </a:lnTo>
                  <a:close/>
                  <a:moveTo>
                    <a:pt x="12562" y="7704"/>
                  </a:moveTo>
                  <a:lnTo>
                    <a:pt x="13788" y="9752"/>
                  </a:lnTo>
                  <a:lnTo>
                    <a:pt x="11312" y="10383"/>
                  </a:lnTo>
                  <a:lnTo>
                    <a:pt x="8550" y="7704"/>
                  </a:lnTo>
                  <a:close/>
                  <a:moveTo>
                    <a:pt x="6525" y="7704"/>
                  </a:moveTo>
                  <a:lnTo>
                    <a:pt x="3668" y="10478"/>
                  </a:lnTo>
                  <a:lnTo>
                    <a:pt x="1334" y="9871"/>
                  </a:lnTo>
                  <a:lnTo>
                    <a:pt x="2608"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59" y="10966"/>
                  </a:lnTo>
                  <a:lnTo>
                    <a:pt x="7133" y="8287"/>
                  </a:lnTo>
                  <a:close/>
                  <a:moveTo>
                    <a:pt x="10586" y="0"/>
                  </a:moveTo>
                  <a:lnTo>
                    <a:pt x="9824" y="417"/>
                  </a:lnTo>
                  <a:lnTo>
                    <a:pt x="7430" y="1751"/>
                  </a:lnTo>
                  <a:lnTo>
                    <a:pt x="5121" y="453"/>
                  </a:lnTo>
                  <a:lnTo>
                    <a:pt x="4370" y="48"/>
                  </a:lnTo>
                  <a:lnTo>
                    <a:pt x="4144" y="858"/>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3"/>
                  </a:lnTo>
                  <a:lnTo>
                    <a:pt x="7621" y="12859"/>
                  </a:lnTo>
                  <a:lnTo>
                    <a:pt x="9931" y="14157"/>
                  </a:lnTo>
                  <a:lnTo>
                    <a:pt x="10693" y="14574"/>
                  </a:lnTo>
                  <a:lnTo>
                    <a:pt x="10919"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4759800" y="4134575"/>
              <a:ext cx="376275" cy="365525"/>
            </a:xfrm>
            <a:custGeom>
              <a:avLst/>
              <a:gdLst/>
              <a:ahLst/>
              <a:cxnLst/>
              <a:rect l="l" t="t" r="r" b="b"/>
              <a:pathLst>
                <a:path w="15051" h="14621" extrusionOk="0">
                  <a:moveTo>
                    <a:pt x="4882" y="1286"/>
                  </a:moveTo>
                  <a:lnTo>
                    <a:pt x="7109" y="2512"/>
                  </a:lnTo>
                  <a:lnTo>
                    <a:pt x="7109" y="6310"/>
                  </a:lnTo>
                  <a:lnTo>
                    <a:pt x="4263" y="3560"/>
                  </a:lnTo>
                  <a:lnTo>
                    <a:pt x="4882"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38" y="6882"/>
                  </a:lnTo>
                  <a:lnTo>
                    <a:pt x="11395" y="4132"/>
                  </a:lnTo>
                  <a:close/>
                  <a:moveTo>
                    <a:pt x="3751" y="4215"/>
                  </a:moveTo>
                  <a:lnTo>
                    <a:pt x="6525" y="6894"/>
                  </a:lnTo>
                  <a:lnTo>
                    <a:pt x="2501" y="6894"/>
                  </a:lnTo>
                  <a:lnTo>
                    <a:pt x="1287" y="4858"/>
                  </a:lnTo>
                  <a:lnTo>
                    <a:pt x="3751" y="4215"/>
                  </a:lnTo>
                  <a:close/>
                  <a:moveTo>
                    <a:pt x="12550" y="7715"/>
                  </a:moveTo>
                  <a:lnTo>
                    <a:pt x="13776" y="9751"/>
                  </a:lnTo>
                  <a:lnTo>
                    <a:pt x="11300" y="10394"/>
                  </a:lnTo>
                  <a:lnTo>
                    <a:pt x="8538" y="7715"/>
                  </a:lnTo>
                  <a:close/>
                  <a:moveTo>
                    <a:pt x="6525" y="7715"/>
                  </a:moveTo>
                  <a:lnTo>
                    <a:pt x="3668" y="10466"/>
                  </a:lnTo>
                  <a:lnTo>
                    <a:pt x="1334" y="9859"/>
                  </a:lnTo>
                  <a:lnTo>
                    <a:pt x="2608"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58" y="4132"/>
                  </a:lnTo>
                  <a:lnTo>
                    <a:pt x="1" y="4346"/>
                  </a:lnTo>
                  <a:lnTo>
                    <a:pt x="441" y="5084"/>
                  </a:lnTo>
                  <a:lnTo>
                    <a:pt x="1823" y="7406"/>
                  </a:lnTo>
                  <a:lnTo>
                    <a:pt x="477" y="9644"/>
                  </a:lnTo>
                  <a:lnTo>
                    <a:pt x="48"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4380900" y="3038600"/>
              <a:ext cx="375950" cy="365250"/>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82" y="1274"/>
                  </a:moveTo>
                  <a:lnTo>
                    <a:pt x="7096" y="2513"/>
                  </a:lnTo>
                  <a:lnTo>
                    <a:pt x="7096" y="6311"/>
                  </a:lnTo>
                  <a:lnTo>
                    <a:pt x="4251" y="3560"/>
                  </a:lnTo>
                  <a:lnTo>
                    <a:pt x="4882" y="1274"/>
                  </a:lnTo>
                  <a:close/>
                  <a:moveTo>
                    <a:pt x="3739" y="4215"/>
                  </a:moveTo>
                  <a:lnTo>
                    <a:pt x="6513" y="6894"/>
                  </a:lnTo>
                  <a:lnTo>
                    <a:pt x="2489" y="6894"/>
                  </a:lnTo>
                  <a:lnTo>
                    <a:pt x="1274" y="4846"/>
                  </a:lnTo>
                  <a:lnTo>
                    <a:pt x="3739" y="4215"/>
                  </a:lnTo>
                  <a:close/>
                  <a:moveTo>
                    <a:pt x="11383" y="4132"/>
                  </a:moveTo>
                  <a:lnTo>
                    <a:pt x="13716" y="4751"/>
                  </a:lnTo>
                  <a:lnTo>
                    <a:pt x="12442" y="6894"/>
                  </a:lnTo>
                  <a:lnTo>
                    <a:pt x="8525" y="6894"/>
                  </a:lnTo>
                  <a:lnTo>
                    <a:pt x="11383" y="4132"/>
                  </a:lnTo>
                  <a:close/>
                  <a:moveTo>
                    <a:pt x="12561" y="7704"/>
                  </a:moveTo>
                  <a:lnTo>
                    <a:pt x="13776" y="9752"/>
                  </a:lnTo>
                  <a:lnTo>
                    <a:pt x="11311" y="10383"/>
                  </a:lnTo>
                  <a:lnTo>
                    <a:pt x="8537" y="7704"/>
                  </a:lnTo>
                  <a:close/>
                  <a:moveTo>
                    <a:pt x="6525" y="7704"/>
                  </a:moveTo>
                  <a:lnTo>
                    <a:pt x="3667" y="10478"/>
                  </a:lnTo>
                  <a:lnTo>
                    <a:pt x="1334" y="9871"/>
                  </a:lnTo>
                  <a:lnTo>
                    <a:pt x="2608"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4001675" y="2307850"/>
              <a:ext cx="376275" cy="365250"/>
            </a:xfrm>
            <a:custGeom>
              <a:avLst/>
              <a:gdLst/>
              <a:ahLst/>
              <a:cxnLst/>
              <a:rect l="l" t="t" r="r" b="b"/>
              <a:pathLst>
                <a:path w="15051" h="14610" extrusionOk="0">
                  <a:moveTo>
                    <a:pt x="4882" y="1298"/>
                  </a:moveTo>
                  <a:lnTo>
                    <a:pt x="7097" y="2525"/>
                  </a:lnTo>
                  <a:lnTo>
                    <a:pt x="7097" y="6323"/>
                  </a:lnTo>
                  <a:lnTo>
                    <a:pt x="4251" y="3573"/>
                  </a:lnTo>
                  <a:lnTo>
                    <a:pt x="4882" y="1298"/>
                  </a:lnTo>
                  <a:close/>
                  <a:moveTo>
                    <a:pt x="10050" y="1251"/>
                  </a:moveTo>
                  <a:lnTo>
                    <a:pt x="10704" y="3644"/>
                  </a:lnTo>
                  <a:lnTo>
                    <a:pt x="7930" y="6323"/>
                  </a:lnTo>
                  <a:lnTo>
                    <a:pt x="7930" y="2430"/>
                  </a:lnTo>
                  <a:lnTo>
                    <a:pt x="7942" y="2430"/>
                  </a:lnTo>
                  <a:lnTo>
                    <a:pt x="10050" y="1251"/>
                  </a:lnTo>
                  <a:close/>
                  <a:moveTo>
                    <a:pt x="11383" y="4132"/>
                  </a:moveTo>
                  <a:lnTo>
                    <a:pt x="13717" y="4751"/>
                  </a:lnTo>
                  <a:lnTo>
                    <a:pt x="12443" y="6894"/>
                  </a:lnTo>
                  <a:lnTo>
                    <a:pt x="8526" y="6894"/>
                  </a:lnTo>
                  <a:lnTo>
                    <a:pt x="11383" y="4132"/>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28"/>
                  </a:moveTo>
                  <a:lnTo>
                    <a:pt x="3656" y="10478"/>
                  </a:lnTo>
                  <a:lnTo>
                    <a:pt x="1322" y="9871"/>
                  </a:lnTo>
                  <a:lnTo>
                    <a:pt x="2596"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1" y="13383"/>
                  </a:lnTo>
                  <a:lnTo>
                    <a:pt x="4346" y="10978"/>
                  </a:lnTo>
                  <a:lnTo>
                    <a:pt x="7109"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0" y="7394"/>
                  </a:lnTo>
                  <a:lnTo>
                    <a:pt x="477" y="9645"/>
                  </a:lnTo>
                  <a:lnTo>
                    <a:pt x="48" y="10371"/>
                  </a:lnTo>
                  <a:lnTo>
                    <a:pt x="894" y="10597"/>
                  </a:lnTo>
                  <a:lnTo>
                    <a:pt x="3561" y="11300"/>
                  </a:lnTo>
                  <a:lnTo>
                    <a:pt x="4239" y="13800"/>
                  </a:lnTo>
                  <a:lnTo>
                    <a:pt x="4465" y="14610"/>
                  </a:lnTo>
                  <a:lnTo>
                    <a:pt x="5227" y="14193"/>
                  </a:lnTo>
                  <a:lnTo>
                    <a:pt x="7621" y="12859"/>
                  </a:lnTo>
                  <a:lnTo>
                    <a:pt x="9930" y="14145"/>
                  </a:lnTo>
                  <a:lnTo>
                    <a:pt x="10681" y="14574"/>
                  </a:lnTo>
                  <a:lnTo>
                    <a:pt x="10907" y="13752"/>
                  </a:lnTo>
                  <a:lnTo>
                    <a:pt x="11621" y="11157"/>
                  </a:lnTo>
                  <a:lnTo>
                    <a:pt x="14193" y="10490"/>
                  </a:lnTo>
                  <a:lnTo>
                    <a:pt x="15050" y="10264"/>
                  </a:lnTo>
                  <a:lnTo>
                    <a:pt x="14610" y="9538"/>
                  </a:lnTo>
                  <a:lnTo>
                    <a:pt x="13228" y="7216"/>
                  </a:lnTo>
                  <a:lnTo>
                    <a:pt x="14574" y="4966"/>
                  </a:lnTo>
                  <a:lnTo>
                    <a:pt x="15003" y="4239"/>
                  </a:lnTo>
                  <a:lnTo>
                    <a:pt x="14157" y="4013"/>
                  </a:lnTo>
                  <a:lnTo>
                    <a:pt x="11490" y="3322"/>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8"/>
            <p:cNvSpPr/>
            <p:nvPr/>
          </p:nvSpPr>
          <p:spPr>
            <a:xfrm>
              <a:off x="4001675" y="846375"/>
              <a:ext cx="375975" cy="365250"/>
            </a:xfrm>
            <a:custGeom>
              <a:avLst/>
              <a:gdLst/>
              <a:ahLst/>
              <a:cxnLst/>
              <a:rect l="l" t="t" r="r" b="b"/>
              <a:pathLst>
                <a:path w="15039" h="14610" extrusionOk="0">
                  <a:moveTo>
                    <a:pt x="10050" y="1250"/>
                  </a:moveTo>
                  <a:lnTo>
                    <a:pt x="10704" y="3643"/>
                  </a:lnTo>
                  <a:lnTo>
                    <a:pt x="7930" y="6322"/>
                  </a:lnTo>
                  <a:lnTo>
                    <a:pt x="7930" y="2429"/>
                  </a:lnTo>
                  <a:lnTo>
                    <a:pt x="7942" y="2429"/>
                  </a:lnTo>
                  <a:lnTo>
                    <a:pt x="10050" y="1250"/>
                  </a:lnTo>
                  <a:close/>
                  <a:moveTo>
                    <a:pt x="4882" y="1310"/>
                  </a:moveTo>
                  <a:lnTo>
                    <a:pt x="7097" y="2548"/>
                  </a:lnTo>
                  <a:lnTo>
                    <a:pt x="7097" y="6334"/>
                  </a:lnTo>
                  <a:lnTo>
                    <a:pt x="4251" y="3584"/>
                  </a:lnTo>
                  <a:lnTo>
                    <a:pt x="4882" y="1310"/>
                  </a:lnTo>
                  <a:close/>
                  <a:moveTo>
                    <a:pt x="3751" y="4227"/>
                  </a:moveTo>
                  <a:lnTo>
                    <a:pt x="6513" y="6906"/>
                  </a:lnTo>
                  <a:lnTo>
                    <a:pt x="2501" y="6906"/>
                  </a:lnTo>
                  <a:lnTo>
                    <a:pt x="1275" y="4870"/>
                  </a:lnTo>
                  <a:lnTo>
                    <a:pt x="3751" y="4227"/>
                  </a:lnTo>
                  <a:close/>
                  <a:moveTo>
                    <a:pt x="11371" y="4143"/>
                  </a:moveTo>
                  <a:lnTo>
                    <a:pt x="13705" y="4763"/>
                  </a:lnTo>
                  <a:lnTo>
                    <a:pt x="12443" y="6906"/>
                  </a:lnTo>
                  <a:lnTo>
                    <a:pt x="8526" y="6906"/>
                  </a:lnTo>
                  <a:lnTo>
                    <a:pt x="11371" y="4143"/>
                  </a:lnTo>
                  <a:close/>
                  <a:moveTo>
                    <a:pt x="12562" y="7727"/>
                  </a:moveTo>
                  <a:lnTo>
                    <a:pt x="13776" y="9763"/>
                  </a:lnTo>
                  <a:lnTo>
                    <a:pt x="11312" y="10406"/>
                  </a:lnTo>
                  <a:lnTo>
                    <a:pt x="8537" y="7727"/>
                  </a:lnTo>
                  <a:close/>
                  <a:moveTo>
                    <a:pt x="6513" y="7739"/>
                  </a:moveTo>
                  <a:lnTo>
                    <a:pt x="3656" y="10489"/>
                  </a:lnTo>
                  <a:lnTo>
                    <a:pt x="1322" y="9882"/>
                  </a:lnTo>
                  <a:lnTo>
                    <a:pt x="2596"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1" y="13383"/>
                  </a:lnTo>
                  <a:lnTo>
                    <a:pt x="4346" y="10978"/>
                  </a:lnTo>
                  <a:lnTo>
                    <a:pt x="7109" y="8299"/>
                  </a:lnTo>
                  <a:close/>
                  <a:moveTo>
                    <a:pt x="10573" y="0"/>
                  </a:moveTo>
                  <a:lnTo>
                    <a:pt x="9823" y="417"/>
                  </a:lnTo>
                  <a:lnTo>
                    <a:pt x="7430" y="1750"/>
                  </a:lnTo>
                  <a:lnTo>
                    <a:pt x="5120" y="464"/>
                  </a:lnTo>
                  <a:lnTo>
                    <a:pt x="4358" y="48"/>
                  </a:lnTo>
                  <a:lnTo>
                    <a:pt x="4132" y="857"/>
                  </a:lnTo>
                  <a:lnTo>
                    <a:pt x="3418" y="3453"/>
                  </a:lnTo>
                  <a:lnTo>
                    <a:pt x="846" y="4120"/>
                  </a:lnTo>
                  <a:lnTo>
                    <a:pt x="1" y="4346"/>
                  </a:lnTo>
                  <a:lnTo>
                    <a:pt x="429" y="5072"/>
                  </a:lnTo>
                  <a:lnTo>
                    <a:pt x="1810" y="7394"/>
                  </a:lnTo>
                  <a:lnTo>
                    <a:pt x="477" y="9644"/>
                  </a:lnTo>
                  <a:lnTo>
                    <a:pt x="48" y="10370"/>
                  </a:lnTo>
                  <a:lnTo>
                    <a:pt x="894" y="10597"/>
                  </a:lnTo>
                  <a:lnTo>
                    <a:pt x="3561" y="11299"/>
                  </a:lnTo>
                  <a:lnTo>
                    <a:pt x="4239" y="13799"/>
                  </a:lnTo>
                  <a:lnTo>
                    <a:pt x="4465" y="14609"/>
                  </a:lnTo>
                  <a:lnTo>
                    <a:pt x="5227" y="14192"/>
                  </a:lnTo>
                  <a:lnTo>
                    <a:pt x="7621" y="12859"/>
                  </a:lnTo>
                  <a:lnTo>
                    <a:pt x="9930" y="14157"/>
                  </a:lnTo>
                  <a:lnTo>
                    <a:pt x="10681" y="14573"/>
                  </a:lnTo>
                  <a:lnTo>
                    <a:pt x="10907" y="13752"/>
                  </a:lnTo>
                  <a:lnTo>
                    <a:pt x="11621" y="11156"/>
                  </a:lnTo>
                  <a:lnTo>
                    <a:pt x="14193" y="10489"/>
                  </a:lnTo>
                  <a:lnTo>
                    <a:pt x="15038" y="10263"/>
                  </a:lnTo>
                  <a:lnTo>
                    <a:pt x="14610" y="9537"/>
                  </a:lnTo>
                  <a:lnTo>
                    <a:pt x="13228" y="7215"/>
                  </a:lnTo>
                  <a:lnTo>
                    <a:pt x="14562" y="4965"/>
                  </a:lnTo>
                  <a:lnTo>
                    <a:pt x="15003" y="4239"/>
                  </a:lnTo>
                  <a:lnTo>
                    <a:pt x="14145" y="4012"/>
                  </a:lnTo>
                  <a:lnTo>
                    <a:pt x="11490" y="3322"/>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8"/>
            <p:cNvSpPr/>
            <p:nvPr/>
          </p:nvSpPr>
          <p:spPr>
            <a:xfrm>
              <a:off x="4001675"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11383" y="4144"/>
                  </a:moveTo>
                  <a:lnTo>
                    <a:pt x="13717" y="4751"/>
                  </a:lnTo>
                  <a:lnTo>
                    <a:pt x="12443" y="6894"/>
                  </a:lnTo>
                  <a:lnTo>
                    <a:pt x="8526" y="6894"/>
                  </a:lnTo>
                  <a:lnTo>
                    <a:pt x="11383" y="4144"/>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16"/>
                  </a:moveTo>
                  <a:lnTo>
                    <a:pt x="3680" y="10466"/>
                  </a:lnTo>
                  <a:lnTo>
                    <a:pt x="1334" y="9859"/>
                  </a:lnTo>
                  <a:lnTo>
                    <a:pt x="2608" y="7716"/>
                  </a:lnTo>
                  <a:close/>
                  <a:moveTo>
                    <a:pt x="7942" y="8299"/>
                  </a:moveTo>
                  <a:lnTo>
                    <a:pt x="10788" y="11050"/>
                  </a:lnTo>
                  <a:lnTo>
                    <a:pt x="10169"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48" y="10383"/>
                  </a:lnTo>
                  <a:lnTo>
                    <a:pt x="894" y="10597"/>
                  </a:lnTo>
                  <a:lnTo>
                    <a:pt x="3561" y="11300"/>
                  </a:lnTo>
                  <a:lnTo>
                    <a:pt x="4239" y="13800"/>
                  </a:lnTo>
                  <a:lnTo>
                    <a:pt x="4465" y="14621"/>
                  </a:lnTo>
                  <a:lnTo>
                    <a:pt x="5216" y="14205"/>
                  </a:lnTo>
                  <a:lnTo>
                    <a:pt x="7621" y="12859"/>
                  </a:lnTo>
                  <a:lnTo>
                    <a:pt x="9919" y="14157"/>
                  </a:lnTo>
                  <a:lnTo>
                    <a:pt x="10681" y="14574"/>
                  </a:lnTo>
                  <a:lnTo>
                    <a:pt x="10907" y="13752"/>
                  </a:lnTo>
                  <a:lnTo>
                    <a:pt x="11621" y="11169"/>
                  </a:lnTo>
                  <a:lnTo>
                    <a:pt x="14193" y="10502"/>
                  </a:lnTo>
                  <a:lnTo>
                    <a:pt x="15038" y="10276"/>
                  </a:lnTo>
                  <a:lnTo>
                    <a:pt x="14610" y="9549"/>
                  </a:lnTo>
                  <a:lnTo>
                    <a:pt x="13228" y="7228"/>
                  </a:lnTo>
                  <a:lnTo>
                    <a:pt x="14562" y="4977"/>
                  </a:lnTo>
                  <a:lnTo>
                    <a:pt x="15003" y="4251"/>
                  </a:lnTo>
                  <a:lnTo>
                    <a:pt x="14145" y="4025"/>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a:off x="4380600" y="4134575"/>
              <a:ext cx="376250" cy="365525"/>
            </a:xfrm>
            <a:custGeom>
              <a:avLst/>
              <a:gdLst/>
              <a:ahLst/>
              <a:cxnLst/>
              <a:rect l="l" t="t" r="r" b="b"/>
              <a:pathLst>
                <a:path w="15050" h="14621" extrusionOk="0">
                  <a:moveTo>
                    <a:pt x="4894" y="1286"/>
                  </a:moveTo>
                  <a:lnTo>
                    <a:pt x="7108" y="2512"/>
                  </a:lnTo>
                  <a:lnTo>
                    <a:pt x="7108" y="6310"/>
                  </a:lnTo>
                  <a:lnTo>
                    <a:pt x="4263" y="3560"/>
                  </a:lnTo>
                  <a:lnTo>
                    <a:pt x="4894" y="1286"/>
                  </a:lnTo>
                  <a:close/>
                  <a:moveTo>
                    <a:pt x="10049" y="1238"/>
                  </a:moveTo>
                  <a:lnTo>
                    <a:pt x="10704" y="3632"/>
                  </a:lnTo>
                  <a:lnTo>
                    <a:pt x="7942" y="6310"/>
                  </a:lnTo>
                  <a:lnTo>
                    <a:pt x="7942" y="2417"/>
                  </a:lnTo>
                  <a:lnTo>
                    <a:pt x="7954" y="2417"/>
                  </a:lnTo>
                  <a:lnTo>
                    <a:pt x="10049" y="1238"/>
                  </a:lnTo>
                  <a:close/>
                  <a:moveTo>
                    <a:pt x="3751" y="4215"/>
                  </a:moveTo>
                  <a:lnTo>
                    <a:pt x="6525" y="6894"/>
                  </a:lnTo>
                  <a:lnTo>
                    <a:pt x="2501" y="6894"/>
                  </a:lnTo>
                  <a:lnTo>
                    <a:pt x="1286" y="4858"/>
                  </a:lnTo>
                  <a:lnTo>
                    <a:pt x="3751" y="4215"/>
                  </a:lnTo>
                  <a:close/>
                  <a:moveTo>
                    <a:pt x="11395" y="4132"/>
                  </a:moveTo>
                  <a:lnTo>
                    <a:pt x="13728" y="4739"/>
                  </a:lnTo>
                  <a:lnTo>
                    <a:pt x="12454" y="6894"/>
                  </a:lnTo>
                  <a:lnTo>
                    <a:pt x="8537" y="6894"/>
                  </a:lnTo>
                  <a:lnTo>
                    <a:pt x="11395" y="4132"/>
                  </a:lnTo>
                  <a:close/>
                  <a:moveTo>
                    <a:pt x="12549" y="7715"/>
                  </a:moveTo>
                  <a:lnTo>
                    <a:pt x="13776" y="9751"/>
                  </a:lnTo>
                  <a:lnTo>
                    <a:pt x="11299" y="10394"/>
                  </a:lnTo>
                  <a:lnTo>
                    <a:pt x="8537" y="7715"/>
                  </a:lnTo>
                  <a:close/>
                  <a:moveTo>
                    <a:pt x="6525" y="7715"/>
                  </a:moveTo>
                  <a:lnTo>
                    <a:pt x="3667" y="10466"/>
                  </a:lnTo>
                  <a:lnTo>
                    <a:pt x="1334" y="9859"/>
                  </a:lnTo>
                  <a:lnTo>
                    <a:pt x="2608" y="7715"/>
                  </a:lnTo>
                  <a:close/>
                  <a:moveTo>
                    <a:pt x="7954" y="8299"/>
                  </a:moveTo>
                  <a:lnTo>
                    <a:pt x="10799" y="11049"/>
                  </a:lnTo>
                  <a:lnTo>
                    <a:pt x="10168" y="13323"/>
                  </a:lnTo>
                  <a:lnTo>
                    <a:pt x="7954" y="12085"/>
                  </a:lnTo>
                  <a:lnTo>
                    <a:pt x="7954" y="8299"/>
                  </a:lnTo>
                  <a:close/>
                  <a:moveTo>
                    <a:pt x="7120" y="8299"/>
                  </a:moveTo>
                  <a:lnTo>
                    <a:pt x="7120" y="12192"/>
                  </a:lnTo>
                  <a:lnTo>
                    <a:pt x="7108" y="12192"/>
                  </a:lnTo>
                  <a:lnTo>
                    <a:pt x="5013"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8" y="4132"/>
                  </a:lnTo>
                  <a:lnTo>
                    <a:pt x="0" y="4346"/>
                  </a:lnTo>
                  <a:lnTo>
                    <a:pt x="441" y="5084"/>
                  </a:lnTo>
                  <a:lnTo>
                    <a:pt x="1822" y="7406"/>
                  </a:lnTo>
                  <a:lnTo>
                    <a:pt x="477"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a:off x="4380600" y="3769350"/>
              <a:ext cx="376250" cy="365250"/>
            </a:xfrm>
            <a:custGeom>
              <a:avLst/>
              <a:gdLst/>
              <a:ahLst/>
              <a:cxnLst/>
              <a:rect l="l" t="t" r="r" b="b"/>
              <a:pathLst>
                <a:path w="15050" h="14610" extrusionOk="0">
                  <a:moveTo>
                    <a:pt x="4894" y="1274"/>
                  </a:moveTo>
                  <a:lnTo>
                    <a:pt x="7108" y="2512"/>
                  </a:lnTo>
                  <a:lnTo>
                    <a:pt x="7108" y="6311"/>
                  </a:lnTo>
                  <a:lnTo>
                    <a:pt x="4263" y="3560"/>
                  </a:lnTo>
                  <a:lnTo>
                    <a:pt x="4894"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86" y="4846"/>
                  </a:lnTo>
                  <a:lnTo>
                    <a:pt x="3751" y="4215"/>
                  </a:lnTo>
                  <a:close/>
                  <a:moveTo>
                    <a:pt x="11395" y="4132"/>
                  </a:moveTo>
                  <a:lnTo>
                    <a:pt x="13728" y="4751"/>
                  </a:lnTo>
                  <a:lnTo>
                    <a:pt x="12454" y="6894"/>
                  </a:lnTo>
                  <a:lnTo>
                    <a:pt x="8537" y="6894"/>
                  </a:lnTo>
                  <a:lnTo>
                    <a:pt x="11395" y="4132"/>
                  </a:lnTo>
                  <a:close/>
                  <a:moveTo>
                    <a:pt x="12549" y="7704"/>
                  </a:moveTo>
                  <a:lnTo>
                    <a:pt x="13776" y="9751"/>
                  </a:lnTo>
                  <a:lnTo>
                    <a:pt x="11299" y="10382"/>
                  </a:lnTo>
                  <a:lnTo>
                    <a:pt x="8537" y="7704"/>
                  </a:lnTo>
                  <a:close/>
                  <a:moveTo>
                    <a:pt x="6525" y="7704"/>
                  </a:moveTo>
                  <a:lnTo>
                    <a:pt x="3667" y="10466"/>
                  </a:lnTo>
                  <a:lnTo>
                    <a:pt x="1334" y="9847"/>
                  </a:lnTo>
                  <a:lnTo>
                    <a:pt x="2608" y="7704"/>
                  </a:lnTo>
                  <a:close/>
                  <a:moveTo>
                    <a:pt x="7954" y="8287"/>
                  </a:moveTo>
                  <a:lnTo>
                    <a:pt x="10799" y="11037"/>
                  </a:lnTo>
                  <a:lnTo>
                    <a:pt x="10168" y="13323"/>
                  </a:lnTo>
                  <a:lnTo>
                    <a:pt x="7954" y="12085"/>
                  </a:lnTo>
                  <a:lnTo>
                    <a:pt x="7954" y="8287"/>
                  </a:lnTo>
                  <a:close/>
                  <a:moveTo>
                    <a:pt x="7120" y="8287"/>
                  </a:moveTo>
                  <a:lnTo>
                    <a:pt x="7120" y="12192"/>
                  </a:lnTo>
                  <a:lnTo>
                    <a:pt x="7108" y="12192"/>
                  </a:lnTo>
                  <a:lnTo>
                    <a:pt x="5013"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8" y="4120"/>
                  </a:lnTo>
                  <a:lnTo>
                    <a:pt x="0" y="4346"/>
                  </a:lnTo>
                  <a:lnTo>
                    <a:pt x="441" y="5072"/>
                  </a:lnTo>
                  <a:lnTo>
                    <a:pt x="1822" y="7394"/>
                  </a:lnTo>
                  <a:lnTo>
                    <a:pt x="477"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a:off x="4380300" y="3403825"/>
              <a:ext cx="376550" cy="365550"/>
            </a:xfrm>
            <a:custGeom>
              <a:avLst/>
              <a:gdLst/>
              <a:ahLst/>
              <a:cxnLst/>
              <a:rect l="l" t="t" r="r" b="b"/>
              <a:pathLst>
                <a:path w="15062" h="14622" extrusionOk="0">
                  <a:moveTo>
                    <a:pt x="4906" y="1286"/>
                  </a:moveTo>
                  <a:lnTo>
                    <a:pt x="7120" y="2525"/>
                  </a:lnTo>
                  <a:lnTo>
                    <a:pt x="7120" y="6311"/>
                  </a:lnTo>
                  <a:lnTo>
                    <a:pt x="4275" y="3560"/>
                  </a:lnTo>
                  <a:lnTo>
                    <a:pt x="4906" y="1286"/>
                  </a:lnTo>
                  <a:close/>
                  <a:moveTo>
                    <a:pt x="10061" y="1239"/>
                  </a:moveTo>
                  <a:lnTo>
                    <a:pt x="10716" y="3632"/>
                  </a:lnTo>
                  <a:lnTo>
                    <a:pt x="7954" y="6311"/>
                  </a:lnTo>
                  <a:lnTo>
                    <a:pt x="7954" y="2417"/>
                  </a:lnTo>
                  <a:lnTo>
                    <a:pt x="7966" y="2417"/>
                  </a:lnTo>
                  <a:lnTo>
                    <a:pt x="10061" y="1239"/>
                  </a:lnTo>
                  <a:close/>
                  <a:moveTo>
                    <a:pt x="3763" y="4215"/>
                  </a:moveTo>
                  <a:lnTo>
                    <a:pt x="6537" y="6894"/>
                  </a:lnTo>
                  <a:lnTo>
                    <a:pt x="2513" y="6894"/>
                  </a:lnTo>
                  <a:lnTo>
                    <a:pt x="1310" y="4858"/>
                  </a:lnTo>
                  <a:lnTo>
                    <a:pt x="3763" y="4215"/>
                  </a:lnTo>
                  <a:close/>
                  <a:moveTo>
                    <a:pt x="11407" y="4144"/>
                  </a:moveTo>
                  <a:lnTo>
                    <a:pt x="13740" y="4751"/>
                  </a:lnTo>
                  <a:lnTo>
                    <a:pt x="12466" y="6894"/>
                  </a:lnTo>
                  <a:lnTo>
                    <a:pt x="8549" y="6894"/>
                  </a:lnTo>
                  <a:lnTo>
                    <a:pt x="11407" y="4144"/>
                  </a:lnTo>
                  <a:close/>
                  <a:moveTo>
                    <a:pt x="12561" y="7716"/>
                  </a:moveTo>
                  <a:lnTo>
                    <a:pt x="13788" y="9752"/>
                  </a:lnTo>
                  <a:lnTo>
                    <a:pt x="11311" y="10395"/>
                  </a:lnTo>
                  <a:lnTo>
                    <a:pt x="8549" y="7716"/>
                  </a:lnTo>
                  <a:close/>
                  <a:moveTo>
                    <a:pt x="6537" y="7728"/>
                  </a:moveTo>
                  <a:lnTo>
                    <a:pt x="3679" y="10478"/>
                  </a:lnTo>
                  <a:lnTo>
                    <a:pt x="1346" y="9871"/>
                  </a:lnTo>
                  <a:lnTo>
                    <a:pt x="2620" y="7728"/>
                  </a:lnTo>
                  <a:close/>
                  <a:moveTo>
                    <a:pt x="7966" y="8299"/>
                  </a:moveTo>
                  <a:lnTo>
                    <a:pt x="10811" y="11049"/>
                  </a:lnTo>
                  <a:lnTo>
                    <a:pt x="10180" y="13323"/>
                  </a:lnTo>
                  <a:lnTo>
                    <a:pt x="7966" y="12085"/>
                  </a:lnTo>
                  <a:lnTo>
                    <a:pt x="7966" y="8299"/>
                  </a:lnTo>
                  <a:close/>
                  <a:moveTo>
                    <a:pt x="7132" y="8299"/>
                  </a:moveTo>
                  <a:lnTo>
                    <a:pt x="7132" y="12192"/>
                  </a:lnTo>
                  <a:lnTo>
                    <a:pt x="7120" y="12192"/>
                  </a:lnTo>
                  <a:lnTo>
                    <a:pt x="5025" y="13371"/>
                  </a:lnTo>
                  <a:lnTo>
                    <a:pt x="4358" y="10978"/>
                  </a:lnTo>
                  <a:lnTo>
                    <a:pt x="7132" y="8299"/>
                  </a:lnTo>
                  <a:close/>
                  <a:moveTo>
                    <a:pt x="10597" y="0"/>
                  </a:moveTo>
                  <a:lnTo>
                    <a:pt x="9835" y="417"/>
                  </a:lnTo>
                  <a:lnTo>
                    <a:pt x="7442" y="1763"/>
                  </a:lnTo>
                  <a:lnTo>
                    <a:pt x="5132" y="465"/>
                  </a:lnTo>
                  <a:lnTo>
                    <a:pt x="4382" y="48"/>
                  </a:lnTo>
                  <a:lnTo>
                    <a:pt x="4156" y="870"/>
                  </a:lnTo>
                  <a:lnTo>
                    <a:pt x="3441" y="3453"/>
                  </a:lnTo>
                  <a:lnTo>
                    <a:pt x="858" y="4132"/>
                  </a:lnTo>
                  <a:lnTo>
                    <a:pt x="0" y="4346"/>
                  </a:lnTo>
                  <a:lnTo>
                    <a:pt x="453" y="5084"/>
                  </a:lnTo>
                  <a:lnTo>
                    <a:pt x="1834" y="7406"/>
                  </a:lnTo>
                  <a:lnTo>
                    <a:pt x="489" y="9644"/>
                  </a:lnTo>
                  <a:lnTo>
                    <a:pt x="60" y="10383"/>
                  </a:lnTo>
                  <a:lnTo>
                    <a:pt x="905" y="10597"/>
                  </a:lnTo>
                  <a:lnTo>
                    <a:pt x="3572" y="11299"/>
                  </a:lnTo>
                  <a:lnTo>
                    <a:pt x="4263" y="13800"/>
                  </a:lnTo>
                  <a:lnTo>
                    <a:pt x="4477" y="14621"/>
                  </a:lnTo>
                  <a:lnTo>
                    <a:pt x="5239" y="14205"/>
                  </a:lnTo>
                  <a:lnTo>
                    <a:pt x="7632" y="12859"/>
                  </a:lnTo>
                  <a:lnTo>
                    <a:pt x="9942" y="14157"/>
                  </a:lnTo>
                  <a:lnTo>
                    <a:pt x="10704" y="14574"/>
                  </a:lnTo>
                  <a:lnTo>
                    <a:pt x="10930" y="13752"/>
                  </a:lnTo>
                  <a:lnTo>
                    <a:pt x="11645" y="11168"/>
                  </a:lnTo>
                  <a:lnTo>
                    <a:pt x="14216" y="10502"/>
                  </a:lnTo>
                  <a:lnTo>
                    <a:pt x="15062" y="10275"/>
                  </a:lnTo>
                  <a:lnTo>
                    <a:pt x="14633" y="9549"/>
                  </a:lnTo>
                  <a:lnTo>
                    <a:pt x="13252" y="7227"/>
                  </a:lnTo>
                  <a:lnTo>
                    <a:pt x="14586" y="4977"/>
                  </a:lnTo>
                  <a:lnTo>
                    <a:pt x="15014" y="4251"/>
                  </a:lnTo>
                  <a:lnTo>
                    <a:pt x="14169" y="4025"/>
                  </a:lnTo>
                  <a:lnTo>
                    <a:pt x="11502" y="3322"/>
                  </a:lnTo>
                  <a:lnTo>
                    <a:pt x="10823" y="822"/>
                  </a:lnTo>
                  <a:lnTo>
                    <a:pt x="1059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a:off x="4380900" y="1211600"/>
              <a:ext cx="375950" cy="365525"/>
            </a:xfrm>
            <a:custGeom>
              <a:avLst/>
              <a:gdLst/>
              <a:ahLst/>
              <a:cxnLst/>
              <a:rect l="l" t="t" r="r" b="b"/>
              <a:pathLst>
                <a:path w="15038" h="14621" extrusionOk="0">
                  <a:moveTo>
                    <a:pt x="4882" y="1298"/>
                  </a:moveTo>
                  <a:lnTo>
                    <a:pt x="7096" y="2536"/>
                  </a:lnTo>
                  <a:lnTo>
                    <a:pt x="7096" y="6334"/>
                  </a:lnTo>
                  <a:lnTo>
                    <a:pt x="4251" y="3572"/>
                  </a:lnTo>
                  <a:lnTo>
                    <a:pt x="4882" y="1298"/>
                  </a:lnTo>
                  <a:close/>
                  <a:moveTo>
                    <a:pt x="10037" y="1250"/>
                  </a:moveTo>
                  <a:lnTo>
                    <a:pt x="10692" y="3655"/>
                  </a:lnTo>
                  <a:lnTo>
                    <a:pt x="7930" y="6334"/>
                  </a:lnTo>
                  <a:lnTo>
                    <a:pt x="7930" y="2429"/>
                  </a:lnTo>
                  <a:lnTo>
                    <a:pt x="7942" y="2429"/>
                  </a:lnTo>
                  <a:lnTo>
                    <a:pt x="10037" y="1250"/>
                  </a:lnTo>
                  <a:close/>
                  <a:moveTo>
                    <a:pt x="3739" y="4227"/>
                  </a:moveTo>
                  <a:lnTo>
                    <a:pt x="6513" y="6906"/>
                  </a:lnTo>
                  <a:lnTo>
                    <a:pt x="2489" y="6906"/>
                  </a:lnTo>
                  <a:lnTo>
                    <a:pt x="1274" y="4870"/>
                  </a:lnTo>
                  <a:lnTo>
                    <a:pt x="3739" y="4227"/>
                  </a:lnTo>
                  <a:close/>
                  <a:moveTo>
                    <a:pt x="11383" y="4155"/>
                  </a:moveTo>
                  <a:lnTo>
                    <a:pt x="13716" y="4763"/>
                  </a:lnTo>
                  <a:lnTo>
                    <a:pt x="12442" y="6906"/>
                  </a:lnTo>
                  <a:lnTo>
                    <a:pt x="8525" y="6906"/>
                  </a:lnTo>
                  <a:lnTo>
                    <a:pt x="11383" y="4155"/>
                  </a:lnTo>
                  <a:close/>
                  <a:moveTo>
                    <a:pt x="12561" y="7727"/>
                  </a:moveTo>
                  <a:lnTo>
                    <a:pt x="13776" y="9763"/>
                  </a:lnTo>
                  <a:lnTo>
                    <a:pt x="11311" y="10406"/>
                  </a:lnTo>
                  <a:lnTo>
                    <a:pt x="8537" y="7727"/>
                  </a:lnTo>
                  <a:close/>
                  <a:moveTo>
                    <a:pt x="6513" y="7739"/>
                  </a:moveTo>
                  <a:lnTo>
                    <a:pt x="3655" y="10501"/>
                  </a:lnTo>
                  <a:lnTo>
                    <a:pt x="1322" y="9882"/>
                  </a:lnTo>
                  <a:lnTo>
                    <a:pt x="2596" y="7739"/>
                  </a:lnTo>
                  <a:close/>
                  <a:moveTo>
                    <a:pt x="7942" y="8311"/>
                  </a:moveTo>
                  <a:lnTo>
                    <a:pt x="10787" y="11061"/>
                  </a:lnTo>
                  <a:lnTo>
                    <a:pt x="10156" y="13335"/>
                  </a:lnTo>
                  <a:lnTo>
                    <a:pt x="7942" y="12097"/>
                  </a:lnTo>
                  <a:lnTo>
                    <a:pt x="7942" y="8311"/>
                  </a:lnTo>
                  <a:close/>
                  <a:moveTo>
                    <a:pt x="7096" y="8311"/>
                  </a:moveTo>
                  <a:lnTo>
                    <a:pt x="7096" y="12204"/>
                  </a:lnTo>
                  <a:lnTo>
                    <a:pt x="5001" y="13383"/>
                  </a:lnTo>
                  <a:lnTo>
                    <a:pt x="4322" y="10989"/>
                  </a:lnTo>
                  <a:lnTo>
                    <a:pt x="7096" y="8311"/>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82"/>
                  </a:lnTo>
                  <a:lnTo>
                    <a:pt x="893" y="10597"/>
                  </a:lnTo>
                  <a:lnTo>
                    <a:pt x="3548" y="11299"/>
                  </a:lnTo>
                  <a:lnTo>
                    <a:pt x="4239" y="13799"/>
                  </a:lnTo>
                  <a:lnTo>
                    <a:pt x="4465" y="14621"/>
                  </a:lnTo>
                  <a:lnTo>
                    <a:pt x="5215" y="14204"/>
                  </a:lnTo>
                  <a:lnTo>
                    <a:pt x="7620" y="12859"/>
                  </a:lnTo>
                  <a:lnTo>
                    <a:pt x="9918" y="14157"/>
                  </a:lnTo>
                  <a:lnTo>
                    <a:pt x="10680" y="14573"/>
                  </a:lnTo>
                  <a:lnTo>
                    <a:pt x="10906" y="13752"/>
                  </a:lnTo>
                  <a:lnTo>
                    <a:pt x="11621" y="11168"/>
                  </a:lnTo>
                  <a:lnTo>
                    <a:pt x="14192" y="10489"/>
                  </a:lnTo>
                  <a:lnTo>
                    <a:pt x="15038" y="10275"/>
                  </a:lnTo>
                  <a:lnTo>
                    <a:pt x="14609" y="9537"/>
                  </a:lnTo>
                  <a:lnTo>
                    <a:pt x="13228" y="7227"/>
                  </a:lnTo>
                  <a:lnTo>
                    <a:pt x="14562" y="4977"/>
                  </a:lnTo>
                  <a:lnTo>
                    <a:pt x="15002" y="4251"/>
                  </a:lnTo>
                  <a:lnTo>
                    <a:pt x="14145" y="4024"/>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4380600" y="4499800"/>
              <a:ext cx="376250" cy="365250"/>
            </a:xfrm>
            <a:custGeom>
              <a:avLst/>
              <a:gdLst/>
              <a:ahLst/>
              <a:cxnLst/>
              <a:rect l="l" t="t" r="r" b="b"/>
              <a:pathLst>
                <a:path w="15050" h="14610" extrusionOk="0">
                  <a:moveTo>
                    <a:pt x="4894" y="1286"/>
                  </a:moveTo>
                  <a:lnTo>
                    <a:pt x="7108" y="2524"/>
                  </a:lnTo>
                  <a:lnTo>
                    <a:pt x="7108" y="6322"/>
                  </a:lnTo>
                  <a:lnTo>
                    <a:pt x="4263" y="3572"/>
                  </a:lnTo>
                  <a:lnTo>
                    <a:pt x="4894"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54" y="6882"/>
                  </a:lnTo>
                  <a:lnTo>
                    <a:pt x="8537" y="6882"/>
                  </a:lnTo>
                  <a:lnTo>
                    <a:pt x="11395" y="4132"/>
                  </a:lnTo>
                  <a:close/>
                  <a:moveTo>
                    <a:pt x="12573" y="7715"/>
                  </a:moveTo>
                  <a:lnTo>
                    <a:pt x="13788" y="9763"/>
                  </a:lnTo>
                  <a:lnTo>
                    <a:pt x="11323" y="10394"/>
                  </a:lnTo>
                  <a:lnTo>
                    <a:pt x="8549"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13"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8" y="4120"/>
                  </a:lnTo>
                  <a:lnTo>
                    <a:pt x="0" y="4334"/>
                  </a:lnTo>
                  <a:lnTo>
                    <a:pt x="441" y="5072"/>
                  </a:lnTo>
                  <a:lnTo>
                    <a:pt x="1822" y="7394"/>
                  </a:lnTo>
                  <a:lnTo>
                    <a:pt x="477"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7027350"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38" y="1251"/>
                  </a:moveTo>
                  <a:lnTo>
                    <a:pt x="10704" y="3656"/>
                  </a:lnTo>
                  <a:lnTo>
                    <a:pt x="7930" y="6335"/>
                  </a:lnTo>
                  <a:lnTo>
                    <a:pt x="7930" y="2429"/>
                  </a:lnTo>
                  <a:lnTo>
                    <a:pt x="7942" y="2429"/>
                  </a:lnTo>
                  <a:lnTo>
                    <a:pt x="10038" y="1251"/>
                  </a:lnTo>
                  <a:close/>
                  <a:moveTo>
                    <a:pt x="11383" y="4144"/>
                  </a:moveTo>
                  <a:lnTo>
                    <a:pt x="13717" y="4751"/>
                  </a:lnTo>
                  <a:lnTo>
                    <a:pt x="12443" y="6894"/>
                  </a:lnTo>
                  <a:lnTo>
                    <a:pt x="8526" y="6894"/>
                  </a:lnTo>
                  <a:lnTo>
                    <a:pt x="11383" y="4144"/>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16"/>
                  </a:moveTo>
                  <a:lnTo>
                    <a:pt x="3680" y="10466"/>
                  </a:lnTo>
                  <a:lnTo>
                    <a:pt x="1334" y="9859"/>
                  </a:lnTo>
                  <a:lnTo>
                    <a:pt x="2608" y="7716"/>
                  </a:lnTo>
                  <a:close/>
                  <a:moveTo>
                    <a:pt x="7942" y="8299"/>
                  </a:moveTo>
                  <a:lnTo>
                    <a:pt x="10788" y="11050"/>
                  </a:lnTo>
                  <a:lnTo>
                    <a:pt x="10157" y="13324"/>
                  </a:lnTo>
                  <a:lnTo>
                    <a:pt x="7942" y="12085"/>
                  </a:lnTo>
                  <a:lnTo>
                    <a:pt x="7942" y="8299"/>
                  </a:lnTo>
                  <a:close/>
                  <a:moveTo>
                    <a:pt x="7133" y="8287"/>
                  </a:moveTo>
                  <a:lnTo>
                    <a:pt x="7133" y="12193"/>
                  </a:lnTo>
                  <a:lnTo>
                    <a:pt x="7109" y="12193"/>
                  </a:lnTo>
                  <a:lnTo>
                    <a:pt x="5013" y="13371"/>
                  </a:lnTo>
                  <a:lnTo>
                    <a:pt x="4358" y="10966"/>
                  </a:lnTo>
                  <a:lnTo>
                    <a:pt x="7133" y="8287"/>
                  </a:lnTo>
                  <a:close/>
                  <a:moveTo>
                    <a:pt x="10573"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48"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38" y="10276"/>
                  </a:lnTo>
                  <a:lnTo>
                    <a:pt x="14610" y="9549"/>
                  </a:lnTo>
                  <a:lnTo>
                    <a:pt x="13229" y="7228"/>
                  </a:lnTo>
                  <a:lnTo>
                    <a:pt x="14562" y="4977"/>
                  </a:lnTo>
                  <a:lnTo>
                    <a:pt x="15003" y="4251"/>
                  </a:lnTo>
                  <a:lnTo>
                    <a:pt x="14145" y="4025"/>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7027350" y="2307850"/>
              <a:ext cx="376275" cy="365250"/>
            </a:xfrm>
            <a:custGeom>
              <a:avLst/>
              <a:gdLst/>
              <a:ahLst/>
              <a:cxnLst/>
              <a:rect l="l" t="t" r="r" b="b"/>
              <a:pathLst>
                <a:path w="15051" h="14610" extrusionOk="0">
                  <a:moveTo>
                    <a:pt x="4882" y="1298"/>
                  </a:moveTo>
                  <a:lnTo>
                    <a:pt x="7097" y="2525"/>
                  </a:lnTo>
                  <a:lnTo>
                    <a:pt x="7097" y="6323"/>
                  </a:lnTo>
                  <a:lnTo>
                    <a:pt x="4251" y="3573"/>
                  </a:lnTo>
                  <a:lnTo>
                    <a:pt x="4882" y="1298"/>
                  </a:lnTo>
                  <a:close/>
                  <a:moveTo>
                    <a:pt x="10038" y="1251"/>
                  </a:moveTo>
                  <a:lnTo>
                    <a:pt x="10704" y="3644"/>
                  </a:lnTo>
                  <a:lnTo>
                    <a:pt x="7930" y="6323"/>
                  </a:lnTo>
                  <a:lnTo>
                    <a:pt x="7930" y="2430"/>
                  </a:lnTo>
                  <a:lnTo>
                    <a:pt x="7942" y="2430"/>
                  </a:lnTo>
                  <a:lnTo>
                    <a:pt x="10038" y="1251"/>
                  </a:lnTo>
                  <a:close/>
                  <a:moveTo>
                    <a:pt x="11383" y="4132"/>
                  </a:moveTo>
                  <a:lnTo>
                    <a:pt x="13717" y="4751"/>
                  </a:lnTo>
                  <a:lnTo>
                    <a:pt x="12443" y="6894"/>
                  </a:lnTo>
                  <a:lnTo>
                    <a:pt x="8526" y="6894"/>
                  </a:lnTo>
                  <a:lnTo>
                    <a:pt x="11383" y="4132"/>
                  </a:lnTo>
                  <a:close/>
                  <a:moveTo>
                    <a:pt x="3751" y="4227"/>
                  </a:moveTo>
                  <a:lnTo>
                    <a:pt x="6513" y="6906"/>
                  </a:lnTo>
                  <a:lnTo>
                    <a:pt x="2501" y="6906"/>
                  </a:lnTo>
                  <a:lnTo>
                    <a:pt x="1275" y="4870"/>
                  </a:lnTo>
                  <a:lnTo>
                    <a:pt x="3751" y="4227"/>
                  </a:lnTo>
                  <a:close/>
                  <a:moveTo>
                    <a:pt x="12562" y="7728"/>
                  </a:moveTo>
                  <a:lnTo>
                    <a:pt x="13764" y="9764"/>
                  </a:lnTo>
                  <a:lnTo>
                    <a:pt x="11312" y="10407"/>
                  </a:lnTo>
                  <a:lnTo>
                    <a:pt x="8537" y="7728"/>
                  </a:lnTo>
                  <a:close/>
                  <a:moveTo>
                    <a:pt x="6513" y="7728"/>
                  </a:moveTo>
                  <a:lnTo>
                    <a:pt x="3656" y="10478"/>
                  </a:lnTo>
                  <a:lnTo>
                    <a:pt x="1322" y="9871"/>
                  </a:lnTo>
                  <a:lnTo>
                    <a:pt x="2596"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1" y="13383"/>
                  </a:lnTo>
                  <a:lnTo>
                    <a:pt x="4346" y="10978"/>
                  </a:lnTo>
                  <a:lnTo>
                    <a:pt x="7109"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0" y="7394"/>
                  </a:lnTo>
                  <a:lnTo>
                    <a:pt x="477" y="9645"/>
                  </a:lnTo>
                  <a:lnTo>
                    <a:pt x="48"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29" y="7216"/>
                  </a:lnTo>
                  <a:lnTo>
                    <a:pt x="14574" y="4966"/>
                  </a:lnTo>
                  <a:lnTo>
                    <a:pt x="15003" y="4239"/>
                  </a:lnTo>
                  <a:lnTo>
                    <a:pt x="14157" y="4013"/>
                  </a:lnTo>
                  <a:lnTo>
                    <a:pt x="11490" y="3322"/>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7027350" y="1942325"/>
              <a:ext cx="376275" cy="365550"/>
            </a:xfrm>
            <a:custGeom>
              <a:avLst/>
              <a:gdLst/>
              <a:ahLst/>
              <a:cxnLst/>
              <a:rect l="l" t="t" r="r" b="b"/>
              <a:pathLst>
                <a:path w="15051" h="14622" extrusionOk="0">
                  <a:moveTo>
                    <a:pt x="4882" y="1299"/>
                  </a:moveTo>
                  <a:lnTo>
                    <a:pt x="7097" y="2537"/>
                  </a:lnTo>
                  <a:lnTo>
                    <a:pt x="7097" y="6335"/>
                  </a:lnTo>
                  <a:lnTo>
                    <a:pt x="4251" y="3573"/>
                  </a:lnTo>
                  <a:lnTo>
                    <a:pt x="4882" y="1299"/>
                  </a:lnTo>
                  <a:close/>
                  <a:moveTo>
                    <a:pt x="10038" y="1251"/>
                  </a:moveTo>
                  <a:lnTo>
                    <a:pt x="10704" y="3656"/>
                  </a:lnTo>
                  <a:lnTo>
                    <a:pt x="7930" y="6335"/>
                  </a:lnTo>
                  <a:lnTo>
                    <a:pt x="7930" y="2430"/>
                  </a:lnTo>
                  <a:lnTo>
                    <a:pt x="7942" y="2430"/>
                  </a:lnTo>
                  <a:lnTo>
                    <a:pt x="10038" y="1251"/>
                  </a:lnTo>
                  <a:close/>
                  <a:moveTo>
                    <a:pt x="11383" y="4144"/>
                  </a:moveTo>
                  <a:lnTo>
                    <a:pt x="13717" y="4751"/>
                  </a:lnTo>
                  <a:lnTo>
                    <a:pt x="12443" y="6895"/>
                  </a:lnTo>
                  <a:lnTo>
                    <a:pt x="8526" y="6895"/>
                  </a:lnTo>
                  <a:lnTo>
                    <a:pt x="11383" y="4144"/>
                  </a:lnTo>
                  <a:close/>
                  <a:moveTo>
                    <a:pt x="3751" y="4228"/>
                  </a:moveTo>
                  <a:lnTo>
                    <a:pt x="6513" y="6906"/>
                  </a:lnTo>
                  <a:lnTo>
                    <a:pt x="2501" y="6906"/>
                  </a:lnTo>
                  <a:lnTo>
                    <a:pt x="1275" y="4870"/>
                  </a:lnTo>
                  <a:lnTo>
                    <a:pt x="3751" y="4228"/>
                  </a:lnTo>
                  <a:close/>
                  <a:moveTo>
                    <a:pt x="12562" y="7728"/>
                  </a:moveTo>
                  <a:lnTo>
                    <a:pt x="13776" y="9764"/>
                  </a:lnTo>
                  <a:lnTo>
                    <a:pt x="11312" y="10407"/>
                  </a:lnTo>
                  <a:lnTo>
                    <a:pt x="8537" y="7728"/>
                  </a:lnTo>
                  <a:close/>
                  <a:moveTo>
                    <a:pt x="6513" y="7728"/>
                  </a:moveTo>
                  <a:lnTo>
                    <a:pt x="3656" y="10478"/>
                  </a:lnTo>
                  <a:lnTo>
                    <a:pt x="1322" y="9871"/>
                  </a:lnTo>
                  <a:lnTo>
                    <a:pt x="2596"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1" y="13383"/>
                  </a:lnTo>
                  <a:lnTo>
                    <a:pt x="4346" y="10990"/>
                  </a:lnTo>
                  <a:lnTo>
                    <a:pt x="7109"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0" y="7406"/>
                  </a:lnTo>
                  <a:lnTo>
                    <a:pt x="477" y="9645"/>
                  </a:lnTo>
                  <a:lnTo>
                    <a:pt x="48" y="10383"/>
                  </a:lnTo>
                  <a:lnTo>
                    <a:pt x="894" y="10597"/>
                  </a:lnTo>
                  <a:lnTo>
                    <a:pt x="3561" y="11300"/>
                  </a:lnTo>
                  <a:lnTo>
                    <a:pt x="4239" y="13800"/>
                  </a:lnTo>
                  <a:lnTo>
                    <a:pt x="4466" y="14622"/>
                  </a:lnTo>
                  <a:lnTo>
                    <a:pt x="5228" y="14205"/>
                  </a:lnTo>
                  <a:lnTo>
                    <a:pt x="7621" y="12860"/>
                  </a:lnTo>
                  <a:lnTo>
                    <a:pt x="9930" y="14157"/>
                  </a:lnTo>
                  <a:lnTo>
                    <a:pt x="10681" y="14574"/>
                  </a:lnTo>
                  <a:lnTo>
                    <a:pt x="10907" y="13753"/>
                  </a:lnTo>
                  <a:lnTo>
                    <a:pt x="11621" y="11169"/>
                  </a:lnTo>
                  <a:lnTo>
                    <a:pt x="14193" y="10502"/>
                  </a:lnTo>
                  <a:lnTo>
                    <a:pt x="15050" y="10276"/>
                  </a:lnTo>
                  <a:lnTo>
                    <a:pt x="14610" y="9550"/>
                  </a:lnTo>
                  <a:lnTo>
                    <a:pt x="13229" y="7228"/>
                  </a:lnTo>
                  <a:lnTo>
                    <a:pt x="14574" y="4978"/>
                  </a:lnTo>
                  <a:lnTo>
                    <a:pt x="15003" y="4251"/>
                  </a:lnTo>
                  <a:lnTo>
                    <a:pt x="14157" y="4025"/>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7027350" y="846375"/>
              <a:ext cx="376275" cy="365250"/>
            </a:xfrm>
            <a:custGeom>
              <a:avLst/>
              <a:gdLst/>
              <a:ahLst/>
              <a:cxnLst/>
              <a:rect l="l" t="t" r="r" b="b"/>
              <a:pathLst>
                <a:path w="15051" h="14610" extrusionOk="0">
                  <a:moveTo>
                    <a:pt x="10038" y="1250"/>
                  </a:moveTo>
                  <a:lnTo>
                    <a:pt x="10704" y="3643"/>
                  </a:lnTo>
                  <a:lnTo>
                    <a:pt x="7930" y="6322"/>
                  </a:lnTo>
                  <a:lnTo>
                    <a:pt x="7930" y="2429"/>
                  </a:lnTo>
                  <a:lnTo>
                    <a:pt x="7942" y="2429"/>
                  </a:lnTo>
                  <a:lnTo>
                    <a:pt x="10038" y="1250"/>
                  </a:lnTo>
                  <a:close/>
                  <a:moveTo>
                    <a:pt x="4882" y="1310"/>
                  </a:moveTo>
                  <a:lnTo>
                    <a:pt x="7097" y="2548"/>
                  </a:lnTo>
                  <a:lnTo>
                    <a:pt x="7097" y="6334"/>
                  </a:lnTo>
                  <a:lnTo>
                    <a:pt x="4251" y="3584"/>
                  </a:lnTo>
                  <a:lnTo>
                    <a:pt x="4882" y="1310"/>
                  </a:lnTo>
                  <a:close/>
                  <a:moveTo>
                    <a:pt x="3751" y="4227"/>
                  </a:moveTo>
                  <a:lnTo>
                    <a:pt x="6513" y="6906"/>
                  </a:lnTo>
                  <a:lnTo>
                    <a:pt x="2501" y="6906"/>
                  </a:lnTo>
                  <a:lnTo>
                    <a:pt x="1275" y="4870"/>
                  </a:lnTo>
                  <a:lnTo>
                    <a:pt x="3751" y="4227"/>
                  </a:lnTo>
                  <a:close/>
                  <a:moveTo>
                    <a:pt x="11371" y="4143"/>
                  </a:moveTo>
                  <a:lnTo>
                    <a:pt x="13705" y="4763"/>
                  </a:lnTo>
                  <a:lnTo>
                    <a:pt x="12443" y="6906"/>
                  </a:lnTo>
                  <a:lnTo>
                    <a:pt x="8526" y="6906"/>
                  </a:lnTo>
                  <a:lnTo>
                    <a:pt x="11371" y="4143"/>
                  </a:lnTo>
                  <a:close/>
                  <a:moveTo>
                    <a:pt x="12562" y="7727"/>
                  </a:moveTo>
                  <a:lnTo>
                    <a:pt x="13776" y="9763"/>
                  </a:lnTo>
                  <a:lnTo>
                    <a:pt x="11312" y="10406"/>
                  </a:lnTo>
                  <a:lnTo>
                    <a:pt x="8537" y="7727"/>
                  </a:lnTo>
                  <a:close/>
                  <a:moveTo>
                    <a:pt x="6513" y="7739"/>
                  </a:moveTo>
                  <a:lnTo>
                    <a:pt x="3656" y="10489"/>
                  </a:lnTo>
                  <a:lnTo>
                    <a:pt x="1322" y="9882"/>
                  </a:lnTo>
                  <a:lnTo>
                    <a:pt x="2596"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1" y="13383"/>
                  </a:lnTo>
                  <a:lnTo>
                    <a:pt x="4346" y="10978"/>
                  </a:lnTo>
                  <a:lnTo>
                    <a:pt x="7109" y="8299"/>
                  </a:lnTo>
                  <a:close/>
                  <a:moveTo>
                    <a:pt x="10585" y="0"/>
                  </a:moveTo>
                  <a:lnTo>
                    <a:pt x="9823" y="417"/>
                  </a:lnTo>
                  <a:lnTo>
                    <a:pt x="7430" y="1750"/>
                  </a:lnTo>
                  <a:lnTo>
                    <a:pt x="5120" y="464"/>
                  </a:lnTo>
                  <a:lnTo>
                    <a:pt x="4358" y="48"/>
                  </a:lnTo>
                  <a:lnTo>
                    <a:pt x="4132" y="857"/>
                  </a:lnTo>
                  <a:lnTo>
                    <a:pt x="3418" y="3453"/>
                  </a:lnTo>
                  <a:lnTo>
                    <a:pt x="846" y="4120"/>
                  </a:lnTo>
                  <a:lnTo>
                    <a:pt x="1" y="4346"/>
                  </a:lnTo>
                  <a:lnTo>
                    <a:pt x="429" y="5072"/>
                  </a:lnTo>
                  <a:lnTo>
                    <a:pt x="1810" y="7394"/>
                  </a:lnTo>
                  <a:lnTo>
                    <a:pt x="477" y="9644"/>
                  </a:lnTo>
                  <a:lnTo>
                    <a:pt x="48" y="10370"/>
                  </a:lnTo>
                  <a:lnTo>
                    <a:pt x="894" y="10597"/>
                  </a:lnTo>
                  <a:lnTo>
                    <a:pt x="3561" y="11299"/>
                  </a:lnTo>
                  <a:lnTo>
                    <a:pt x="4239" y="13799"/>
                  </a:lnTo>
                  <a:lnTo>
                    <a:pt x="4466" y="14609"/>
                  </a:lnTo>
                  <a:lnTo>
                    <a:pt x="5228" y="14192"/>
                  </a:lnTo>
                  <a:lnTo>
                    <a:pt x="7621" y="12859"/>
                  </a:lnTo>
                  <a:lnTo>
                    <a:pt x="9930" y="14157"/>
                  </a:lnTo>
                  <a:lnTo>
                    <a:pt x="10681" y="14573"/>
                  </a:lnTo>
                  <a:lnTo>
                    <a:pt x="10907" y="13752"/>
                  </a:lnTo>
                  <a:lnTo>
                    <a:pt x="11621" y="11156"/>
                  </a:lnTo>
                  <a:lnTo>
                    <a:pt x="14193" y="10489"/>
                  </a:lnTo>
                  <a:lnTo>
                    <a:pt x="15050" y="10263"/>
                  </a:lnTo>
                  <a:lnTo>
                    <a:pt x="14610" y="9537"/>
                  </a:lnTo>
                  <a:lnTo>
                    <a:pt x="13229" y="7215"/>
                  </a:lnTo>
                  <a:lnTo>
                    <a:pt x="14574" y="4965"/>
                  </a:lnTo>
                  <a:lnTo>
                    <a:pt x="15003" y="4239"/>
                  </a:lnTo>
                  <a:lnTo>
                    <a:pt x="14157" y="4012"/>
                  </a:lnTo>
                  <a:lnTo>
                    <a:pt x="11490" y="3322"/>
                  </a:lnTo>
                  <a:lnTo>
                    <a:pt x="10800"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a:off x="7027350" y="1211600"/>
              <a:ext cx="376275" cy="365525"/>
            </a:xfrm>
            <a:custGeom>
              <a:avLst/>
              <a:gdLst/>
              <a:ahLst/>
              <a:cxnLst/>
              <a:rect l="l" t="t" r="r" b="b"/>
              <a:pathLst>
                <a:path w="15051" h="14621" extrusionOk="0">
                  <a:moveTo>
                    <a:pt x="4882" y="1298"/>
                  </a:moveTo>
                  <a:lnTo>
                    <a:pt x="7097" y="2536"/>
                  </a:lnTo>
                  <a:lnTo>
                    <a:pt x="7097" y="6334"/>
                  </a:lnTo>
                  <a:lnTo>
                    <a:pt x="4251" y="3572"/>
                  </a:lnTo>
                  <a:lnTo>
                    <a:pt x="4882" y="1298"/>
                  </a:lnTo>
                  <a:close/>
                  <a:moveTo>
                    <a:pt x="10038" y="1250"/>
                  </a:moveTo>
                  <a:lnTo>
                    <a:pt x="10704" y="3655"/>
                  </a:lnTo>
                  <a:lnTo>
                    <a:pt x="7930" y="6334"/>
                  </a:lnTo>
                  <a:lnTo>
                    <a:pt x="7930" y="2429"/>
                  </a:lnTo>
                  <a:lnTo>
                    <a:pt x="7942" y="2429"/>
                  </a:lnTo>
                  <a:lnTo>
                    <a:pt x="10038" y="1250"/>
                  </a:lnTo>
                  <a:close/>
                  <a:moveTo>
                    <a:pt x="3751" y="4227"/>
                  </a:moveTo>
                  <a:lnTo>
                    <a:pt x="6513" y="6906"/>
                  </a:lnTo>
                  <a:lnTo>
                    <a:pt x="2501" y="6906"/>
                  </a:lnTo>
                  <a:lnTo>
                    <a:pt x="1275" y="4870"/>
                  </a:lnTo>
                  <a:lnTo>
                    <a:pt x="3751" y="4227"/>
                  </a:lnTo>
                  <a:close/>
                  <a:moveTo>
                    <a:pt x="11383" y="4155"/>
                  </a:moveTo>
                  <a:lnTo>
                    <a:pt x="13717" y="4763"/>
                  </a:lnTo>
                  <a:lnTo>
                    <a:pt x="12443" y="6906"/>
                  </a:lnTo>
                  <a:lnTo>
                    <a:pt x="8526" y="6906"/>
                  </a:lnTo>
                  <a:lnTo>
                    <a:pt x="11383" y="4155"/>
                  </a:lnTo>
                  <a:close/>
                  <a:moveTo>
                    <a:pt x="12562" y="7727"/>
                  </a:moveTo>
                  <a:lnTo>
                    <a:pt x="13776" y="9763"/>
                  </a:lnTo>
                  <a:lnTo>
                    <a:pt x="11312" y="10406"/>
                  </a:lnTo>
                  <a:lnTo>
                    <a:pt x="8537" y="7727"/>
                  </a:lnTo>
                  <a:close/>
                  <a:moveTo>
                    <a:pt x="6513" y="7739"/>
                  </a:moveTo>
                  <a:lnTo>
                    <a:pt x="3656" y="10501"/>
                  </a:lnTo>
                  <a:lnTo>
                    <a:pt x="1322" y="9882"/>
                  </a:lnTo>
                  <a:lnTo>
                    <a:pt x="2596"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0" y="7394"/>
                  </a:lnTo>
                  <a:lnTo>
                    <a:pt x="477" y="9644"/>
                  </a:lnTo>
                  <a:lnTo>
                    <a:pt x="48"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489"/>
                  </a:lnTo>
                  <a:lnTo>
                    <a:pt x="15050" y="10275"/>
                  </a:lnTo>
                  <a:lnTo>
                    <a:pt x="14610" y="9537"/>
                  </a:lnTo>
                  <a:lnTo>
                    <a:pt x="13229" y="7227"/>
                  </a:lnTo>
                  <a:lnTo>
                    <a:pt x="14574"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a:off x="7027350" y="1577100"/>
              <a:ext cx="376275" cy="365250"/>
            </a:xfrm>
            <a:custGeom>
              <a:avLst/>
              <a:gdLst/>
              <a:ahLst/>
              <a:cxnLst/>
              <a:rect l="l" t="t" r="r" b="b"/>
              <a:pathLst>
                <a:path w="15051" h="14610" extrusionOk="0">
                  <a:moveTo>
                    <a:pt x="4882" y="1299"/>
                  </a:moveTo>
                  <a:lnTo>
                    <a:pt x="7097" y="2525"/>
                  </a:lnTo>
                  <a:lnTo>
                    <a:pt x="7097" y="6323"/>
                  </a:lnTo>
                  <a:lnTo>
                    <a:pt x="4251" y="3573"/>
                  </a:lnTo>
                  <a:lnTo>
                    <a:pt x="4882" y="1299"/>
                  </a:lnTo>
                  <a:close/>
                  <a:moveTo>
                    <a:pt x="10038" y="1251"/>
                  </a:moveTo>
                  <a:lnTo>
                    <a:pt x="10704" y="3644"/>
                  </a:lnTo>
                  <a:lnTo>
                    <a:pt x="7930" y="6323"/>
                  </a:lnTo>
                  <a:lnTo>
                    <a:pt x="7930" y="2430"/>
                  </a:lnTo>
                  <a:lnTo>
                    <a:pt x="7942" y="2430"/>
                  </a:lnTo>
                  <a:lnTo>
                    <a:pt x="10038" y="1251"/>
                  </a:lnTo>
                  <a:close/>
                  <a:moveTo>
                    <a:pt x="3751" y="4228"/>
                  </a:moveTo>
                  <a:lnTo>
                    <a:pt x="6513"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4" y="9764"/>
                  </a:lnTo>
                  <a:lnTo>
                    <a:pt x="11312" y="10407"/>
                  </a:lnTo>
                  <a:lnTo>
                    <a:pt x="8537" y="7728"/>
                  </a:lnTo>
                  <a:close/>
                  <a:moveTo>
                    <a:pt x="6513" y="7704"/>
                  </a:moveTo>
                  <a:lnTo>
                    <a:pt x="3656" y="10478"/>
                  </a:lnTo>
                  <a:lnTo>
                    <a:pt x="1322" y="9859"/>
                  </a:lnTo>
                  <a:lnTo>
                    <a:pt x="2596"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1" y="13383"/>
                  </a:lnTo>
                  <a:lnTo>
                    <a:pt x="4346" y="10978"/>
                  </a:lnTo>
                  <a:lnTo>
                    <a:pt x="7109"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0" y="7395"/>
                  </a:lnTo>
                  <a:lnTo>
                    <a:pt x="477" y="9645"/>
                  </a:lnTo>
                  <a:lnTo>
                    <a:pt x="48" y="10371"/>
                  </a:lnTo>
                  <a:lnTo>
                    <a:pt x="894" y="10597"/>
                  </a:lnTo>
                  <a:lnTo>
                    <a:pt x="3561" y="11300"/>
                  </a:lnTo>
                  <a:lnTo>
                    <a:pt x="4239" y="13800"/>
                  </a:lnTo>
                  <a:lnTo>
                    <a:pt x="4466" y="14610"/>
                  </a:lnTo>
                  <a:lnTo>
                    <a:pt x="5228" y="14193"/>
                  </a:lnTo>
                  <a:lnTo>
                    <a:pt x="7621" y="12860"/>
                  </a:lnTo>
                  <a:lnTo>
                    <a:pt x="9930" y="14145"/>
                  </a:lnTo>
                  <a:lnTo>
                    <a:pt x="10681" y="14574"/>
                  </a:lnTo>
                  <a:lnTo>
                    <a:pt x="10907" y="13753"/>
                  </a:lnTo>
                  <a:lnTo>
                    <a:pt x="11621" y="11157"/>
                  </a:lnTo>
                  <a:lnTo>
                    <a:pt x="14193" y="10490"/>
                  </a:lnTo>
                  <a:lnTo>
                    <a:pt x="15050" y="10264"/>
                  </a:lnTo>
                  <a:lnTo>
                    <a:pt x="14610" y="9538"/>
                  </a:lnTo>
                  <a:lnTo>
                    <a:pt x="13229" y="7216"/>
                  </a:lnTo>
                  <a:lnTo>
                    <a:pt x="14574" y="4966"/>
                  </a:lnTo>
                  <a:lnTo>
                    <a:pt x="15003" y="4239"/>
                  </a:lnTo>
                  <a:lnTo>
                    <a:pt x="14157" y="4013"/>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702735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38" y="1239"/>
                  </a:moveTo>
                  <a:lnTo>
                    <a:pt x="10704" y="3632"/>
                  </a:lnTo>
                  <a:lnTo>
                    <a:pt x="7930" y="6311"/>
                  </a:lnTo>
                  <a:lnTo>
                    <a:pt x="7930" y="2417"/>
                  </a:lnTo>
                  <a:lnTo>
                    <a:pt x="7942" y="2417"/>
                  </a:lnTo>
                  <a:lnTo>
                    <a:pt x="10038" y="1239"/>
                  </a:lnTo>
                  <a:close/>
                  <a:moveTo>
                    <a:pt x="3751" y="4215"/>
                  </a:moveTo>
                  <a:lnTo>
                    <a:pt x="6513" y="6894"/>
                  </a:lnTo>
                  <a:lnTo>
                    <a:pt x="2501" y="6894"/>
                  </a:lnTo>
                  <a:lnTo>
                    <a:pt x="1298"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9" y="7227"/>
                  </a:lnTo>
                  <a:lnTo>
                    <a:pt x="14562" y="4977"/>
                  </a:lnTo>
                  <a:lnTo>
                    <a:pt x="15003" y="4251"/>
                  </a:lnTo>
                  <a:lnTo>
                    <a:pt x="14145" y="4025"/>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648150" y="3403825"/>
              <a:ext cx="376250" cy="365550"/>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25"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2" y="10502"/>
                  </a:lnTo>
                  <a:lnTo>
                    <a:pt x="15050" y="10275"/>
                  </a:lnTo>
                  <a:lnTo>
                    <a:pt x="14609" y="9549"/>
                  </a:lnTo>
                  <a:lnTo>
                    <a:pt x="13228" y="7227"/>
                  </a:lnTo>
                  <a:lnTo>
                    <a:pt x="14573" y="4977"/>
                  </a:lnTo>
                  <a:lnTo>
                    <a:pt x="15002" y="4251"/>
                  </a:lnTo>
                  <a:lnTo>
                    <a:pt x="14157" y="4025"/>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6268925" y="3038600"/>
              <a:ext cx="376275" cy="365250"/>
            </a:xfrm>
            <a:custGeom>
              <a:avLst/>
              <a:gdLst/>
              <a:ahLst/>
              <a:cxnLst/>
              <a:rect l="l" t="t" r="r" b="b"/>
              <a:pathLst>
                <a:path w="15051" h="14610" extrusionOk="0">
                  <a:moveTo>
                    <a:pt x="10049" y="1239"/>
                  </a:moveTo>
                  <a:lnTo>
                    <a:pt x="10704" y="3632"/>
                  </a:lnTo>
                  <a:lnTo>
                    <a:pt x="7942" y="6311"/>
                  </a:lnTo>
                  <a:lnTo>
                    <a:pt x="7942" y="2405"/>
                  </a:lnTo>
                  <a:lnTo>
                    <a:pt x="7954" y="2405"/>
                  </a:lnTo>
                  <a:lnTo>
                    <a:pt x="10049" y="1239"/>
                  </a:lnTo>
                  <a:close/>
                  <a:moveTo>
                    <a:pt x="4906" y="1298"/>
                  </a:moveTo>
                  <a:lnTo>
                    <a:pt x="7120" y="2525"/>
                  </a:lnTo>
                  <a:lnTo>
                    <a:pt x="7120" y="6323"/>
                  </a:lnTo>
                  <a:lnTo>
                    <a:pt x="4275" y="3572"/>
                  </a:lnTo>
                  <a:lnTo>
                    <a:pt x="4906" y="1298"/>
                  </a:lnTo>
                  <a:close/>
                  <a:moveTo>
                    <a:pt x="3751" y="4215"/>
                  </a:moveTo>
                  <a:lnTo>
                    <a:pt x="6525" y="6894"/>
                  </a:lnTo>
                  <a:lnTo>
                    <a:pt x="2501" y="6894"/>
                  </a:lnTo>
                  <a:lnTo>
                    <a:pt x="1286" y="4846"/>
                  </a:lnTo>
                  <a:lnTo>
                    <a:pt x="3751" y="4215"/>
                  </a:lnTo>
                  <a:close/>
                  <a:moveTo>
                    <a:pt x="11395" y="4132"/>
                  </a:moveTo>
                  <a:lnTo>
                    <a:pt x="13728" y="4751"/>
                  </a:lnTo>
                  <a:lnTo>
                    <a:pt x="12443" y="6894"/>
                  </a:lnTo>
                  <a:lnTo>
                    <a:pt x="8537" y="6894"/>
                  </a:lnTo>
                  <a:lnTo>
                    <a:pt x="11395" y="4132"/>
                  </a:lnTo>
                  <a:close/>
                  <a:moveTo>
                    <a:pt x="12562" y="7704"/>
                  </a:moveTo>
                  <a:lnTo>
                    <a:pt x="13788" y="9752"/>
                  </a:lnTo>
                  <a:lnTo>
                    <a:pt x="11311" y="10383"/>
                  </a:lnTo>
                  <a:lnTo>
                    <a:pt x="8549" y="7704"/>
                  </a:lnTo>
                  <a:close/>
                  <a:moveTo>
                    <a:pt x="6537" y="7704"/>
                  </a:moveTo>
                  <a:lnTo>
                    <a:pt x="3680" y="10478"/>
                  </a:lnTo>
                  <a:lnTo>
                    <a:pt x="1346" y="9871"/>
                  </a:lnTo>
                  <a:lnTo>
                    <a:pt x="2620" y="7704"/>
                  </a:lnTo>
                  <a:close/>
                  <a:moveTo>
                    <a:pt x="7954" y="8287"/>
                  </a:moveTo>
                  <a:lnTo>
                    <a:pt x="10800" y="11038"/>
                  </a:lnTo>
                  <a:lnTo>
                    <a:pt x="10168" y="13324"/>
                  </a:lnTo>
                  <a:lnTo>
                    <a:pt x="7954" y="12085"/>
                  </a:lnTo>
                  <a:lnTo>
                    <a:pt x="7954" y="8287"/>
                  </a:lnTo>
                  <a:close/>
                  <a:moveTo>
                    <a:pt x="7132" y="8287"/>
                  </a:moveTo>
                  <a:lnTo>
                    <a:pt x="7132" y="12192"/>
                  </a:lnTo>
                  <a:lnTo>
                    <a:pt x="7120" y="12192"/>
                  </a:lnTo>
                  <a:lnTo>
                    <a:pt x="5025" y="13359"/>
                  </a:lnTo>
                  <a:lnTo>
                    <a:pt x="4370" y="10966"/>
                  </a:lnTo>
                  <a:lnTo>
                    <a:pt x="7132"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6268925"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49" y="1251"/>
                  </a:moveTo>
                  <a:lnTo>
                    <a:pt x="10704" y="3644"/>
                  </a:lnTo>
                  <a:lnTo>
                    <a:pt x="7942" y="6323"/>
                  </a:lnTo>
                  <a:lnTo>
                    <a:pt x="7942" y="2430"/>
                  </a:lnTo>
                  <a:lnTo>
                    <a:pt x="7954" y="2430"/>
                  </a:lnTo>
                  <a:lnTo>
                    <a:pt x="10049" y="1251"/>
                  </a:lnTo>
                  <a:close/>
                  <a:moveTo>
                    <a:pt x="3751" y="4228"/>
                  </a:moveTo>
                  <a:lnTo>
                    <a:pt x="6525" y="6906"/>
                  </a:lnTo>
                  <a:lnTo>
                    <a:pt x="2501" y="6906"/>
                  </a:lnTo>
                  <a:lnTo>
                    <a:pt x="1286" y="4871"/>
                  </a:lnTo>
                  <a:lnTo>
                    <a:pt x="3751" y="4228"/>
                  </a:lnTo>
                  <a:close/>
                  <a:moveTo>
                    <a:pt x="11395" y="4156"/>
                  </a:moveTo>
                  <a:lnTo>
                    <a:pt x="13728" y="4763"/>
                  </a:lnTo>
                  <a:lnTo>
                    <a:pt x="12443" y="6906"/>
                  </a:lnTo>
                  <a:lnTo>
                    <a:pt x="8537" y="6906"/>
                  </a:lnTo>
                  <a:lnTo>
                    <a:pt x="11395" y="4156"/>
                  </a:lnTo>
                  <a:close/>
                  <a:moveTo>
                    <a:pt x="12562" y="7728"/>
                  </a:moveTo>
                  <a:lnTo>
                    <a:pt x="13788" y="9764"/>
                  </a:lnTo>
                  <a:lnTo>
                    <a:pt x="11311" y="10407"/>
                  </a:lnTo>
                  <a:lnTo>
                    <a:pt x="8549" y="7728"/>
                  </a:lnTo>
                  <a:close/>
                  <a:moveTo>
                    <a:pt x="6525" y="7704"/>
                  </a:moveTo>
                  <a:lnTo>
                    <a:pt x="3668" y="10478"/>
                  </a:lnTo>
                  <a:lnTo>
                    <a:pt x="1334" y="9859"/>
                  </a:lnTo>
                  <a:lnTo>
                    <a:pt x="2608" y="7704"/>
                  </a:lnTo>
                  <a:close/>
                  <a:moveTo>
                    <a:pt x="7954" y="8300"/>
                  </a:moveTo>
                  <a:lnTo>
                    <a:pt x="10800" y="11050"/>
                  </a:lnTo>
                  <a:lnTo>
                    <a:pt x="10168" y="13336"/>
                  </a:lnTo>
                  <a:lnTo>
                    <a:pt x="7954" y="12098"/>
                  </a:lnTo>
                  <a:lnTo>
                    <a:pt x="7954" y="8300"/>
                  </a:lnTo>
                  <a:close/>
                  <a:moveTo>
                    <a:pt x="7120" y="8300"/>
                  </a:moveTo>
                  <a:lnTo>
                    <a:pt x="7120" y="12205"/>
                  </a:lnTo>
                  <a:lnTo>
                    <a:pt x="7109" y="12205"/>
                  </a:lnTo>
                  <a:lnTo>
                    <a:pt x="5001" y="13383"/>
                  </a:lnTo>
                  <a:lnTo>
                    <a:pt x="4346" y="10978"/>
                  </a:lnTo>
                  <a:lnTo>
                    <a:pt x="7120" y="8300"/>
                  </a:lnTo>
                  <a:close/>
                  <a:moveTo>
                    <a:pt x="10585" y="1"/>
                  </a:moveTo>
                  <a:lnTo>
                    <a:pt x="9823" y="418"/>
                  </a:lnTo>
                  <a:lnTo>
                    <a:pt x="7430" y="1751"/>
                  </a:lnTo>
                  <a:lnTo>
                    <a:pt x="5120" y="465"/>
                  </a:lnTo>
                  <a:lnTo>
                    <a:pt x="4370" y="49"/>
                  </a:lnTo>
                  <a:lnTo>
                    <a:pt x="4144" y="858"/>
                  </a:lnTo>
                  <a:lnTo>
                    <a:pt x="3430" y="3454"/>
                  </a:lnTo>
                  <a:lnTo>
                    <a:pt x="858" y="4120"/>
                  </a:lnTo>
                  <a:lnTo>
                    <a:pt x="1" y="4347"/>
                  </a:lnTo>
                  <a:lnTo>
                    <a:pt x="441" y="5073"/>
                  </a:lnTo>
                  <a:lnTo>
                    <a:pt x="1822" y="7395"/>
                  </a:lnTo>
                  <a:lnTo>
                    <a:pt x="477" y="9645"/>
                  </a:lnTo>
                  <a:lnTo>
                    <a:pt x="48" y="10371"/>
                  </a:lnTo>
                  <a:lnTo>
                    <a:pt x="894" y="10597"/>
                  </a:lnTo>
                  <a:lnTo>
                    <a:pt x="3561" y="11300"/>
                  </a:lnTo>
                  <a:lnTo>
                    <a:pt x="4251" y="13800"/>
                  </a:lnTo>
                  <a:lnTo>
                    <a:pt x="4465" y="14610"/>
                  </a:lnTo>
                  <a:lnTo>
                    <a:pt x="5227" y="14193"/>
                  </a:lnTo>
                  <a:lnTo>
                    <a:pt x="7621" y="12860"/>
                  </a:lnTo>
                  <a:lnTo>
                    <a:pt x="9930" y="14145"/>
                  </a:lnTo>
                  <a:lnTo>
                    <a:pt x="10692" y="14574"/>
                  </a:lnTo>
                  <a:lnTo>
                    <a:pt x="10919" y="13753"/>
                  </a:lnTo>
                  <a:lnTo>
                    <a:pt x="11633" y="11157"/>
                  </a:lnTo>
                  <a:lnTo>
                    <a:pt x="14205" y="10490"/>
                  </a:lnTo>
                  <a:lnTo>
                    <a:pt x="15050" y="10264"/>
                  </a:lnTo>
                  <a:lnTo>
                    <a:pt x="14621" y="9538"/>
                  </a:lnTo>
                  <a:lnTo>
                    <a:pt x="13240" y="7216"/>
                  </a:lnTo>
                  <a:lnTo>
                    <a:pt x="14574"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a:off x="6268925" y="3403825"/>
              <a:ext cx="376275" cy="365550"/>
            </a:xfrm>
            <a:custGeom>
              <a:avLst/>
              <a:gdLst/>
              <a:ahLst/>
              <a:cxnLst/>
              <a:rect l="l" t="t" r="r" b="b"/>
              <a:pathLst>
                <a:path w="15051" h="14622" extrusionOk="0">
                  <a:moveTo>
                    <a:pt x="4882" y="1286"/>
                  </a:moveTo>
                  <a:lnTo>
                    <a:pt x="7109" y="2525"/>
                  </a:lnTo>
                  <a:lnTo>
                    <a:pt x="7109" y="6311"/>
                  </a:lnTo>
                  <a:lnTo>
                    <a:pt x="4263" y="3560"/>
                  </a:lnTo>
                  <a:lnTo>
                    <a:pt x="4882" y="1286"/>
                  </a:lnTo>
                  <a:close/>
                  <a:moveTo>
                    <a:pt x="10049" y="1239"/>
                  </a:moveTo>
                  <a:lnTo>
                    <a:pt x="10704" y="3632"/>
                  </a:lnTo>
                  <a:lnTo>
                    <a:pt x="7942" y="6311"/>
                  </a:lnTo>
                  <a:lnTo>
                    <a:pt x="7942" y="2417"/>
                  </a:lnTo>
                  <a:lnTo>
                    <a:pt x="7954" y="2417"/>
                  </a:lnTo>
                  <a:lnTo>
                    <a:pt x="10049" y="1239"/>
                  </a:lnTo>
                  <a:close/>
                  <a:moveTo>
                    <a:pt x="3751" y="4215"/>
                  </a:moveTo>
                  <a:lnTo>
                    <a:pt x="6525" y="6894"/>
                  </a:lnTo>
                  <a:lnTo>
                    <a:pt x="2501" y="6894"/>
                  </a:lnTo>
                  <a:lnTo>
                    <a:pt x="1298" y="4858"/>
                  </a:lnTo>
                  <a:lnTo>
                    <a:pt x="3751" y="4215"/>
                  </a:lnTo>
                  <a:close/>
                  <a:moveTo>
                    <a:pt x="11395" y="4144"/>
                  </a:moveTo>
                  <a:lnTo>
                    <a:pt x="13728" y="4751"/>
                  </a:lnTo>
                  <a:lnTo>
                    <a:pt x="12443" y="6894"/>
                  </a:lnTo>
                  <a:lnTo>
                    <a:pt x="8537" y="6894"/>
                  </a:lnTo>
                  <a:lnTo>
                    <a:pt x="11395" y="4144"/>
                  </a:lnTo>
                  <a:close/>
                  <a:moveTo>
                    <a:pt x="12550" y="7716"/>
                  </a:moveTo>
                  <a:lnTo>
                    <a:pt x="13776" y="9752"/>
                  </a:lnTo>
                  <a:lnTo>
                    <a:pt x="11300" y="10395"/>
                  </a:lnTo>
                  <a:lnTo>
                    <a:pt x="8537" y="7716"/>
                  </a:lnTo>
                  <a:close/>
                  <a:moveTo>
                    <a:pt x="6525" y="7728"/>
                  </a:moveTo>
                  <a:lnTo>
                    <a:pt x="3668" y="10478"/>
                  </a:lnTo>
                  <a:lnTo>
                    <a:pt x="1334" y="9871"/>
                  </a:lnTo>
                  <a:lnTo>
                    <a:pt x="2608" y="7728"/>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3"/>
                  </a:lnTo>
                  <a:lnTo>
                    <a:pt x="5120" y="465"/>
                  </a:lnTo>
                  <a:lnTo>
                    <a:pt x="4358" y="48"/>
                  </a:lnTo>
                  <a:lnTo>
                    <a:pt x="4144" y="870"/>
                  </a:lnTo>
                  <a:lnTo>
                    <a:pt x="3430" y="3453"/>
                  </a:lnTo>
                  <a:lnTo>
                    <a:pt x="858" y="4132"/>
                  </a:lnTo>
                  <a:lnTo>
                    <a:pt x="1" y="4346"/>
                  </a:lnTo>
                  <a:lnTo>
                    <a:pt x="441" y="5084"/>
                  </a:lnTo>
                  <a:lnTo>
                    <a:pt x="1822" y="7406"/>
                  </a:lnTo>
                  <a:lnTo>
                    <a:pt x="477" y="9644"/>
                  </a:lnTo>
                  <a:lnTo>
                    <a:pt x="48" y="10383"/>
                  </a:lnTo>
                  <a:lnTo>
                    <a:pt x="894" y="10597"/>
                  </a:lnTo>
                  <a:lnTo>
                    <a:pt x="3561" y="11299"/>
                  </a:lnTo>
                  <a:lnTo>
                    <a:pt x="4251" y="13800"/>
                  </a:lnTo>
                  <a:lnTo>
                    <a:pt x="4465" y="14621"/>
                  </a:lnTo>
                  <a:lnTo>
                    <a:pt x="5227" y="14205"/>
                  </a:lnTo>
                  <a:lnTo>
                    <a:pt x="7621" y="12859"/>
                  </a:lnTo>
                  <a:lnTo>
                    <a:pt x="9930" y="14157"/>
                  </a:lnTo>
                  <a:lnTo>
                    <a:pt x="10692" y="14574"/>
                  </a:lnTo>
                  <a:lnTo>
                    <a:pt x="10907" y="13752"/>
                  </a:lnTo>
                  <a:lnTo>
                    <a:pt x="11621" y="11168"/>
                  </a:lnTo>
                  <a:lnTo>
                    <a:pt x="14205" y="10502"/>
                  </a:lnTo>
                  <a:lnTo>
                    <a:pt x="15050" y="10275"/>
                  </a:lnTo>
                  <a:lnTo>
                    <a:pt x="14621" y="9549"/>
                  </a:lnTo>
                  <a:lnTo>
                    <a:pt x="13228" y="7227"/>
                  </a:lnTo>
                  <a:lnTo>
                    <a:pt x="14574" y="4977"/>
                  </a:lnTo>
                  <a:lnTo>
                    <a:pt x="15002" y="4251"/>
                  </a:lnTo>
                  <a:lnTo>
                    <a:pt x="14157" y="4025"/>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6268925" y="1211600"/>
              <a:ext cx="376275" cy="365525"/>
            </a:xfrm>
            <a:custGeom>
              <a:avLst/>
              <a:gdLst/>
              <a:ahLst/>
              <a:cxnLst/>
              <a:rect l="l" t="t" r="r" b="b"/>
              <a:pathLst>
                <a:path w="15051" h="14621" extrusionOk="0">
                  <a:moveTo>
                    <a:pt x="4882" y="1298"/>
                  </a:moveTo>
                  <a:lnTo>
                    <a:pt x="7109" y="2536"/>
                  </a:lnTo>
                  <a:lnTo>
                    <a:pt x="7109" y="6334"/>
                  </a:lnTo>
                  <a:lnTo>
                    <a:pt x="4263" y="3572"/>
                  </a:lnTo>
                  <a:lnTo>
                    <a:pt x="4882" y="1298"/>
                  </a:lnTo>
                  <a:close/>
                  <a:moveTo>
                    <a:pt x="10049" y="1250"/>
                  </a:moveTo>
                  <a:lnTo>
                    <a:pt x="10704" y="3655"/>
                  </a:lnTo>
                  <a:lnTo>
                    <a:pt x="7942" y="6334"/>
                  </a:lnTo>
                  <a:lnTo>
                    <a:pt x="7942" y="2429"/>
                  </a:lnTo>
                  <a:lnTo>
                    <a:pt x="7954" y="2429"/>
                  </a:lnTo>
                  <a:lnTo>
                    <a:pt x="10049" y="1250"/>
                  </a:lnTo>
                  <a:close/>
                  <a:moveTo>
                    <a:pt x="3751" y="4227"/>
                  </a:moveTo>
                  <a:lnTo>
                    <a:pt x="6525" y="6906"/>
                  </a:lnTo>
                  <a:lnTo>
                    <a:pt x="2501" y="6906"/>
                  </a:lnTo>
                  <a:lnTo>
                    <a:pt x="1286" y="4870"/>
                  </a:lnTo>
                  <a:lnTo>
                    <a:pt x="3751" y="4227"/>
                  </a:lnTo>
                  <a:close/>
                  <a:moveTo>
                    <a:pt x="11395" y="4155"/>
                  </a:moveTo>
                  <a:lnTo>
                    <a:pt x="13728" y="4763"/>
                  </a:lnTo>
                  <a:lnTo>
                    <a:pt x="12443" y="6906"/>
                  </a:lnTo>
                  <a:lnTo>
                    <a:pt x="8537" y="6906"/>
                  </a:lnTo>
                  <a:lnTo>
                    <a:pt x="11395" y="4155"/>
                  </a:lnTo>
                  <a:close/>
                  <a:moveTo>
                    <a:pt x="12562" y="7727"/>
                  </a:moveTo>
                  <a:lnTo>
                    <a:pt x="13776" y="9763"/>
                  </a:lnTo>
                  <a:lnTo>
                    <a:pt x="11311" y="10406"/>
                  </a:lnTo>
                  <a:lnTo>
                    <a:pt x="8549" y="7727"/>
                  </a:lnTo>
                  <a:close/>
                  <a:moveTo>
                    <a:pt x="6525" y="7739"/>
                  </a:moveTo>
                  <a:lnTo>
                    <a:pt x="3668" y="10501"/>
                  </a:lnTo>
                  <a:lnTo>
                    <a:pt x="1334" y="9882"/>
                  </a:lnTo>
                  <a:lnTo>
                    <a:pt x="2608" y="7739"/>
                  </a:lnTo>
                  <a:close/>
                  <a:moveTo>
                    <a:pt x="7954" y="8311"/>
                  </a:moveTo>
                  <a:lnTo>
                    <a:pt x="10800" y="11061"/>
                  </a:lnTo>
                  <a:lnTo>
                    <a:pt x="10168" y="13335"/>
                  </a:lnTo>
                  <a:lnTo>
                    <a:pt x="7954" y="12097"/>
                  </a:lnTo>
                  <a:lnTo>
                    <a:pt x="7954" y="8311"/>
                  </a:lnTo>
                  <a:close/>
                  <a:moveTo>
                    <a:pt x="7120" y="8311"/>
                  </a:moveTo>
                  <a:lnTo>
                    <a:pt x="7120" y="12204"/>
                  </a:lnTo>
                  <a:lnTo>
                    <a:pt x="7109" y="12204"/>
                  </a:lnTo>
                  <a:lnTo>
                    <a:pt x="5001" y="13383"/>
                  </a:lnTo>
                  <a:lnTo>
                    <a:pt x="4346" y="10989"/>
                  </a:lnTo>
                  <a:lnTo>
                    <a:pt x="7120" y="8311"/>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82"/>
                  </a:lnTo>
                  <a:lnTo>
                    <a:pt x="894" y="10597"/>
                  </a:lnTo>
                  <a:lnTo>
                    <a:pt x="3561"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6268925" y="4134575"/>
              <a:ext cx="376275" cy="365525"/>
            </a:xfrm>
            <a:custGeom>
              <a:avLst/>
              <a:gdLst/>
              <a:ahLst/>
              <a:cxnLst/>
              <a:rect l="l" t="t" r="r" b="b"/>
              <a:pathLst>
                <a:path w="15051" h="14621" extrusionOk="0">
                  <a:moveTo>
                    <a:pt x="4906" y="1286"/>
                  </a:moveTo>
                  <a:lnTo>
                    <a:pt x="7120" y="2512"/>
                  </a:lnTo>
                  <a:lnTo>
                    <a:pt x="7120" y="6310"/>
                  </a:lnTo>
                  <a:lnTo>
                    <a:pt x="4275" y="3560"/>
                  </a:lnTo>
                  <a:lnTo>
                    <a:pt x="4906" y="1286"/>
                  </a:lnTo>
                  <a:close/>
                  <a:moveTo>
                    <a:pt x="10049" y="1238"/>
                  </a:moveTo>
                  <a:lnTo>
                    <a:pt x="10704" y="3632"/>
                  </a:lnTo>
                  <a:lnTo>
                    <a:pt x="7942" y="6310"/>
                  </a:lnTo>
                  <a:lnTo>
                    <a:pt x="7942" y="2417"/>
                  </a:lnTo>
                  <a:lnTo>
                    <a:pt x="7954" y="2417"/>
                  </a:lnTo>
                  <a:lnTo>
                    <a:pt x="10049" y="1238"/>
                  </a:lnTo>
                  <a:close/>
                  <a:moveTo>
                    <a:pt x="11395" y="4132"/>
                  </a:moveTo>
                  <a:lnTo>
                    <a:pt x="13728" y="4739"/>
                  </a:lnTo>
                  <a:lnTo>
                    <a:pt x="12443" y="6882"/>
                  </a:lnTo>
                  <a:lnTo>
                    <a:pt x="8537" y="6882"/>
                  </a:lnTo>
                  <a:lnTo>
                    <a:pt x="11395" y="4132"/>
                  </a:lnTo>
                  <a:close/>
                  <a:moveTo>
                    <a:pt x="3751" y="4215"/>
                  </a:moveTo>
                  <a:lnTo>
                    <a:pt x="6525" y="6894"/>
                  </a:lnTo>
                  <a:lnTo>
                    <a:pt x="2501" y="6894"/>
                  </a:lnTo>
                  <a:lnTo>
                    <a:pt x="1286" y="4858"/>
                  </a:lnTo>
                  <a:lnTo>
                    <a:pt x="3751" y="4215"/>
                  </a:lnTo>
                  <a:close/>
                  <a:moveTo>
                    <a:pt x="12562" y="7715"/>
                  </a:moveTo>
                  <a:lnTo>
                    <a:pt x="13788" y="9751"/>
                  </a:lnTo>
                  <a:lnTo>
                    <a:pt x="11311" y="10394"/>
                  </a:lnTo>
                  <a:lnTo>
                    <a:pt x="8549" y="7715"/>
                  </a:lnTo>
                  <a:close/>
                  <a:moveTo>
                    <a:pt x="6525" y="7715"/>
                  </a:moveTo>
                  <a:lnTo>
                    <a:pt x="3668" y="10466"/>
                  </a:lnTo>
                  <a:lnTo>
                    <a:pt x="1334" y="9859"/>
                  </a:lnTo>
                  <a:lnTo>
                    <a:pt x="2608" y="7715"/>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2"/>
                  </a:lnTo>
                  <a:lnTo>
                    <a:pt x="5120" y="465"/>
                  </a:lnTo>
                  <a:lnTo>
                    <a:pt x="4358" y="48"/>
                  </a:lnTo>
                  <a:lnTo>
                    <a:pt x="4144" y="869"/>
                  </a:lnTo>
                  <a:lnTo>
                    <a:pt x="3430" y="3453"/>
                  </a:lnTo>
                  <a:lnTo>
                    <a:pt x="858" y="4132"/>
                  </a:lnTo>
                  <a:lnTo>
                    <a:pt x="1" y="4346"/>
                  </a:lnTo>
                  <a:lnTo>
                    <a:pt x="441" y="5084"/>
                  </a:lnTo>
                  <a:lnTo>
                    <a:pt x="1822" y="7406"/>
                  </a:lnTo>
                  <a:lnTo>
                    <a:pt x="477" y="9644"/>
                  </a:lnTo>
                  <a:lnTo>
                    <a:pt x="48" y="10382"/>
                  </a:lnTo>
                  <a:lnTo>
                    <a:pt x="894" y="10597"/>
                  </a:lnTo>
                  <a:lnTo>
                    <a:pt x="3561" y="11299"/>
                  </a:lnTo>
                  <a:lnTo>
                    <a:pt x="4251" y="13799"/>
                  </a:lnTo>
                  <a:lnTo>
                    <a:pt x="4465" y="14621"/>
                  </a:lnTo>
                  <a:lnTo>
                    <a:pt x="5227" y="14204"/>
                  </a:lnTo>
                  <a:lnTo>
                    <a:pt x="7621" y="12859"/>
                  </a:lnTo>
                  <a:lnTo>
                    <a:pt x="9930" y="14157"/>
                  </a:lnTo>
                  <a:lnTo>
                    <a:pt x="10692" y="14573"/>
                  </a:lnTo>
                  <a:lnTo>
                    <a:pt x="10907" y="13752"/>
                  </a:lnTo>
                  <a:lnTo>
                    <a:pt x="11621" y="11168"/>
                  </a:lnTo>
                  <a:lnTo>
                    <a:pt x="14205" y="10501"/>
                  </a:lnTo>
                  <a:lnTo>
                    <a:pt x="15050" y="10275"/>
                  </a:lnTo>
                  <a:lnTo>
                    <a:pt x="14621" y="9549"/>
                  </a:lnTo>
                  <a:lnTo>
                    <a:pt x="13228" y="7227"/>
                  </a:lnTo>
                  <a:lnTo>
                    <a:pt x="14574"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6268925" y="3769350"/>
              <a:ext cx="376275" cy="365250"/>
            </a:xfrm>
            <a:custGeom>
              <a:avLst/>
              <a:gdLst/>
              <a:ahLst/>
              <a:cxnLst/>
              <a:rect l="l" t="t" r="r" b="b"/>
              <a:pathLst>
                <a:path w="15051" h="14610" extrusionOk="0">
                  <a:moveTo>
                    <a:pt x="4882" y="1274"/>
                  </a:moveTo>
                  <a:lnTo>
                    <a:pt x="7109" y="2512"/>
                  </a:lnTo>
                  <a:lnTo>
                    <a:pt x="7109" y="6311"/>
                  </a:lnTo>
                  <a:lnTo>
                    <a:pt x="4263" y="3560"/>
                  </a:lnTo>
                  <a:lnTo>
                    <a:pt x="4882"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98" y="4846"/>
                  </a:lnTo>
                  <a:lnTo>
                    <a:pt x="3751" y="4215"/>
                  </a:lnTo>
                  <a:close/>
                  <a:moveTo>
                    <a:pt x="11395" y="4132"/>
                  </a:moveTo>
                  <a:lnTo>
                    <a:pt x="13728" y="4751"/>
                  </a:lnTo>
                  <a:lnTo>
                    <a:pt x="12443" y="6894"/>
                  </a:lnTo>
                  <a:lnTo>
                    <a:pt x="8537" y="6894"/>
                  </a:lnTo>
                  <a:lnTo>
                    <a:pt x="11395" y="4132"/>
                  </a:lnTo>
                  <a:close/>
                  <a:moveTo>
                    <a:pt x="12562" y="7704"/>
                  </a:moveTo>
                  <a:lnTo>
                    <a:pt x="13788" y="9751"/>
                  </a:lnTo>
                  <a:lnTo>
                    <a:pt x="11311" y="10382"/>
                  </a:lnTo>
                  <a:lnTo>
                    <a:pt x="8549" y="7704"/>
                  </a:lnTo>
                  <a:close/>
                  <a:moveTo>
                    <a:pt x="6525" y="7704"/>
                  </a:moveTo>
                  <a:lnTo>
                    <a:pt x="3668" y="10466"/>
                  </a:lnTo>
                  <a:lnTo>
                    <a:pt x="1334" y="9847"/>
                  </a:lnTo>
                  <a:lnTo>
                    <a:pt x="2608" y="7704"/>
                  </a:lnTo>
                  <a:close/>
                  <a:moveTo>
                    <a:pt x="7954" y="8287"/>
                  </a:moveTo>
                  <a:lnTo>
                    <a:pt x="10800" y="11037"/>
                  </a:lnTo>
                  <a:lnTo>
                    <a:pt x="10168" y="13323"/>
                  </a:lnTo>
                  <a:lnTo>
                    <a:pt x="7954" y="12085"/>
                  </a:lnTo>
                  <a:lnTo>
                    <a:pt x="7954" y="8287"/>
                  </a:lnTo>
                  <a:close/>
                  <a:moveTo>
                    <a:pt x="7120" y="8287"/>
                  </a:moveTo>
                  <a:lnTo>
                    <a:pt x="7120" y="12192"/>
                  </a:lnTo>
                  <a:lnTo>
                    <a:pt x="7109"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2"/>
                  </a:lnTo>
                  <a:lnTo>
                    <a:pt x="7621" y="12859"/>
                  </a:lnTo>
                  <a:lnTo>
                    <a:pt x="9930" y="14157"/>
                  </a:lnTo>
                  <a:lnTo>
                    <a:pt x="10692" y="14573"/>
                  </a:lnTo>
                  <a:lnTo>
                    <a:pt x="10907" y="13752"/>
                  </a:lnTo>
                  <a:lnTo>
                    <a:pt x="11621" y="11156"/>
                  </a:lnTo>
                  <a:lnTo>
                    <a:pt x="14205" y="10490"/>
                  </a:lnTo>
                  <a:lnTo>
                    <a:pt x="15050" y="10263"/>
                  </a:lnTo>
                  <a:lnTo>
                    <a:pt x="14621" y="9537"/>
                  </a:lnTo>
                  <a:lnTo>
                    <a:pt x="13228" y="7215"/>
                  </a:lnTo>
                  <a:lnTo>
                    <a:pt x="14574"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6648150" y="2307850"/>
              <a:ext cx="376250" cy="365250"/>
            </a:xfrm>
            <a:custGeom>
              <a:avLst/>
              <a:gdLst/>
              <a:ahLst/>
              <a:cxnLst/>
              <a:rect l="l" t="t" r="r" b="b"/>
              <a:pathLst>
                <a:path w="15050" h="14610" extrusionOk="0">
                  <a:moveTo>
                    <a:pt x="4894" y="1298"/>
                  </a:moveTo>
                  <a:lnTo>
                    <a:pt x="7120" y="2525"/>
                  </a:lnTo>
                  <a:lnTo>
                    <a:pt x="7120" y="6323"/>
                  </a:lnTo>
                  <a:lnTo>
                    <a:pt x="4274" y="3573"/>
                  </a:lnTo>
                  <a:lnTo>
                    <a:pt x="4894" y="1298"/>
                  </a:lnTo>
                  <a:close/>
                  <a:moveTo>
                    <a:pt x="10049" y="1251"/>
                  </a:moveTo>
                  <a:lnTo>
                    <a:pt x="10704" y="3644"/>
                  </a:lnTo>
                  <a:lnTo>
                    <a:pt x="7930" y="6323"/>
                  </a:lnTo>
                  <a:lnTo>
                    <a:pt x="7930" y="2430"/>
                  </a:lnTo>
                  <a:lnTo>
                    <a:pt x="7953" y="2430"/>
                  </a:lnTo>
                  <a:lnTo>
                    <a:pt x="10049" y="1251"/>
                  </a:lnTo>
                  <a:close/>
                  <a:moveTo>
                    <a:pt x="11382" y="4132"/>
                  </a:moveTo>
                  <a:lnTo>
                    <a:pt x="13728" y="4751"/>
                  </a:lnTo>
                  <a:lnTo>
                    <a:pt x="12442" y="6894"/>
                  </a:lnTo>
                  <a:lnTo>
                    <a:pt x="8525" y="6894"/>
                  </a:lnTo>
                  <a:lnTo>
                    <a:pt x="11382" y="4132"/>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37" y="7728"/>
                  </a:moveTo>
                  <a:lnTo>
                    <a:pt x="3679" y="10478"/>
                  </a:lnTo>
                  <a:lnTo>
                    <a:pt x="1346" y="9871"/>
                  </a:lnTo>
                  <a:lnTo>
                    <a:pt x="2619" y="7728"/>
                  </a:lnTo>
                  <a:close/>
                  <a:moveTo>
                    <a:pt x="7942" y="8299"/>
                  </a:moveTo>
                  <a:lnTo>
                    <a:pt x="10787" y="11062"/>
                  </a:lnTo>
                  <a:lnTo>
                    <a:pt x="10168" y="13336"/>
                  </a:lnTo>
                  <a:lnTo>
                    <a:pt x="7942" y="12097"/>
                  </a:lnTo>
                  <a:lnTo>
                    <a:pt x="7942" y="8299"/>
                  </a:lnTo>
                  <a:close/>
                  <a:moveTo>
                    <a:pt x="7132" y="8299"/>
                  </a:moveTo>
                  <a:lnTo>
                    <a:pt x="7132" y="12205"/>
                  </a:lnTo>
                  <a:lnTo>
                    <a:pt x="7120" y="12205"/>
                  </a:lnTo>
                  <a:lnTo>
                    <a:pt x="5013" y="13383"/>
                  </a:lnTo>
                  <a:lnTo>
                    <a:pt x="4358" y="10978"/>
                  </a:lnTo>
                  <a:lnTo>
                    <a:pt x="7132" y="8299"/>
                  </a:lnTo>
                  <a:close/>
                  <a:moveTo>
                    <a:pt x="10585" y="1"/>
                  </a:moveTo>
                  <a:lnTo>
                    <a:pt x="9823" y="417"/>
                  </a:lnTo>
                  <a:lnTo>
                    <a:pt x="7430" y="1751"/>
                  </a:lnTo>
                  <a:lnTo>
                    <a:pt x="5120" y="465"/>
                  </a:lnTo>
                  <a:lnTo>
                    <a:pt x="4358" y="48"/>
                  </a:lnTo>
                  <a:lnTo>
                    <a:pt x="4143" y="858"/>
                  </a:lnTo>
                  <a:lnTo>
                    <a:pt x="3429" y="3453"/>
                  </a:lnTo>
                  <a:lnTo>
                    <a:pt x="845" y="4120"/>
                  </a:lnTo>
                  <a:lnTo>
                    <a:pt x="0" y="4346"/>
                  </a:lnTo>
                  <a:lnTo>
                    <a:pt x="429" y="5073"/>
                  </a:lnTo>
                  <a:lnTo>
                    <a:pt x="1822"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06" y="13752"/>
                  </a:lnTo>
                  <a:lnTo>
                    <a:pt x="11621" y="11157"/>
                  </a:lnTo>
                  <a:lnTo>
                    <a:pt x="14204" y="10490"/>
                  </a:lnTo>
                  <a:lnTo>
                    <a:pt x="15050" y="10264"/>
                  </a:lnTo>
                  <a:lnTo>
                    <a:pt x="14621" y="9538"/>
                  </a:lnTo>
                  <a:lnTo>
                    <a:pt x="13228" y="7216"/>
                  </a:lnTo>
                  <a:lnTo>
                    <a:pt x="14573"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6648150" y="1577100"/>
              <a:ext cx="376250" cy="365250"/>
            </a:xfrm>
            <a:custGeom>
              <a:avLst/>
              <a:gdLst/>
              <a:ahLst/>
              <a:cxnLst/>
              <a:rect l="l" t="t" r="r" b="b"/>
              <a:pathLst>
                <a:path w="15050" h="14610" extrusionOk="0">
                  <a:moveTo>
                    <a:pt x="4882" y="1299"/>
                  </a:moveTo>
                  <a:lnTo>
                    <a:pt x="7096" y="2525"/>
                  </a:lnTo>
                  <a:lnTo>
                    <a:pt x="7096" y="6323"/>
                  </a:lnTo>
                  <a:lnTo>
                    <a:pt x="4263" y="3573"/>
                  </a:lnTo>
                  <a:lnTo>
                    <a:pt x="4882" y="1299"/>
                  </a:lnTo>
                  <a:close/>
                  <a:moveTo>
                    <a:pt x="10049" y="1251"/>
                  </a:moveTo>
                  <a:lnTo>
                    <a:pt x="10704" y="3644"/>
                  </a:lnTo>
                  <a:lnTo>
                    <a:pt x="7930" y="6323"/>
                  </a:lnTo>
                  <a:lnTo>
                    <a:pt x="7930" y="2430"/>
                  </a:lnTo>
                  <a:lnTo>
                    <a:pt x="7953" y="2430"/>
                  </a:lnTo>
                  <a:lnTo>
                    <a:pt x="10049" y="1251"/>
                  </a:lnTo>
                  <a:close/>
                  <a:moveTo>
                    <a:pt x="3751" y="4228"/>
                  </a:moveTo>
                  <a:lnTo>
                    <a:pt x="6525" y="6906"/>
                  </a:lnTo>
                  <a:lnTo>
                    <a:pt x="2500" y="6906"/>
                  </a:lnTo>
                  <a:lnTo>
                    <a:pt x="1286" y="4871"/>
                  </a:lnTo>
                  <a:lnTo>
                    <a:pt x="3751" y="4228"/>
                  </a:lnTo>
                  <a:close/>
                  <a:moveTo>
                    <a:pt x="11382" y="4156"/>
                  </a:moveTo>
                  <a:lnTo>
                    <a:pt x="13728" y="4763"/>
                  </a:lnTo>
                  <a:lnTo>
                    <a:pt x="12442" y="6906"/>
                  </a:lnTo>
                  <a:lnTo>
                    <a:pt x="8525" y="6906"/>
                  </a:lnTo>
                  <a:lnTo>
                    <a:pt x="11382" y="4156"/>
                  </a:lnTo>
                  <a:close/>
                  <a:moveTo>
                    <a:pt x="12561" y="7728"/>
                  </a:moveTo>
                  <a:lnTo>
                    <a:pt x="13788" y="9764"/>
                  </a:lnTo>
                  <a:lnTo>
                    <a:pt x="11311" y="10407"/>
                  </a:lnTo>
                  <a:lnTo>
                    <a:pt x="8549" y="7728"/>
                  </a:lnTo>
                  <a:close/>
                  <a:moveTo>
                    <a:pt x="6525" y="7704"/>
                  </a:moveTo>
                  <a:lnTo>
                    <a:pt x="3667" y="10478"/>
                  </a:lnTo>
                  <a:lnTo>
                    <a:pt x="1322" y="9859"/>
                  </a:lnTo>
                  <a:lnTo>
                    <a:pt x="2608" y="7704"/>
                  </a:lnTo>
                  <a:close/>
                  <a:moveTo>
                    <a:pt x="7942" y="8300"/>
                  </a:moveTo>
                  <a:lnTo>
                    <a:pt x="10787" y="11050"/>
                  </a:lnTo>
                  <a:lnTo>
                    <a:pt x="10168" y="13336"/>
                  </a:lnTo>
                  <a:lnTo>
                    <a:pt x="7942" y="12098"/>
                  </a:lnTo>
                  <a:lnTo>
                    <a:pt x="7942" y="8300"/>
                  </a:lnTo>
                  <a:close/>
                  <a:moveTo>
                    <a:pt x="7120" y="8300"/>
                  </a:moveTo>
                  <a:lnTo>
                    <a:pt x="7120" y="12205"/>
                  </a:lnTo>
                  <a:lnTo>
                    <a:pt x="7096" y="12205"/>
                  </a:lnTo>
                  <a:lnTo>
                    <a:pt x="5001" y="13383"/>
                  </a:lnTo>
                  <a:lnTo>
                    <a:pt x="4346" y="10978"/>
                  </a:lnTo>
                  <a:lnTo>
                    <a:pt x="7120" y="8300"/>
                  </a:lnTo>
                  <a:close/>
                  <a:moveTo>
                    <a:pt x="10585" y="1"/>
                  </a:moveTo>
                  <a:lnTo>
                    <a:pt x="9823" y="418"/>
                  </a:lnTo>
                  <a:lnTo>
                    <a:pt x="7430" y="1751"/>
                  </a:lnTo>
                  <a:lnTo>
                    <a:pt x="5120" y="465"/>
                  </a:lnTo>
                  <a:lnTo>
                    <a:pt x="4358" y="49"/>
                  </a:lnTo>
                  <a:lnTo>
                    <a:pt x="4143" y="858"/>
                  </a:lnTo>
                  <a:lnTo>
                    <a:pt x="3429" y="3454"/>
                  </a:lnTo>
                  <a:lnTo>
                    <a:pt x="845" y="4120"/>
                  </a:lnTo>
                  <a:lnTo>
                    <a:pt x="0" y="4347"/>
                  </a:lnTo>
                  <a:lnTo>
                    <a:pt x="429" y="5073"/>
                  </a:lnTo>
                  <a:lnTo>
                    <a:pt x="1822"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6" y="13753"/>
                  </a:lnTo>
                  <a:lnTo>
                    <a:pt x="11621" y="11157"/>
                  </a:lnTo>
                  <a:lnTo>
                    <a:pt x="14204" y="10490"/>
                  </a:lnTo>
                  <a:lnTo>
                    <a:pt x="15050" y="10264"/>
                  </a:lnTo>
                  <a:lnTo>
                    <a:pt x="14621" y="9538"/>
                  </a:lnTo>
                  <a:lnTo>
                    <a:pt x="13228" y="7216"/>
                  </a:lnTo>
                  <a:lnTo>
                    <a:pt x="14573" y="4966"/>
                  </a:lnTo>
                  <a:lnTo>
                    <a:pt x="15002" y="4239"/>
                  </a:lnTo>
                  <a:lnTo>
                    <a:pt x="14157" y="4013"/>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6648450" y="846675"/>
              <a:ext cx="376250" cy="365525"/>
            </a:xfrm>
            <a:custGeom>
              <a:avLst/>
              <a:gdLst/>
              <a:ahLst/>
              <a:cxnLst/>
              <a:rect l="l" t="t" r="r" b="b"/>
              <a:pathLst>
                <a:path w="15050" h="14621" extrusionOk="0">
                  <a:moveTo>
                    <a:pt x="10037" y="1238"/>
                  </a:moveTo>
                  <a:lnTo>
                    <a:pt x="10692" y="3631"/>
                  </a:lnTo>
                  <a:lnTo>
                    <a:pt x="7918" y="6310"/>
                  </a:lnTo>
                  <a:lnTo>
                    <a:pt x="7918" y="2417"/>
                  </a:lnTo>
                  <a:lnTo>
                    <a:pt x="7941" y="2417"/>
                  </a:lnTo>
                  <a:lnTo>
                    <a:pt x="10037" y="1238"/>
                  </a:lnTo>
                  <a:close/>
                  <a:moveTo>
                    <a:pt x="4870" y="1298"/>
                  </a:moveTo>
                  <a:lnTo>
                    <a:pt x="7084" y="2536"/>
                  </a:lnTo>
                  <a:lnTo>
                    <a:pt x="7084" y="6322"/>
                  </a:lnTo>
                  <a:lnTo>
                    <a:pt x="4251" y="3572"/>
                  </a:lnTo>
                  <a:lnTo>
                    <a:pt x="4870" y="1298"/>
                  </a:lnTo>
                  <a:close/>
                  <a:moveTo>
                    <a:pt x="3739" y="4215"/>
                  </a:moveTo>
                  <a:lnTo>
                    <a:pt x="6513" y="6894"/>
                  </a:lnTo>
                  <a:lnTo>
                    <a:pt x="2488" y="6894"/>
                  </a:lnTo>
                  <a:lnTo>
                    <a:pt x="1274" y="4858"/>
                  </a:lnTo>
                  <a:lnTo>
                    <a:pt x="3739" y="4215"/>
                  </a:lnTo>
                  <a:close/>
                  <a:moveTo>
                    <a:pt x="11359" y="4131"/>
                  </a:moveTo>
                  <a:lnTo>
                    <a:pt x="13692" y="4751"/>
                  </a:lnTo>
                  <a:lnTo>
                    <a:pt x="12430" y="6894"/>
                  </a:lnTo>
                  <a:lnTo>
                    <a:pt x="8513" y="6894"/>
                  </a:lnTo>
                  <a:lnTo>
                    <a:pt x="11359" y="4131"/>
                  </a:lnTo>
                  <a:close/>
                  <a:moveTo>
                    <a:pt x="12549" y="7715"/>
                  </a:moveTo>
                  <a:lnTo>
                    <a:pt x="13776" y="9751"/>
                  </a:lnTo>
                  <a:lnTo>
                    <a:pt x="11299" y="10394"/>
                  </a:lnTo>
                  <a:lnTo>
                    <a:pt x="8537" y="7715"/>
                  </a:lnTo>
                  <a:close/>
                  <a:moveTo>
                    <a:pt x="6513" y="7727"/>
                  </a:moveTo>
                  <a:lnTo>
                    <a:pt x="3655" y="10477"/>
                  </a:lnTo>
                  <a:lnTo>
                    <a:pt x="1310" y="9870"/>
                  </a:lnTo>
                  <a:lnTo>
                    <a:pt x="2596" y="7727"/>
                  </a:lnTo>
                  <a:close/>
                  <a:moveTo>
                    <a:pt x="7930" y="8287"/>
                  </a:moveTo>
                  <a:lnTo>
                    <a:pt x="10775" y="11049"/>
                  </a:lnTo>
                  <a:lnTo>
                    <a:pt x="10156" y="13323"/>
                  </a:lnTo>
                  <a:lnTo>
                    <a:pt x="7930" y="12085"/>
                  </a:lnTo>
                  <a:lnTo>
                    <a:pt x="7930" y="8287"/>
                  </a:lnTo>
                  <a:close/>
                  <a:moveTo>
                    <a:pt x="7108" y="8287"/>
                  </a:moveTo>
                  <a:lnTo>
                    <a:pt x="7108" y="12192"/>
                  </a:lnTo>
                  <a:lnTo>
                    <a:pt x="7084" y="12192"/>
                  </a:lnTo>
                  <a:lnTo>
                    <a:pt x="4989" y="13371"/>
                  </a:lnTo>
                  <a:lnTo>
                    <a:pt x="4334" y="10966"/>
                  </a:lnTo>
                  <a:lnTo>
                    <a:pt x="7108" y="8287"/>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70"/>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2" y="11168"/>
                  </a:lnTo>
                  <a:lnTo>
                    <a:pt x="14204" y="10489"/>
                  </a:lnTo>
                  <a:lnTo>
                    <a:pt x="15050" y="10275"/>
                  </a:lnTo>
                  <a:lnTo>
                    <a:pt x="14621" y="9537"/>
                  </a:lnTo>
                  <a:lnTo>
                    <a:pt x="13240" y="7215"/>
                  </a:lnTo>
                  <a:lnTo>
                    <a:pt x="14573" y="4965"/>
                  </a:lnTo>
                  <a:lnTo>
                    <a:pt x="14990" y="4227"/>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6648150" y="1942325"/>
              <a:ext cx="376250" cy="365550"/>
            </a:xfrm>
            <a:custGeom>
              <a:avLst/>
              <a:gdLst/>
              <a:ahLst/>
              <a:cxnLst/>
              <a:rect l="l" t="t" r="r" b="b"/>
              <a:pathLst>
                <a:path w="15050" h="14622" extrusionOk="0">
                  <a:moveTo>
                    <a:pt x="4882" y="1299"/>
                  </a:moveTo>
                  <a:lnTo>
                    <a:pt x="7096" y="2537"/>
                  </a:lnTo>
                  <a:lnTo>
                    <a:pt x="7096" y="6335"/>
                  </a:lnTo>
                  <a:lnTo>
                    <a:pt x="4263" y="3573"/>
                  </a:lnTo>
                  <a:lnTo>
                    <a:pt x="4882" y="1299"/>
                  </a:lnTo>
                  <a:close/>
                  <a:moveTo>
                    <a:pt x="10049" y="1251"/>
                  </a:moveTo>
                  <a:lnTo>
                    <a:pt x="10716" y="3656"/>
                  </a:lnTo>
                  <a:lnTo>
                    <a:pt x="7953" y="6335"/>
                  </a:lnTo>
                  <a:lnTo>
                    <a:pt x="7953" y="2430"/>
                  </a:lnTo>
                  <a:lnTo>
                    <a:pt x="10049" y="1251"/>
                  </a:lnTo>
                  <a:close/>
                  <a:moveTo>
                    <a:pt x="11382" y="4144"/>
                  </a:moveTo>
                  <a:lnTo>
                    <a:pt x="13728" y="4751"/>
                  </a:lnTo>
                  <a:lnTo>
                    <a:pt x="12442" y="6895"/>
                  </a:lnTo>
                  <a:lnTo>
                    <a:pt x="8525" y="6895"/>
                  </a:lnTo>
                  <a:lnTo>
                    <a:pt x="11382" y="4144"/>
                  </a:lnTo>
                  <a:close/>
                  <a:moveTo>
                    <a:pt x="3751" y="4228"/>
                  </a:moveTo>
                  <a:lnTo>
                    <a:pt x="6525" y="6906"/>
                  </a:lnTo>
                  <a:lnTo>
                    <a:pt x="2500" y="6906"/>
                  </a:lnTo>
                  <a:lnTo>
                    <a:pt x="1286" y="4870"/>
                  </a:lnTo>
                  <a:lnTo>
                    <a:pt x="3751" y="4228"/>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42" y="8311"/>
                  </a:moveTo>
                  <a:lnTo>
                    <a:pt x="10787" y="11062"/>
                  </a:lnTo>
                  <a:lnTo>
                    <a:pt x="10168" y="13336"/>
                  </a:lnTo>
                  <a:lnTo>
                    <a:pt x="7942" y="12109"/>
                  </a:lnTo>
                  <a:lnTo>
                    <a:pt x="7942" y="8311"/>
                  </a:lnTo>
                  <a:close/>
                  <a:moveTo>
                    <a:pt x="7120" y="8311"/>
                  </a:moveTo>
                  <a:lnTo>
                    <a:pt x="7120" y="12205"/>
                  </a:lnTo>
                  <a:lnTo>
                    <a:pt x="7096" y="12205"/>
                  </a:lnTo>
                  <a:lnTo>
                    <a:pt x="5001" y="13383"/>
                  </a:lnTo>
                  <a:lnTo>
                    <a:pt x="4346" y="10990"/>
                  </a:lnTo>
                  <a:lnTo>
                    <a:pt x="7120" y="8311"/>
                  </a:lnTo>
                  <a:close/>
                  <a:moveTo>
                    <a:pt x="10585" y="1"/>
                  </a:moveTo>
                  <a:lnTo>
                    <a:pt x="9823" y="418"/>
                  </a:lnTo>
                  <a:lnTo>
                    <a:pt x="7430" y="1763"/>
                  </a:lnTo>
                  <a:lnTo>
                    <a:pt x="5120" y="465"/>
                  </a:lnTo>
                  <a:lnTo>
                    <a:pt x="4358" y="48"/>
                  </a:lnTo>
                  <a:lnTo>
                    <a:pt x="4143" y="870"/>
                  </a:lnTo>
                  <a:lnTo>
                    <a:pt x="3429" y="3454"/>
                  </a:lnTo>
                  <a:lnTo>
                    <a:pt x="845" y="4132"/>
                  </a:lnTo>
                  <a:lnTo>
                    <a:pt x="0" y="4347"/>
                  </a:lnTo>
                  <a:lnTo>
                    <a:pt x="429" y="5085"/>
                  </a:lnTo>
                  <a:lnTo>
                    <a:pt x="1822"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6" y="13753"/>
                  </a:lnTo>
                  <a:lnTo>
                    <a:pt x="11621" y="11169"/>
                  </a:lnTo>
                  <a:lnTo>
                    <a:pt x="14204" y="10502"/>
                  </a:lnTo>
                  <a:lnTo>
                    <a:pt x="15050" y="10276"/>
                  </a:lnTo>
                  <a:lnTo>
                    <a:pt x="14621" y="9550"/>
                  </a:lnTo>
                  <a:lnTo>
                    <a:pt x="13228" y="7228"/>
                  </a:lnTo>
                  <a:lnTo>
                    <a:pt x="14573"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702735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38" y="1238"/>
                  </a:moveTo>
                  <a:lnTo>
                    <a:pt x="10704" y="3632"/>
                  </a:lnTo>
                  <a:lnTo>
                    <a:pt x="7930" y="6311"/>
                  </a:lnTo>
                  <a:lnTo>
                    <a:pt x="7930" y="2405"/>
                  </a:lnTo>
                  <a:lnTo>
                    <a:pt x="7942" y="2405"/>
                  </a:lnTo>
                  <a:lnTo>
                    <a:pt x="10038"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56" y="10466"/>
                  </a:lnTo>
                  <a:lnTo>
                    <a:pt x="1322" y="9847"/>
                  </a:lnTo>
                  <a:lnTo>
                    <a:pt x="2596"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38" y="10263"/>
                  </a:lnTo>
                  <a:lnTo>
                    <a:pt x="14610" y="9537"/>
                  </a:lnTo>
                  <a:lnTo>
                    <a:pt x="13229" y="7215"/>
                  </a:lnTo>
                  <a:lnTo>
                    <a:pt x="14562" y="4965"/>
                  </a:lnTo>
                  <a:lnTo>
                    <a:pt x="15003" y="4239"/>
                  </a:lnTo>
                  <a:lnTo>
                    <a:pt x="14145" y="4013"/>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6648150" y="2673075"/>
              <a:ext cx="376250" cy="365550"/>
            </a:xfrm>
            <a:custGeom>
              <a:avLst/>
              <a:gdLst/>
              <a:ahLst/>
              <a:cxnLst/>
              <a:rect l="l" t="t" r="r" b="b"/>
              <a:pathLst>
                <a:path w="15050" h="14622" extrusionOk="0">
                  <a:moveTo>
                    <a:pt x="4894" y="1286"/>
                  </a:moveTo>
                  <a:lnTo>
                    <a:pt x="7120" y="2525"/>
                  </a:lnTo>
                  <a:lnTo>
                    <a:pt x="7120" y="6311"/>
                  </a:lnTo>
                  <a:lnTo>
                    <a:pt x="4274" y="3561"/>
                  </a:lnTo>
                  <a:lnTo>
                    <a:pt x="4894" y="1286"/>
                  </a:lnTo>
                  <a:close/>
                  <a:moveTo>
                    <a:pt x="10049" y="1251"/>
                  </a:moveTo>
                  <a:lnTo>
                    <a:pt x="10704" y="3656"/>
                  </a:lnTo>
                  <a:lnTo>
                    <a:pt x="7930" y="6335"/>
                  </a:lnTo>
                  <a:lnTo>
                    <a:pt x="7930" y="2429"/>
                  </a:lnTo>
                  <a:lnTo>
                    <a:pt x="7953" y="2429"/>
                  </a:lnTo>
                  <a:lnTo>
                    <a:pt x="10049" y="1251"/>
                  </a:lnTo>
                  <a:close/>
                  <a:moveTo>
                    <a:pt x="11382" y="4144"/>
                  </a:moveTo>
                  <a:lnTo>
                    <a:pt x="13728" y="4751"/>
                  </a:lnTo>
                  <a:lnTo>
                    <a:pt x="12442" y="6894"/>
                  </a:lnTo>
                  <a:lnTo>
                    <a:pt x="8525" y="6894"/>
                  </a:lnTo>
                  <a:lnTo>
                    <a:pt x="11382" y="4144"/>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16"/>
                  </a:moveTo>
                  <a:lnTo>
                    <a:pt x="3679" y="10466"/>
                  </a:lnTo>
                  <a:lnTo>
                    <a:pt x="1346" y="9859"/>
                  </a:lnTo>
                  <a:lnTo>
                    <a:pt x="2608" y="7716"/>
                  </a:lnTo>
                  <a:close/>
                  <a:moveTo>
                    <a:pt x="7953" y="8299"/>
                  </a:moveTo>
                  <a:lnTo>
                    <a:pt x="10787" y="11050"/>
                  </a:lnTo>
                  <a:lnTo>
                    <a:pt x="10168" y="13324"/>
                  </a:lnTo>
                  <a:lnTo>
                    <a:pt x="7942" y="12085"/>
                  </a:lnTo>
                  <a:lnTo>
                    <a:pt x="7942" y="8299"/>
                  </a:lnTo>
                  <a:close/>
                  <a:moveTo>
                    <a:pt x="7132" y="8287"/>
                  </a:moveTo>
                  <a:lnTo>
                    <a:pt x="7132" y="12193"/>
                  </a:lnTo>
                  <a:lnTo>
                    <a:pt x="7120" y="12193"/>
                  </a:lnTo>
                  <a:lnTo>
                    <a:pt x="5013" y="13371"/>
                  </a:lnTo>
                  <a:lnTo>
                    <a:pt x="4358" y="10966"/>
                  </a:lnTo>
                  <a:lnTo>
                    <a:pt x="7132" y="8287"/>
                  </a:lnTo>
                  <a:close/>
                  <a:moveTo>
                    <a:pt x="10585" y="1"/>
                  </a:moveTo>
                  <a:lnTo>
                    <a:pt x="9823" y="417"/>
                  </a:lnTo>
                  <a:lnTo>
                    <a:pt x="7430" y="1763"/>
                  </a:lnTo>
                  <a:lnTo>
                    <a:pt x="5120" y="465"/>
                  </a:lnTo>
                  <a:lnTo>
                    <a:pt x="4358" y="48"/>
                  </a:lnTo>
                  <a:lnTo>
                    <a:pt x="4143" y="870"/>
                  </a:lnTo>
                  <a:lnTo>
                    <a:pt x="3429" y="3453"/>
                  </a:lnTo>
                  <a:lnTo>
                    <a:pt x="845" y="4132"/>
                  </a:lnTo>
                  <a:lnTo>
                    <a:pt x="0" y="4346"/>
                  </a:lnTo>
                  <a:lnTo>
                    <a:pt x="429" y="5085"/>
                  </a:lnTo>
                  <a:lnTo>
                    <a:pt x="1822" y="7406"/>
                  </a:lnTo>
                  <a:lnTo>
                    <a:pt x="476"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6" y="13752"/>
                  </a:lnTo>
                  <a:lnTo>
                    <a:pt x="11621" y="11169"/>
                  </a:lnTo>
                  <a:lnTo>
                    <a:pt x="14192" y="10502"/>
                  </a:lnTo>
                  <a:lnTo>
                    <a:pt x="15050" y="10276"/>
                  </a:lnTo>
                  <a:lnTo>
                    <a:pt x="14609" y="9549"/>
                  </a:lnTo>
                  <a:lnTo>
                    <a:pt x="13228" y="7228"/>
                  </a:lnTo>
                  <a:lnTo>
                    <a:pt x="14573" y="4977"/>
                  </a:lnTo>
                  <a:lnTo>
                    <a:pt x="15002" y="4251"/>
                  </a:lnTo>
                  <a:lnTo>
                    <a:pt x="14157" y="4025"/>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7027350" y="4134575"/>
              <a:ext cx="375975" cy="365525"/>
            </a:xfrm>
            <a:custGeom>
              <a:avLst/>
              <a:gdLst/>
              <a:ahLst/>
              <a:cxnLst/>
              <a:rect l="l" t="t" r="r" b="b"/>
              <a:pathLst>
                <a:path w="15039" h="14621" extrusionOk="0">
                  <a:moveTo>
                    <a:pt x="4894" y="1286"/>
                  </a:moveTo>
                  <a:lnTo>
                    <a:pt x="7109" y="2512"/>
                  </a:lnTo>
                  <a:lnTo>
                    <a:pt x="7109" y="6310"/>
                  </a:lnTo>
                  <a:lnTo>
                    <a:pt x="4275" y="3560"/>
                  </a:lnTo>
                  <a:lnTo>
                    <a:pt x="4894" y="1286"/>
                  </a:lnTo>
                  <a:close/>
                  <a:moveTo>
                    <a:pt x="10038" y="1238"/>
                  </a:moveTo>
                  <a:lnTo>
                    <a:pt x="10704" y="3632"/>
                  </a:lnTo>
                  <a:lnTo>
                    <a:pt x="7930" y="6310"/>
                  </a:lnTo>
                  <a:lnTo>
                    <a:pt x="7930" y="2417"/>
                  </a:lnTo>
                  <a:lnTo>
                    <a:pt x="7942" y="2417"/>
                  </a:lnTo>
                  <a:lnTo>
                    <a:pt x="10038" y="1238"/>
                  </a:lnTo>
                  <a:close/>
                  <a:moveTo>
                    <a:pt x="11383" y="4132"/>
                  </a:moveTo>
                  <a:lnTo>
                    <a:pt x="13717" y="4739"/>
                  </a:lnTo>
                  <a:lnTo>
                    <a:pt x="12443" y="6882"/>
                  </a:lnTo>
                  <a:lnTo>
                    <a:pt x="8526" y="6882"/>
                  </a:lnTo>
                  <a:lnTo>
                    <a:pt x="11383" y="4132"/>
                  </a:lnTo>
                  <a:close/>
                  <a:moveTo>
                    <a:pt x="3751" y="4215"/>
                  </a:moveTo>
                  <a:lnTo>
                    <a:pt x="6513" y="6894"/>
                  </a:lnTo>
                  <a:lnTo>
                    <a:pt x="2501" y="6894"/>
                  </a:lnTo>
                  <a:lnTo>
                    <a:pt x="1298" y="4858"/>
                  </a:lnTo>
                  <a:lnTo>
                    <a:pt x="3751" y="4215"/>
                  </a:lnTo>
                  <a:close/>
                  <a:moveTo>
                    <a:pt x="12562" y="7715"/>
                  </a:moveTo>
                  <a:lnTo>
                    <a:pt x="13776" y="9751"/>
                  </a:lnTo>
                  <a:lnTo>
                    <a:pt x="11312" y="10394"/>
                  </a:lnTo>
                  <a:lnTo>
                    <a:pt x="8537"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38" y="10275"/>
                  </a:lnTo>
                  <a:lnTo>
                    <a:pt x="14610" y="9549"/>
                  </a:lnTo>
                  <a:lnTo>
                    <a:pt x="13229" y="7227"/>
                  </a:lnTo>
                  <a:lnTo>
                    <a:pt x="14562" y="4977"/>
                  </a:lnTo>
                  <a:lnTo>
                    <a:pt x="15003" y="4251"/>
                  </a:lnTo>
                  <a:lnTo>
                    <a:pt x="14145" y="4024"/>
                  </a:lnTo>
                  <a:lnTo>
                    <a:pt x="11490" y="3322"/>
                  </a:lnTo>
                  <a:lnTo>
                    <a:pt x="10800"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7027350" y="4499800"/>
              <a:ext cx="375975" cy="365250"/>
            </a:xfrm>
            <a:custGeom>
              <a:avLst/>
              <a:gdLst/>
              <a:ahLst/>
              <a:cxnLst/>
              <a:rect l="l" t="t" r="r" b="b"/>
              <a:pathLst>
                <a:path w="15039" h="14610" extrusionOk="0">
                  <a:moveTo>
                    <a:pt x="4894" y="1286"/>
                  </a:moveTo>
                  <a:lnTo>
                    <a:pt x="7109" y="2524"/>
                  </a:lnTo>
                  <a:lnTo>
                    <a:pt x="7109" y="6322"/>
                  </a:lnTo>
                  <a:lnTo>
                    <a:pt x="4275" y="3572"/>
                  </a:lnTo>
                  <a:lnTo>
                    <a:pt x="4894" y="1286"/>
                  </a:lnTo>
                  <a:close/>
                  <a:moveTo>
                    <a:pt x="10038" y="1250"/>
                  </a:moveTo>
                  <a:lnTo>
                    <a:pt x="10704" y="3643"/>
                  </a:lnTo>
                  <a:lnTo>
                    <a:pt x="7930" y="6322"/>
                  </a:lnTo>
                  <a:lnTo>
                    <a:pt x="7930" y="2417"/>
                  </a:lnTo>
                  <a:lnTo>
                    <a:pt x="7942" y="2417"/>
                  </a:lnTo>
                  <a:lnTo>
                    <a:pt x="10038"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30"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38" y="10263"/>
                  </a:lnTo>
                  <a:lnTo>
                    <a:pt x="14610" y="9537"/>
                  </a:lnTo>
                  <a:lnTo>
                    <a:pt x="13229" y="7215"/>
                  </a:lnTo>
                  <a:lnTo>
                    <a:pt x="14562" y="4965"/>
                  </a:lnTo>
                  <a:lnTo>
                    <a:pt x="15003" y="4239"/>
                  </a:lnTo>
                  <a:lnTo>
                    <a:pt x="14145" y="4012"/>
                  </a:lnTo>
                  <a:lnTo>
                    <a:pt x="11490" y="3310"/>
                  </a:lnTo>
                  <a:lnTo>
                    <a:pt x="10800"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7027350" y="3038600"/>
              <a:ext cx="376275" cy="365250"/>
            </a:xfrm>
            <a:custGeom>
              <a:avLst/>
              <a:gdLst/>
              <a:ahLst/>
              <a:cxnLst/>
              <a:rect l="l" t="t" r="r" b="b"/>
              <a:pathLst>
                <a:path w="15051" h="14610" extrusionOk="0">
                  <a:moveTo>
                    <a:pt x="10038" y="1239"/>
                  </a:moveTo>
                  <a:lnTo>
                    <a:pt x="10704" y="3632"/>
                  </a:lnTo>
                  <a:lnTo>
                    <a:pt x="7930" y="6311"/>
                  </a:lnTo>
                  <a:lnTo>
                    <a:pt x="7930" y="2405"/>
                  </a:lnTo>
                  <a:lnTo>
                    <a:pt x="7942" y="2405"/>
                  </a:lnTo>
                  <a:lnTo>
                    <a:pt x="10038"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7" y="4013"/>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6648150" y="3038600"/>
              <a:ext cx="376250" cy="365250"/>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98"/>
                  </a:moveTo>
                  <a:lnTo>
                    <a:pt x="7120" y="2525"/>
                  </a:lnTo>
                  <a:lnTo>
                    <a:pt x="7120" y="6323"/>
                  </a:lnTo>
                  <a:lnTo>
                    <a:pt x="4274" y="3572"/>
                  </a:lnTo>
                  <a:lnTo>
                    <a:pt x="4894" y="1298"/>
                  </a:lnTo>
                  <a:close/>
                  <a:moveTo>
                    <a:pt x="3751" y="4215"/>
                  </a:moveTo>
                  <a:lnTo>
                    <a:pt x="6525" y="6894"/>
                  </a:lnTo>
                  <a:lnTo>
                    <a:pt x="2500" y="6894"/>
                  </a:lnTo>
                  <a:lnTo>
                    <a:pt x="1286" y="4846"/>
                  </a:lnTo>
                  <a:lnTo>
                    <a:pt x="3751" y="4215"/>
                  </a:lnTo>
                  <a:close/>
                  <a:moveTo>
                    <a:pt x="11382" y="4132"/>
                  </a:moveTo>
                  <a:lnTo>
                    <a:pt x="13728" y="4751"/>
                  </a:lnTo>
                  <a:lnTo>
                    <a:pt x="12442" y="6894"/>
                  </a:lnTo>
                  <a:lnTo>
                    <a:pt x="8525" y="6894"/>
                  </a:lnTo>
                  <a:lnTo>
                    <a:pt x="11382" y="4132"/>
                  </a:lnTo>
                  <a:close/>
                  <a:moveTo>
                    <a:pt x="12561" y="7704"/>
                  </a:moveTo>
                  <a:lnTo>
                    <a:pt x="13764" y="9752"/>
                  </a:lnTo>
                  <a:lnTo>
                    <a:pt x="11311" y="10383"/>
                  </a:lnTo>
                  <a:lnTo>
                    <a:pt x="8549" y="7704"/>
                  </a:lnTo>
                  <a:close/>
                  <a:moveTo>
                    <a:pt x="6537" y="7704"/>
                  </a:moveTo>
                  <a:lnTo>
                    <a:pt x="3679" y="10478"/>
                  </a:lnTo>
                  <a:lnTo>
                    <a:pt x="1346" y="9871"/>
                  </a:lnTo>
                  <a:lnTo>
                    <a:pt x="2619" y="7704"/>
                  </a:lnTo>
                  <a:close/>
                  <a:moveTo>
                    <a:pt x="7942" y="8287"/>
                  </a:moveTo>
                  <a:lnTo>
                    <a:pt x="10787" y="11038"/>
                  </a:lnTo>
                  <a:lnTo>
                    <a:pt x="10168" y="13324"/>
                  </a:lnTo>
                  <a:lnTo>
                    <a:pt x="7942" y="12085"/>
                  </a:lnTo>
                  <a:lnTo>
                    <a:pt x="7942"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43" y="858"/>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204"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6268925" y="846675"/>
              <a:ext cx="376275" cy="365525"/>
            </a:xfrm>
            <a:custGeom>
              <a:avLst/>
              <a:gdLst/>
              <a:ahLst/>
              <a:cxnLst/>
              <a:rect l="l" t="t" r="r" b="b"/>
              <a:pathLst>
                <a:path w="15051" h="14621" extrusionOk="0">
                  <a:moveTo>
                    <a:pt x="10049" y="1238"/>
                  </a:moveTo>
                  <a:lnTo>
                    <a:pt x="10704" y="3631"/>
                  </a:lnTo>
                  <a:lnTo>
                    <a:pt x="7942" y="6310"/>
                  </a:lnTo>
                  <a:lnTo>
                    <a:pt x="7942" y="2417"/>
                  </a:lnTo>
                  <a:lnTo>
                    <a:pt x="7954" y="2417"/>
                  </a:lnTo>
                  <a:lnTo>
                    <a:pt x="10049" y="1238"/>
                  </a:lnTo>
                  <a:close/>
                  <a:moveTo>
                    <a:pt x="4882" y="1298"/>
                  </a:moveTo>
                  <a:lnTo>
                    <a:pt x="7109" y="2536"/>
                  </a:lnTo>
                  <a:lnTo>
                    <a:pt x="7109" y="6322"/>
                  </a:lnTo>
                  <a:lnTo>
                    <a:pt x="4263" y="3572"/>
                  </a:lnTo>
                  <a:lnTo>
                    <a:pt x="4882" y="1298"/>
                  </a:lnTo>
                  <a:close/>
                  <a:moveTo>
                    <a:pt x="3751" y="4215"/>
                  </a:moveTo>
                  <a:lnTo>
                    <a:pt x="6525" y="6894"/>
                  </a:lnTo>
                  <a:lnTo>
                    <a:pt x="2501" y="6894"/>
                  </a:lnTo>
                  <a:lnTo>
                    <a:pt x="1286" y="4858"/>
                  </a:lnTo>
                  <a:lnTo>
                    <a:pt x="3751" y="4215"/>
                  </a:lnTo>
                  <a:close/>
                  <a:moveTo>
                    <a:pt x="11371" y="4131"/>
                  </a:moveTo>
                  <a:lnTo>
                    <a:pt x="13717" y="4751"/>
                  </a:lnTo>
                  <a:lnTo>
                    <a:pt x="12443" y="6894"/>
                  </a:lnTo>
                  <a:lnTo>
                    <a:pt x="8537" y="6894"/>
                  </a:lnTo>
                  <a:lnTo>
                    <a:pt x="11371" y="4131"/>
                  </a:lnTo>
                  <a:close/>
                  <a:moveTo>
                    <a:pt x="12562" y="7715"/>
                  </a:moveTo>
                  <a:lnTo>
                    <a:pt x="13788" y="9751"/>
                  </a:lnTo>
                  <a:lnTo>
                    <a:pt x="11311" y="10394"/>
                  </a:lnTo>
                  <a:lnTo>
                    <a:pt x="8549" y="7715"/>
                  </a:lnTo>
                  <a:close/>
                  <a:moveTo>
                    <a:pt x="6513" y="7727"/>
                  </a:moveTo>
                  <a:lnTo>
                    <a:pt x="3668" y="10477"/>
                  </a:lnTo>
                  <a:lnTo>
                    <a:pt x="1310" y="9870"/>
                  </a:lnTo>
                  <a:lnTo>
                    <a:pt x="2596" y="7727"/>
                  </a:lnTo>
                  <a:close/>
                  <a:moveTo>
                    <a:pt x="7954" y="8287"/>
                  </a:moveTo>
                  <a:lnTo>
                    <a:pt x="10800" y="11049"/>
                  </a:lnTo>
                  <a:lnTo>
                    <a:pt x="10168" y="13323"/>
                  </a:lnTo>
                  <a:lnTo>
                    <a:pt x="7954" y="12085"/>
                  </a:lnTo>
                  <a:lnTo>
                    <a:pt x="7954" y="8287"/>
                  </a:lnTo>
                  <a:close/>
                  <a:moveTo>
                    <a:pt x="7120" y="8287"/>
                  </a:moveTo>
                  <a:lnTo>
                    <a:pt x="7120" y="12192"/>
                  </a:lnTo>
                  <a:lnTo>
                    <a:pt x="7109" y="12192"/>
                  </a:lnTo>
                  <a:lnTo>
                    <a:pt x="5001" y="13371"/>
                  </a:lnTo>
                  <a:lnTo>
                    <a:pt x="4346" y="10966"/>
                  </a:lnTo>
                  <a:lnTo>
                    <a:pt x="7120" y="8287"/>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70"/>
                  </a:lnTo>
                  <a:lnTo>
                    <a:pt x="894" y="10597"/>
                  </a:lnTo>
                  <a:lnTo>
                    <a:pt x="3561"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15"/>
                  </a:lnTo>
                  <a:lnTo>
                    <a:pt x="14574" y="4965"/>
                  </a:lnTo>
                  <a:lnTo>
                    <a:pt x="15002" y="4227"/>
                  </a:lnTo>
                  <a:lnTo>
                    <a:pt x="14157" y="4000"/>
                  </a:lnTo>
                  <a:lnTo>
                    <a:pt x="11490" y="3310"/>
                  </a:lnTo>
                  <a:lnTo>
                    <a:pt x="10811" y="798"/>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6648150" y="1211600"/>
              <a:ext cx="376250" cy="365525"/>
            </a:xfrm>
            <a:custGeom>
              <a:avLst/>
              <a:gdLst/>
              <a:ahLst/>
              <a:cxnLst/>
              <a:rect l="l" t="t" r="r" b="b"/>
              <a:pathLst>
                <a:path w="15050" h="14621" extrusionOk="0">
                  <a:moveTo>
                    <a:pt x="4882" y="1298"/>
                  </a:moveTo>
                  <a:lnTo>
                    <a:pt x="7096" y="2536"/>
                  </a:lnTo>
                  <a:lnTo>
                    <a:pt x="7096" y="6334"/>
                  </a:lnTo>
                  <a:lnTo>
                    <a:pt x="4263" y="3572"/>
                  </a:lnTo>
                  <a:lnTo>
                    <a:pt x="4882" y="1298"/>
                  </a:lnTo>
                  <a:close/>
                  <a:moveTo>
                    <a:pt x="10049" y="1250"/>
                  </a:moveTo>
                  <a:lnTo>
                    <a:pt x="10704" y="3655"/>
                  </a:lnTo>
                  <a:lnTo>
                    <a:pt x="7930" y="6334"/>
                  </a:lnTo>
                  <a:lnTo>
                    <a:pt x="7930" y="2429"/>
                  </a:lnTo>
                  <a:lnTo>
                    <a:pt x="7953" y="2429"/>
                  </a:lnTo>
                  <a:lnTo>
                    <a:pt x="10049" y="1250"/>
                  </a:lnTo>
                  <a:close/>
                  <a:moveTo>
                    <a:pt x="3751" y="4227"/>
                  </a:moveTo>
                  <a:lnTo>
                    <a:pt x="6525" y="6906"/>
                  </a:lnTo>
                  <a:lnTo>
                    <a:pt x="2500" y="6906"/>
                  </a:lnTo>
                  <a:lnTo>
                    <a:pt x="1286" y="4870"/>
                  </a:lnTo>
                  <a:lnTo>
                    <a:pt x="3751" y="4227"/>
                  </a:lnTo>
                  <a:close/>
                  <a:moveTo>
                    <a:pt x="11382" y="4155"/>
                  </a:moveTo>
                  <a:lnTo>
                    <a:pt x="13728" y="4763"/>
                  </a:lnTo>
                  <a:lnTo>
                    <a:pt x="12442" y="6906"/>
                  </a:lnTo>
                  <a:lnTo>
                    <a:pt x="8525" y="6906"/>
                  </a:lnTo>
                  <a:lnTo>
                    <a:pt x="11382" y="4155"/>
                  </a:lnTo>
                  <a:close/>
                  <a:moveTo>
                    <a:pt x="12561" y="7727"/>
                  </a:moveTo>
                  <a:lnTo>
                    <a:pt x="13788" y="9763"/>
                  </a:lnTo>
                  <a:lnTo>
                    <a:pt x="11311" y="10406"/>
                  </a:lnTo>
                  <a:lnTo>
                    <a:pt x="8549" y="7727"/>
                  </a:lnTo>
                  <a:close/>
                  <a:moveTo>
                    <a:pt x="6525" y="7739"/>
                  </a:moveTo>
                  <a:lnTo>
                    <a:pt x="3667" y="10501"/>
                  </a:lnTo>
                  <a:lnTo>
                    <a:pt x="1322" y="9882"/>
                  </a:lnTo>
                  <a:lnTo>
                    <a:pt x="2608" y="7739"/>
                  </a:lnTo>
                  <a:close/>
                  <a:moveTo>
                    <a:pt x="7942" y="8311"/>
                  </a:moveTo>
                  <a:lnTo>
                    <a:pt x="10787" y="11061"/>
                  </a:lnTo>
                  <a:lnTo>
                    <a:pt x="10168" y="13335"/>
                  </a:lnTo>
                  <a:lnTo>
                    <a:pt x="7942" y="12097"/>
                  </a:lnTo>
                  <a:lnTo>
                    <a:pt x="7942" y="8311"/>
                  </a:lnTo>
                  <a:close/>
                  <a:moveTo>
                    <a:pt x="7120" y="8311"/>
                  </a:moveTo>
                  <a:lnTo>
                    <a:pt x="7120" y="12204"/>
                  </a:lnTo>
                  <a:lnTo>
                    <a:pt x="7096" y="12204"/>
                  </a:lnTo>
                  <a:lnTo>
                    <a:pt x="5001" y="13383"/>
                  </a:lnTo>
                  <a:lnTo>
                    <a:pt x="4346" y="10989"/>
                  </a:lnTo>
                  <a:lnTo>
                    <a:pt x="7120" y="8311"/>
                  </a:lnTo>
                  <a:close/>
                  <a:moveTo>
                    <a:pt x="10585" y="0"/>
                  </a:moveTo>
                  <a:lnTo>
                    <a:pt x="9823" y="417"/>
                  </a:lnTo>
                  <a:lnTo>
                    <a:pt x="7430" y="1762"/>
                  </a:lnTo>
                  <a:lnTo>
                    <a:pt x="5120" y="464"/>
                  </a:lnTo>
                  <a:lnTo>
                    <a:pt x="4358" y="48"/>
                  </a:lnTo>
                  <a:lnTo>
                    <a:pt x="4143" y="869"/>
                  </a:lnTo>
                  <a:lnTo>
                    <a:pt x="3429" y="3453"/>
                  </a:lnTo>
                  <a:lnTo>
                    <a:pt x="845" y="4120"/>
                  </a:lnTo>
                  <a:lnTo>
                    <a:pt x="0" y="4346"/>
                  </a:lnTo>
                  <a:lnTo>
                    <a:pt x="429" y="5072"/>
                  </a:lnTo>
                  <a:lnTo>
                    <a:pt x="1822"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204" y="10489"/>
                  </a:lnTo>
                  <a:lnTo>
                    <a:pt x="15050" y="10275"/>
                  </a:lnTo>
                  <a:lnTo>
                    <a:pt x="14621" y="9537"/>
                  </a:lnTo>
                  <a:lnTo>
                    <a:pt x="13228" y="7227"/>
                  </a:lnTo>
                  <a:lnTo>
                    <a:pt x="14573" y="4977"/>
                  </a:lnTo>
                  <a:lnTo>
                    <a:pt x="15002" y="4251"/>
                  </a:lnTo>
                  <a:lnTo>
                    <a:pt x="14157" y="4024"/>
                  </a:lnTo>
                  <a:lnTo>
                    <a:pt x="11490" y="3322"/>
                  </a:lnTo>
                  <a:lnTo>
                    <a:pt x="10811"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6268925" y="1942325"/>
              <a:ext cx="376275" cy="365550"/>
            </a:xfrm>
            <a:custGeom>
              <a:avLst/>
              <a:gdLst/>
              <a:ahLst/>
              <a:cxnLst/>
              <a:rect l="l" t="t" r="r" b="b"/>
              <a:pathLst>
                <a:path w="15051" h="14622" extrusionOk="0">
                  <a:moveTo>
                    <a:pt x="4906" y="1299"/>
                  </a:moveTo>
                  <a:lnTo>
                    <a:pt x="7120" y="2537"/>
                  </a:lnTo>
                  <a:lnTo>
                    <a:pt x="7120" y="6335"/>
                  </a:lnTo>
                  <a:lnTo>
                    <a:pt x="4275" y="3573"/>
                  </a:lnTo>
                  <a:lnTo>
                    <a:pt x="4906" y="1299"/>
                  </a:lnTo>
                  <a:close/>
                  <a:moveTo>
                    <a:pt x="10049" y="1251"/>
                  </a:moveTo>
                  <a:lnTo>
                    <a:pt x="10704" y="3656"/>
                  </a:lnTo>
                  <a:lnTo>
                    <a:pt x="7942" y="6335"/>
                  </a:lnTo>
                  <a:lnTo>
                    <a:pt x="7942" y="2430"/>
                  </a:lnTo>
                  <a:lnTo>
                    <a:pt x="7954" y="2430"/>
                  </a:lnTo>
                  <a:lnTo>
                    <a:pt x="10049" y="1251"/>
                  </a:lnTo>
                  <a:close/>
                  <a:moveTo>
                    <a:pt x="11395" y="4144"/>
                  </a:moveTo>
                  <a:lnTo>
                    <a:pt x="13728" y="4751"/>
                  </a:lnTo>
                  <a:lnTo>
                    <a:pt x="12443" y="6895"/>
                  </a:lnTo>
                  <a:lnTo>
                    <a:pt x="8537" y="6895"/>
                  </a:lnTo>
                  <a:lnTo>
                    <a:pt x="11395" y="4144"/>
                  </a:lnTo>
                  <a:close/>
                  <a:moveTo>
                    <a:pt x="3751" y="4228"/>
                  </a:moveTo>
                  <a:lnTo>
                    <a:pt x="6525" y="6906"/>
                  </a:lnTo>
                  <a:lnTo>
                    <a:pt x="2501" y="6906"/>
                  </a:lnTo>
                  <a:lnTo>
                    <a:pt x="1286" y="4870"/>
                  </a:lnTo>
                  <a:lnTo>
                    <a:pt x="3751" y="4228"/>
                  </a:lnTo>
                  <a:close/>
                  <a:moveTo>
                    <a:pt x="12562" y="7728"/>
                  </a:moveTo>
                  <a:lnTo>
                    <a:pt x="13788" y="9764"/>
                  </a:lnTo>
                  <a:lnTo>
                    <a:pt x="11311" y="10407"/>
                  </a:lnTo>
                  <a:lnTo>
                    <a:pt x="8549" y="7728"/>
                  </a:lnTo>
                  <a:close/>
                  <a:moveTo>
                    <a:pt x="6525" y="7728"/>
                  </a:moveTo>
                  <a:lnTo>
                    <a:pt x="3668" y="10478"/>
                  </a:lnTo>
                  <a:lnTo>
                    <a:pt x="1334" y="9871"/>
                  </a:lnTo>
                  <a:lnTo>
                    <a:pt x="2608" y="7728"/>
                  </a:lnTo>
                  <a:close/>
                  <a:moveTo>
                    <a:pt x="7954" y="8311"/>
                  </a:moveTo>
                  <a:lnTo>
                    <a:pt x="10800" y="11062"/>
                  </a:lnTo>
                  <a:lnTo>
                    <a:pt x="10168" y="13336"/>
                  </a:lnTo>
                  <a:lnTo>
                    <a:pt x="7954" y="12109"/>
                  </a:lnTo>
                  <a:lnTo>
                    <a:pt x="7954" y="8311"/>
                  </a:lnTo>
                  <a:close/>
                  <a:moveTo>
                    <a:pt x="7132" y="8311"/>
                  </a:moveTo>
                  <a:lnTo>
                    <a:pt x="7132" y="12205"/>
                  </a:lnTo>
                  <a:lnTo>
                    <a:pt x="7120" y="12205"/>
                  </a:lnTo>
                  <a:lnTo>
                    <a:pt x="5025" y="13383"/>
                  </a:lnTo>
                  <a:lnTo>
                    <a:pt x="4370" y="10990"/>
                  </a:lnTo>
                  <a:lnTo>
                    <a:pt x="7132" y="8311"/>
                  </a:lnTo>
                  <a:close/>
                  <a:moveTo>
                    <a:pt x="10585" y="1"/>
                  </a:moveTo>
                  <a:lnTo>
                    <a:pt x="9823" y="418"/>
                  </a:lnTo>
                  <a:lnTo>
                    <a:pt x="7430" y="1763"/>
                  </a:lnTo>
                  <a:lnTo>
                    <a:pt x="5120" y="465"/>
                  </a:lnTo>
                  <a:lnTo>
                    <a:pt x="4370" y="48"/>
                  </a:lnTo>
                  <a:lnTo>
                    <a:pt x="4144" y="870"/>
                  </a:lnTo>
                  <a:lnTo>
                    <a:pt x="3430" y="3454"/>
                  </a:lnTo>
                  <a:lnTo>
                    <a:pt x="858" y="4132"/>
                  </a:lnTo>
                  <a:lnTo>
                    <a:pt x="1" y="4347"/>
                  </a:lnTo>
                  <a:lnTo>
                    <a:pt x="441" y="5085"/>
                  </a:lnTo>
                  <a:lnTo>
                    <a:pt x="1822" y="7406"/>
                  </a:lnTo>
                  <a:lnTo>
                    <a:pt x="477" y="9645"/>
                  </a:lnTo>
                  <a:lnTo>
                    <a:pt x="48" y="10383"/>
                  </a:lnTo>
                  <a:lnTo>
                    <a:pt x="894" y="10597"/>
                  </a:lnTo>
                  <a:lnTo>
                    <a:pt x="3561" y="11300"/>
                  </a:lnTo>
                  <a:lnTo>
                    <a:pt x="4251" y="13800"/>
                  </a:lnTo>
                  <a:lnTo>
                    <a:pt x="4465" y="14622"/>
                  </a:lnTo>
                  <a:lnTo>
                    <a:pt x="5227" y="14205"/>
                  </a:lnTo>
                  <a:lnTo>
                    <a:pt x="7621" y="12860"/>
                  </a:lnTo>
                  <a:lnTo>
                    <a:pt x="9930" y="14157"/>
                  </a:lnTo>
                  <a:lnTo>
                    <a:pt x="10692" y="14574"/>
                  </a:lnTo>
                  <a:lnTo>
                    <a:pt x="10919" y="13753"/>
                  </a:lnTo>
                  <a:lnTo>
                    <a:pt x="11633" y="11169"/>
                  </a:lnTo>
                  <a:lnTo>
                    <a:pt x="14205" y="10502"/>
                  </a:lnTo>
                  <a:lnTo>
                    <a:pt x="15050" y="10276"/>
                  </a:lnTo>
                  <a:lnTo>
                    <a:pt x="14621" y="9550"/>
                  </a:lnTo>
                  <a:lnTo>
                    <a:pt x="13240" y="7228"/>
                  </a:lnTo>
                  <a:lnTo>
                    <a:pt x="14574" y="4978"/>
                  </a:lnTo>
                  <a:lnTo>
                    <a:pt x="15002" y="4251"/>
                  </a:lnTo>
                  <a:lnTo>
                    <a:pt x="14157" y="4025"/>
                  </a:lnTo>
                  <a:lnTo>
                    <a:pt x="11490" y="3323"/>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268925" y="2307850"/>
              <a:ext cx="376275" cy="365250"/>
            </a:xfrm>
            <a:custGeom>
              <a:avLst/>
              <a:gdLst/>
              <a:ahLst/>
              <a:cxnLst/>
              <a:rect l="l" t="t" r="r" b="b"/>
              <a:pathLst>
                <a:path w="15051" h="14610" extrusionOk="0">
                  <a:moveTo>
                    <a:pt x="4906" y="1298"/>
                  </a:moveTo>
                  <a:lnTo>
                    <a:pt x="7120" y="2525"/>
                  </a:lnTo>
                  <a:lnTo>
                    <a:pt x="7120" y="6323"/>
                  </a:lnTo>
                  <a:lnTo>
                    <a:pt x="4275" y="3573"/>
                  </a:lnTo>
                  <a:lnTo>
                    <a:pt x="4906" y="1298"/>
                  </a:lnTo>
                  <a:close/>
                  <a:moveTo>
                    <a:pt x="10049" y="1251"/>
                  </a:moveTo>
                  <a:lnTo>
                    <a:pt x="10704" y="3644"/>
                  </a:lnTo>
                  <a:lnTo>
                    <a:pt x="7942" y="6323"/>
                  </a:lnTo>
                  <a:lnTo>
                    <a:pt x="7942" y="2430"/>
                  </a:lnTo>
                  <a:lnTo>
                    <a:pt x="7954" y="2430"/>
                  </a:lnTo>
                  <a:lnTo>
                    <a:pt x="10049" y="1251"/>
                  </a:lnTo>
                  <a:close/>
                  <a:moveTo>
                    <a:pt x="11395" y="4132"/>
                  </a:moveTo>
                  <a:lnTo>
                    <a:pt x="13728" y="4751"/>
                  </a:lnTo>
                  <a:lnTo>
                    <a:pt x="12443" y="6894"/>
                  </a:lnTo>
                  <a:lnTo>
                    <a:pt x="8537" y="6894"/>
                  </a:lnTo>
                  <a:lnTo>
                    <a:pt x="11395" y="4132"/>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37" y="7728"/>
                  </a:moveTo>
                  <a:lnTo>
                    <a:pt x="3680" y="10478"/>
                  </a:lnTo>
                  <a:lnTo>
                    <a:pt x="1346" y="9871"/>
                  </a:lnTo>
                  <a:lnTo>
                    <a:pt x="2620" y="7728"/>
                  </a:lnTo>
                  <a:close/>
                  <a:moveTo>
                    <a:pt x="7954" y="8299"/>
                  </a:moveTo>
                  <a:lnTo>
                    <a:pt x="10800" y="11062"/>
                  </a:lnTo>
                  <a:lnTo>
                    <a:pt x="10168" y="13336"/>
                  </a:lnTo>
                  <a:lnTo>
                    <a:pt x="7954" y="12097"/>
                  </a:lnTo>
                  <a:lnTo>
                    <a:pt x="7954" y="8299"/>
                  </a:lnTo>
                  <a:close/>
                  <a:moveTo>
                    <a:pt x="7132" y="8299"/>
                  </a:moveTo>
                  <a:lnTo>
                    <a:pt x="7132" y="12205"/>
                  </a:lnTo>
                  <a:lnTo>
                    <a:pt x="7120" y="12205"/>
                  </a:lnTo>
                  <a:lnTo>
                    <a:pt x="5025" y="13383"/>
                  </a:lnTo>
                  <a:lnTo>
                    <a:pt x="4370" y="10978"/>
                  </a:lnTo>
                  <a:lnTo>
                    <a:pt x="7132"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5" y="14610"/>
                  </a:lnTo>
                  <a:lnTo>
                    <a:pt x="5227" y="14193"/>
                  </a:lnTo>
                  <a:lnTo>
                    <a:pt x="7621" y="12859"/>
                  </a:lnTo>
                  <a:lnTo>
                    <a:pt x="9930" y="14145"/>
                  </a:lnTo>
                  <a:lnTo>
                    <a:pt x="10692" y="14574"/>
                  </a:lnTo>
                  <a:lnTo>
                    <a:pt x="10919" y="13752"/>
                  </a:lnTo>
                  <a:lnTo>
                    <a:pt x="11633" y="11157"/>
                  </a:lnTo>
                  <a:lnTo>
                    <a:pt x="14205" y="10490"/>
                  </a:lnTo>
                  <a:lnTo>
                    <a:pt x="15050" y="10264"/>
                  </a:lnTo>
                  <a:lnTo>
                    <a:pt x="14621" y="9538"/>
                  </a:lnTo>
                  <a:lnTo>
                    <a:pt x="13240" y="7216"/>
                  </a:lnTo>
                  <a:lnTo>
                    <a:pt x="14574" y="4966"/>
                  </a:lnTo>
                  <a:lnTo>
                    <a:pt x="15002" y="4239"/>
                  </a:lnTo>
                  <a:lnTo>
                    <a:pt x="14157" y="4013"/>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6268925" y="2673075"/>
              <a:ext cx="376275" cy="365550"/>
            </a:xfrm>
            <a:custGeom>
              <a:avLst/>
              <a:gdLst/>
              <a:ahLst/>
              <a:cxnLst/>
              <a:rect l="l" t="t" r="r" b="b"/>
              <a:pathLst>
                <a:path w="15051" h="14622" extrusionOk="0">
                  <a:moveTo>
                    <a:pt x="4906" y="1286"/>
                  </a:moveTo>
                  <a:lnTo>
                    <a:pt x="7120" y="2525"/>
                  </a:lnTo>
                  <a:lnTo>
                    <a:pt x="7120" y="6311"/>
                  </a:lnTo>
                  <a:lnTo>
                    <a:pt x="4275" y="3561"/>
                  </a:lnTo>
                  <a:lnTo>
                    <a:pt x="4906" y="1286"/>
                  </a:lnTo>
                  <a:close/>
                  <a:moveTo>
                    <a:pt x="10049" y="1251"/>
                  </a:moveTo>
                  <a:lnTo>
                    <a:pt x="10704" y="3656"/>
                  </a:lnTo>
                  <a:lnTo>
                    <a:pt x="7942" y="6335"/>
                  </a:lnTo>
                  <a:lnTo>
                    <a:pt x="7942" y="2429"/>
                  </a:lnTo>
                  <a:lnTo>
                    <a:pt x="7954" y="2429"/>
                  </a:lnTo>
                  <a:lnTo>
                    <a:pt x="10049" y="1251"/>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16"/>
                  </a:moveTo>
                  <a:lnTo>
                    <a:pt x="3680" y="10466"/>
                  </a:lnTo>
                  <a:lnTo>
                    <a:pt x="1346" y="9859"/>
                  </a:lnTo>
                  <a:lnTo>
                    <a:pt x="2608" y="7716"/>
                  </a:lnTo>
                  <a:close/>
                  <a:moveTo>
                    <a:pt x="7954" y="8299"/>
                  </a:moveTo>
                  <a:lnTo>
                    <a:pt x="10800" y="11050"/>
                  </a:lnTo>
                  <a:lnTo>
                    <a:pt x="10168" y="13324"/>
                  </a:lnTo>
                  <a:lnTo>
                    <a:pt x="7954" y="12085"/>
                  </a:lnTo>
                  <a:lnTo>
                    <a:pt x="7954" y="8299"/>
                  </a:lnTo>
                  <a:close/>
                  <a:moveTo>
                    <a:pt x="7132" y="8287"/>
                  </a:moveTo>
                  <a:lnTo>
                    <a:pt x="7132" y="12193"/>
                  </a:lnTo>
                  <a:lnTo>
                    <a:pt x="7120" y="12193"/>
                  </a:lnTo>
                  <a:lnTo>
                    <a:pt x="5025" y="13371"/>
                  </a:lnTo>
                  <a:lnTo>
                    <a:pt x="4370" y="10966"/>
                  </a:lnTo>
                  <a:lnTo>
                    <a:pt x="7132" y="8287"/>
                  </a:lnTo>
                  <a:close/>
                  <a:moveTo>
                    <a:pt x="10585" y="1"/>
                  </a:moveTo>
                  <a:lnTo>
                    <a:pt x="9823" y="417"/>
                  </a:lnTo>
                  <a:lnTo>
                    <a:pt x="7430" y="1763"/>
                  </a:lnTo>
                  <a:lnTo>
                    <a:pt x="5120" y="465"/>
                  </a:lnTo>
                  <a:lnTo>
                    <a:pt x="4370" y="48"/>
                  </a:lnTo>
                  <a:lnTo>
                    <a:pt x="4144" y="870"/>
                  </a:lnTo>
                  <a:lnTo>
                    <a:pt x="3430" y="3453"/>
                  </a:lnTo>
                  <a:lnTo>
                    <a:pt x="858" y="4132"/>
                  </a:lnTo>
                  <a:lnTo>
                    <a:pt x="1" y="4346"/>
                  </a:lnTo>
                  <a:lnTo>
                    <a:pt x="441" y="5085"/>
                  </a:lnTo>
                  <a:lnTo>
                    <a:pt x="1822" y="7406"/>
                  </a:lnTo>
                  <a:lnTo>
                    <a:pt x="477" y="9645"/>
                  </a:lnTo>
                  <a:lnTo>
                    <a:pt x="48" y="10383"/>
                  </a:lnTo>
                  <a:lnTo>
                    <a:pt x="894" y="10597"/>
                  </a:lnTo>
                  <a:lnTo>
                    <a:pt x="3561" y="11300"/>
                  </a:lnTo>
                  <a:lnTo>
                    <a:pt x="4251" y="13800"/>
                  </a:lnTo>
                  <a:lnTo>
                    <a:pt x="4465" y="14621"/>
                  </a:lnTo>
                  <a:lnTo>
                    <a:pt x="5227" y="14205"/>
                  </a:lnTo>
                  <a:lnTo>
                    <a:pt x="7621" y="12859"/>
                  </a:lnTo>
                  <a:lnTo>
                    <a:pt x="9930" y="14157"/>
                  </a:lnTo>
                  <a:lnTo>
                    <a:pt x="10692" y="14574"/>
                  </a:lnTo>
                  <a:lnTo>
                    <a:pt x="10907" y="13752"/>
                  </a:lnTo>
                  <a:lnTo>
                    <a:pt x="11621" y="11169"/>
                  </a:lnTo>
                  <a:lnTo>
                    <a:pt x="14205" y="10502"/>
                  </a:lnTo>
                  <a:lnTo>
                    <a:pt x="15050" y="10276"/>
                  </a:lnTo>
                  <a:lnTo>
                    <a:pt x="14621" y="9549"/>
                  </a:lnTo>
                  <a:lnTo>
                    <a:pt x="13228" y="7228"/>
                  </a:lnTo>
                  <a:lnTo>
                    <a:pt x="14574" y="4977"/>
                  </a:lnTo>
                  <a:lnTo>
                    <a:pt x="15002" y="4251"/>
                  </a:lnTo>
                  <a:lnTo>
                    <a:pt x="14157" y="4025"/>
                  </a:lnTo>
                  <a:lnTo>
                    <a:pt x="11490" y="3322"/>
                  </a:lnTo>
                  <a:lnTo>
                    <a:pt x="10811"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6648150" y="3769350"/>
              <a:ext cx="376250" cy="365250"/>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25"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42" y="12085"/>
                  </a:lnTo>
                  <a:lnTo>
                    <a:pt x="7942"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2" y="10490"/>
                  </a:lnTo>
                  <a:lnTo>
                    <a:pt x="15050" y="10263"/>
                  </a:lnTo>
                  <a:lnTo>
                    <a:pt x="14609" y="9537"/>
                  </a:lnTo>
                  <a:lnTo>
                    <a:pt x="13228" y="7215"/>
                  </a:lnTo>
                  <a:lnTo>
                    <a:pt x="14573" y="4965"/>
                  </a:lnTo>
                  <a:lnTo>
                    <a:pt x="15002" y="4239"/>
                  </a:lnTo>
                  <a:lnTo>
                    <a:pt x="14157" y="4013"/>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6648150" y="4134575"/>
              <a:ext cx="376250" cy="365525"/>
            </a:xfrm>
            <a:custGeom>
              <a:avLst/>
              <a:gdLst/>
              <a:ahLst/>
              <a:cxnLst/>
              <a:rect l="l" t="t" r="r" b="b"/>
              <a:pathLst>
                <a:path w="15050" h="14621" extrusionOk="0">
                  <a:moveTo>
                    <a:pt x="4894" y="1286"/>
                  </a:moveTo>
                  <a:lnTo>
                    <a:pt x="7120" y="2512"/>
                  </a:lnTo>
                  <a:lnTo>
                    <a:pt x="7120" y="6310"/>
                  </a:lnTo>
                  <a:lnTo>
                    <a:pt x="4274" y="3560"/>
                  </a:lnTo>
                  <a:lnTo>
                    <a:pt x="4894"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25"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2" y="10501"/>
                  </a:lnTo>
                  <a:lnTo>
                    <a:pt x="15050" y="10275"/>
                  </a:lnTo>
                  <a:lnTo>
                    <a:pt x="14609" y="9549"/>
                  </a:lnTo>
                  <a:lnTo>
                    <a:pt x="13228" y="7227"/>
                  </a:lnTo>
                  <a:lnTo>
                    <a:pt x="14573" y="4977"/>
                  </a:lnTo>
                  <a:lnTo>
                    <a:pt x="15002" y="4251"/>
                  </a:lnTo>
                  <a:lnTo>
                    <a:pt x="14157" y="4024"/>
                  </a:lnTo>
                  <a:lnTo>
                    <a:pt x="11490" y="3322"/>
                  </a:lnTo>
                  <a:lnTo>
                    <a:pt x="10799"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6648150" y="4499800"/>
              <a:ext cx="376250" cy="365250"/>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86" y="4846"/>
                  </a:lnTo>
                  <a:lnTo>
                    <a:pt x="3751" y="4203"/>
                  </a:lnTo>
                  <a:close/>
                  <a:moveTo>
                    <a:pt x="11382" y="4132"/>
                  </a:moveTo>
                  <a:lnTo>
                    <a:pt x="13728" y="4739"/>
                  </a:lnTo>
                  <a:lnTo>
                    <a:pt x="12442" y="6882"/>
                  </a:lnTo>
                  <a:lnTo>
                    <a:pt x="8525"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42" y="12085"/>
                  </a:lnTo>
                  <a:lnTo>
                    <a:pt x="7942"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53"/>
                  </a:lnTo>
                  <a:lnTo>
                    <a:pt x="4358" y="36"/>
                  </a:lnTo>
                  <a:lnTo>
                    <a:pt x="4143" y="857"/>
                  </a:lnTo>
                  <a:lnTo>
                    <a:pt x="3429" y="3441"/>
                  </a:lnTo>
                  <a:lnTo>
                    <a:pt x="845" y="4120"/>
                  </a:lnTo>
                  <a:lnTo>
                    <a:pt x="0" y="4334"/>
                  </a:lnTo>
                  <a:lnTo>
                    <a:pt x="429" y="5072"/>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80" y="14561"/>
                  </a:lnTo>
                  <a:lnTo>
                    <a:pt x="10906" y="13752"/>
                  </a:lnTo>
                  <a:lnTo>
                    <a:pt x="11621" y="11156"/>
                  </a:lnTo>
                  <a:lnTo>
                    <a:pt x="14192" y="10489"/>
                  </a:lnTo>
                  <a:lnTo>
                    <a:pt x="15050" y="10263"/>
                  </a:lnTo>
                  <a:lnTo>
                    <a:pt x="14609" y="9537"/>
                  </a:lnTo>
                  <a:lnTo>
                    <a:pt x="13228" y="7215"/>
                  </a:lnTo>
                  <a:lnTo>
                    <a:pt x="14573" y="4965"/>
                  </a:lnTo>
                  <a:lnTo>
                    <a:pt x="15002" y="4239"/>
                  </a:lnTo>
                  <a:lnTo>
                    <a:pt x="14157" y="4012"/>
                  </a:lnTo>
                  <a:lnTo>
                    <a:pt x="11490" y="3310"/>
                  </a:lnTo>
                  <a:lnTo>
                    <a:pt x="10799"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6268925" y="4499800"/>
              <a:ext cx="376275" cy="365250"/>
            </a:xfrm>
            <a:custGeom>
              <a:avLst/>
              <a:gdLst/>
              <a:ahLst/>
              <a:cxnLst/>
              <a:rect l="l" t="t" r="r" b="b"/>
              <a:pathLst>
                <a:path w="15051" h="14610" extrusionOk="0">
                  <a:moveTo>
                    <a:pt x="4906" y="1286"/>
                  </a:moveTo>
                  <a:lnTo>
                    <a:pt x="7120" y="2524"/>
                  </a:lnTo>
                  <a:lnTo>
                    <a:pt x="7120" y="6322"/>
                  </a:lnTo>
                  <a:lnTo>
                    <a:pt x="4275" y="3572"/>
                  </a:lnTo>
                  <a:lnTo>
                    <a:pt x="4906"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43" y="6882"/>
                  </a:lnTo>
                  <a:lnTo>
                    <a:pt x="8537" y="6882"/>
                  </a:lnTo>
                  <a:lnTo>
                    <a:pt x="11395" y="4132"/>
                  </a:lnTo>
                  <a:close/>
                  <a:moveTo>
                    <a:pt x="12562" y="7715"/>
                  </a:moveTo>
                  <a:lnTo>
                    <a:pt x="13788" y="9763"/>
                  </a:lnTo>
                  <a:lnTo>
                    <a:pt x="11311" y="10394"/>
                  </a:lnTo>
                  <a:lnTo>
                    <a:pt x="8549" y="7715"/>
                  </a:lnTo>
                  <a:close/>
                  <a:moveTo>
                    <a:pt x="6513" y="7715"/>
                  </a:moveTo>
                  <a:lnTo>
                    <a:pt x="3668" y="10478"/>
                  </a:lnTo>
                  <a:lnTo>
                    <a:pt x="1310" y="9858"/>
                  </a:lnTo>
                  <a:lnTo>
                    <a:pt x="2596" y="7715"/>
                  </a:lnTo>
                  <a:close/>
                  <a:moveTo>
                    <a:pt x="7954" y="8287"/>
                  </a:moveTo>
                  <a:lnTo>
                    <a:pt x="10800" y="11037"/>
                  </a:lnTo>
                  <a:lnTo>
                    <a:pt x="10168" y="13311"/>
                  </a:lnTo>
                  <a:lnTo>
                    <a:pt x="7954" y="12085"/>
                  </a:lnTo>
                  <a:lnTo>
                    <a:pt x="7954" y="8287"/>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41" y="5072"/>
                  </a:lnTo>
                  <a:lnTo>
                    <a:pt x="1822" y="7394"/>
                  </a:lnTo>
                  <a:lnTo>
                    <a:pt x="477" y="9632"/>
                  </a:lnTo>
                  <a:lnTo>
                    <a:pt x="48" y="10370"/>
                  </a:lnTo>
                  <a:lnTo>
                    <a:pt x="894" y="10597"/>
                  </a:lnTo>
                  <a:lnTo>
                    <a:pt x="3561" y="11287"/>
                  </a:lnTo>
                  <a:lnTo>
                    <a:pt x="4251" y="13788"/>
                  </a:lnTo>
                  <a:lnTo>
                    <a:pt x="4465" y="14609"/>
                  </a:lnTo>
                  <a:lnTo>
                    <a:pt x="5227" y="14192"/>
                  </a:lnTo>
                  <a:lnTo>
                    <a:pt x="7621" y="12859"/>
                  </a:lnTo>
                  <a:lnTo>
                    <a:pt x="9930" y="14145"/>
                  </a:lnTo>
                  <a:lnTo>
                    <a:pt x="10692" y="14561"/>
                  </a:lnTo>
                  <a:lnTo>
                    <a:pt x="10907" y="13752"/>
                  </a:lnTo>
                  <a:lnTo>
                    <a:pt x="11621" y="11156"/>
                  </a:lnTo>
                  <a:lnTo>
                    <a:pt x="14205" y="10489"/>
                  </a:lnTo>
                  <a:lnTo>
                    <a:pt x="15050" y="10263"/>
                  </a:lnTo>
                  <a:lnTo>
                    <a:pt x="14621" y="9537"/>
                  </a:lnTo>
                  <a:lnTo>
                    <a:pt x="13228" y="7215"/>
                  </a:lnTo>
                  <a:lnTo>
                    <a:pt x="14574" y="4965"/>
                  </a:lnTo>
                  <a:lnTo>
                    <a:pt x="15002" y="4239"/>
                  </a:lnTo>
                  <a:lnTo>
                    <a:pt x="14157" y="4012"/>
                  </a:lnTo>
                  <a:lnTo>
                    <a:pt x="11490" y="3310"/>
                  </a:lnTo>
                  <a:lnTo>
                    <a:pt x="10811"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975100" y="2673075"/>
              <a:ext cx="376275" cy="365550"/>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05" y="3656"/>
                  </a:lnTo>
                  <a:lnTo>
                    <a:pt x="7942" y="6335"/>
                  </a:lnTo>
                  <a:lnTo>
                    <a:pt x="7942" y="2429"/>
                  </a:lnTo>
                  <a:lnTo>
                    <a:pt x="7954" y="2429"/>
                  </a:lnTo>
                  <a:lnTo>
                    <a:pt x="10050" y="1251"/>
                  </a:lnTo>
                  <a:close/>
                  <a:moveTo>
                    <a:pt x="11395" y="4144"/>
                  </a:moveTo>
                  <a:lnTo>
                    <a:pt x="13729" y="4751"/>
                  </a:lnTo>
                  <a:lnTo>
                    <a:pt x="12443" y="6894"/>
                  </a:lnTo>
                  <a:lnTo>
                    <a:pt x="8526" y="6894"/>
                  </a:lnTo>
                  <a:lnTo>
                    <a:pt x="11395" y="4144"/>
                  </a:lnTo>
                  <a:close/>
                  <a:moveTo>
                    <a:pt x="3751" y="4227"/>
                  </a:moveTo>
                  <a:lnTo>
                    <a:pt x="6526" y="6906"/>
                  </a:lnTo>
                  <a:lnTo>
                    <a:pt x="2501" y="6906"/>
                  </a:lnTo>
                  <a:lnTo>
                    <a:pt x="1287" y="4870"/>
                  </a:lnTo>
                  <a:lnTo>
                    <a:pt x="3751" y="4227"/>
                  </a:lnTo>
                  <a:close/>
                  <a:moveTo>
                    <a:pt x="12562" y="7728"/>
                  </a:moveTo>
                  <a:lnTo>
                    <a:pt x="13788" y="9764"/>
                  </a:lnTo>
                  <a:lnTo>
                    <a:pt x="11312" y="10407"/>
                  </a:lnTo>
                  <a:lnTo>
                    <a:pt x="8550" y="7728"/>
                  </a:lnTo>
                  <a:close/>
                  <a:moveTo>
                    <a:pt x="6526" y="7716"/>
                  </a:moveTo>
                  <a:lnTo>
                    <a:pt x="3680" y="10466"/>
                  </a:lnTo>
                  <a:lnTo>
                    <a:pt x="1346" y="9859"/>
                  </a:lnTo>
                  <a:lnTo>
                    <a:pt x="2608" y="7716"/>
                  </a:lnTo>
                  <a:close/>
                  <a:moveTo>
                    <a:pt x="7954" y="8299"/>
                  </a:moveTo>
                  <a:lnTo>
                    <a:pt x="10800" y="11050"/>
                  </a:lnTo>
                  <a:lnTo>
                    <a:pt x="10169" y="13324"/>
                  </a:lnTo>
                  <a:lnTo>
                    <a:pt x="7954" y="12085"/>
                  </a:lnTo>
                  <a:lnTo>
                    <a:pt x="7954" y="8299"/>
                  </a:lnTo>
                  <a:close/>
                  <a:moveTo>
                    <a:pt x="7133" y="8287"/>
                  </a:moveTo>
                  <a:lnTo>
                    <a:pt x="7133" y="12193"/>
                  </a:lnTo>
                  <a:lnTo>
                    <a:pt x="7121" y="12193"/>
                  </a:lnTo>
                  <a:lnTo>
                    <a:pt x="5025" y="13371"/>
                  </a:lnTo>
                  <a:lnTo>
                    <a:pt x="4370" y="10966"/>
                  </a:lnTo>
                  <a:lnTo>
                    <a:pt x="7133" y="8287"/>
                  </a:lnTo>
                  <a:close/>
                  <a:moveTo>
                    <a:pt x="10586" y="1"/>
                  </a:moveTo>
                  <a:lnTo>
                    <a:pt x="9824" y="417"/>
                  </a:lnTo>
                  <a:lnTo>
                    <a:pt x="7430" y="1763"/>
                  </a:lnTo>
                  <a:lnTo>
                    <a:pt x="5121" y="465"/>
                  </a:lnTo>
                  <a:lnTo>
                    <a:pt x="4359" y="48"/>
                  </a:lnTo>
                  <a:lnTo>
                    <a:pt x="4144" y="870"/>
                  </a:lnTo>
                  <a:lnTo>
                    <a:pt x="3430" y="3453"/>
                  </a:lnTo>
                  <a:lnTo>
                    <a:pt x="846" y="4132"/>
                  </a:lnTo>
                  <a:lnTo>
                    <a:pt x="1" y="4346"/>
                  </a:lnTo>
                  <a:lnTo>
                    <a:pt x="430" y="5085"/>
                  </a:lnTo>
                  <a:lnTo>
                    <a:pt x="1823" y="7406"/>
                  </a:lnTo>
                  <a:lnTo>
                    <a:pt x="477" y="9645"/>
                  </a:lnTo>
                  <a:lnTo>
                    <a:pt x="49"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33" y="11169"/>
                  </a:lnTo>
                  <a:lnTo>
                    <a:pt x="14205" y="10502"/>
                  </a:lnTo>
                  <a:lnTo>
                    <a:pt x="15050" y="10276"/>
                  </a:lnTo>
                  <a:lnTo>
                    <a:pt x="14622" y="9549"/>
                  </a:lnTo>
                  <a:lnTo>
                    <a:pt x="13241" y="7228"/>
                  </a:lnTo>
                  <a:lnTo>
                    <a:pt x="14574" y="4977"/>
                  </a:lnTo>
                  <a:lnTo>
                    <a:pt x="15003" y="4251"/>
                  </a:lnTo>
                  <a:lnTo>
                    <a:pt x="14157" y="4025"/>
                  </a:lnTo>
                  <a:lnTo>
                    <a:pt x="11490" y="3322"/>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975700" y="2307850"/>
              <a:ext cx="375975" cy="365250"/>
            </a:xfrm>
            <a:custGeom>
              <a:avLst/>
              <a:gdLst/>
              <a:ahLst/>
              <a:cxnLst/>
              <a:rect l="l" t="t" r="r" b="b"/>
              <a:pathLst>
                <a:path w="15039" h="14610" extrusionOk="0">
                  <a:moveTo>
                    <a:pt x="4882" y="1298"/>
                  </a:moveTo>
                  <a:lnTo>
                    <a:pt x="7097" y="2525"/>
                  </a:lnTo>
                  <a:lnTo>
                    <a:pt x="7097" y="6323"/>
                  </a:lnTo>
                  <a:lnTo>
                    <a:pt x="4251" y="3573"/>
                  </a:lnTo>
                  <a:lnTo>
                    <a:pt x="4882" y="1298"/>
                  </a:lnTo>
                  <a:close/>
                  <a:moveTo>
                    <a:pt x="10026" y="1251"/>
                  </a:moveTo>
                  <a:lnTo>
                    <a:pt x="10681" y="3644"/>
                  </a:lnTo>
                  <a:lnTo>
                    <a:pt x="7918" y="6323"/>
                  </a:lnTo>
                  <a:lnTo>
                    <a:pt x="7918" y="2430"/>
                  </a:lnTo>
                  <a:lnTo>
                    <a:pt x="7930" y="2430"/>
                  </a:lnTo>
                  <a:lnTo>
                    <a:pt x="10026" y="1251"/>
                  </a:lnTo>
                  <a:close/>
                  <a:moveTo>
                    <a:pt x="11371" y="4132"/>
                  </a:moveTo>
                  <a:lnTo>
                    <a:pt x="13705" y="4751"/>
                  </a:lnTo>
                  <a:lnTo>
                    <a:pt x="12419" y="6894"/>
                  </a:lnTo>
                  <a:lnTo>
                    <a:pt x="8502" y="6894"/>
                  </a:lnTo>
                  <a:lnTo>
                    <a:pt x="11371" y="4132"/>
                  </a:lnTo>
                  <a:close/>
                  <a:moveTo>
                    <a:pt x="3727" y="4227"/>
                  </a:moveTo>
                  <a:lnTo>
                    <a:pt x="6502" y="6906"/>
                  </a:lnTo>
                  <a:lnTo>
                    <a:pt x="2477" y="6906"/>
                  </a:lnTo>
                  <a:lnTo>
                    <a:pt x="1263" y="4870"/>
                  </a:lnTo>
                  <a:lnTo>
                    <a:pt x="3727" y="4227"/>
                  </a:lnTo>
                  <a:close/>
                  <a:moveTo>
                    <a:pt x="12538" y="7728"/>
                  </a:moveTo>
                  <a:lnTo>
                    <a:pt x="13752" y="9764"/>
                  </a:lnTo>
                  <a:lnTo>
                    <a:pt x="11288" y="10407"/>
                  </a:lnTo>
                  <a:lnTo>
                    <a:pt x="8526" y="7728"/>
                  </a:lnTo>
                  <a:close/>
                  <a:moveTo>
                    <a:pt x="6502" y="7728"/>
                  </a:moveTo>
                  <a:lnTo>
                    <a:pt x="3656" y="10478"/>
                  </a:lnTo>
                  <a:lnTo>
                    <a:pt x="1310" y="9871"/>
                  </a:lnTo>
                  <a:lnTo>
                    <a:pt x="2584" y="7728"/>
                  </a:lnTo>
                  <a:close/>
                  <a:moveTo>
                    <a:pt x="7930" y="8299"/>
                  </a:moveTo>
                  <a:lnTo>
                    <a:pt x="10764" y="11062"/>
                  </a:lnTo>
                  <a:lnTo>
                    <a:pt x="10145" y="13336"/>
                  </a:lnTo>
                  <a:lnTo>
                    <a:pt x="7930" y="12097"/>
                  </a:lnTo>
                  <a:lnTo>
                    <a:pt x="7930" y="8299"/>
                  </a:lnTo>
                  <a:close/>
                  <a:moveTo>
                    <a:pt x="7109" y="8299"/>
                  </a:moveTo>
                  <a:lnTo>
                    <a:pt x="7109" y="12205"/>
                  </a:lnTo>
                  <a:lnTo>
                    <a:pt x="7097" y="12205"/>
                  </a:lnTo>
                  <a:lnTo>
                    <a:pt x="5001" y="13383"/>
                  </a:lnTo>
                  <a:lnTo>
                    <a:pt x="4346" y="10978"/>
                  </a:lnTo>
                  <a:lnTo>
                    <a:pt x="7109" y="8299"/>
                  </a:lnTo>
                  <a:close/>
                  <a:moveTo>
                    <a:pt x="10573" y="1"/>
                  </a:moveTo>
                  <a:lnTo>
                    <a:pt x="9823" y="417"/>
                  </a:lnTo>
                  <a:lnTo>
                    <a:pt x="7418" y="1751"/>
                  </a:lnTo>
                  <a:lnTo>
                    <a:pt x="5120" y="465"/>
                  </a:lnTo>
                  <a:lnTo>
                    <a:pt x="4358" y="48"/>
                  </a:lnTo>
                  <a:lnTo>
                    <a:pt x="4132" y="858"/>
                  </a:lnTo>
                  <a:lnTo>
                    <a:pt x="3418" y="3453"/>
                  </a:lnTo>
                  <a:lnTo>
                    <a:pt x="846" y="4120"/>
                  </a:lnTo>
                  <a:lnTo>
                    <a:pt x="1" y="4346"/>
                  </a:lnTo>
                  <a:lnTo>
                    <a:pt x="429" y="5073"/>
                  </a:lnTo>
                  <a:lnTo>
                    <a:pt x="1810" y="7394"/>
                  </a:lnTo>
                  <a:lnTo>
                    <a:pt x="477" y="9645"/>
                  </a:lnTo>
                  <a:lnTo>
                    <a:pt x="36" y="10371"/>
                  </a:lnTo>
                  <a:lnTo>
                    <a:pt x="894" y="10597"/>
                  </a:lnTo>
                  <a:lnTo>
                    <a:pt x="3549" y="11300"/>
                  </a:lnTo>
                  <a:lnTo>
                    <a:pt x="4239" y="13800"/>
                  </a:lnTo>
                  <a:lnTo>
                    <a:pt x="4466" y="14610"/>
                  </a:lnTo>
                  <a:lnTo>
                    <a:pt x="5216" y="14193"/>
                  </a:lnTo>
                  <a:lnTo>
                    <a:pt x="7609" y="12859"/>
                  </a:lnTo>
                  <a:lnTo>
                    <a:pt x="9919" y="14145"/>
                  </a:lnTo>
                  <a:lnTo>
                    <a:pt x="10681" y="14574"/>
                  </a:lnTo>
                  <a:lnTo>
                    <a:pt x="10907" y="13752"/>
                  </a:lnTo>
                  <a:lnTo>
                    <a:pt x="11621" y="11157"/>
                  </a:lnTo>
                  <a:lnTo>
                    <a:pt x="14193" y="10490"/>
                  </a:lnTo>
                  <a:lnTo>
                    <a:pt x="15038" y="10264"/>
                  </a:lnTo>
                  <a:lnTo>
                    <a:pt x="14610" y="9538"/>
                  </a:lnTo>
                  <a:lnTo>
                    <a:pt x="13229" y="7216"/>
                  </a:lnTo>
                  <a:lnTo>
                    <a:pt x="14562" y="4966"/>
                  </a:lnTo>
                  <a:lnTo>
                    <a:pt x="15003" y="4239"/>
                  </a:lnTo>
                  <a:lnTo>
                    <a:pt x="14145" y="4013"/>
                  </a:lnTo>
                  <a:lnTo>
                    <a:pt x="11490" y="3322"/>
                  </a:lnTo>
                  <a:lnTo>
                    <a:pt x="10800"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975100" y="1942325"/>
              <a:ext cx="376275" cy="365550"/>
            </a:xfrm>
            <a:custGeom>
              <a:avLst/>
              <a:gdLst/>
              <a:ahLst/>
              <a:cxnLst/>
              <a:rect l="l" t="t" r="r" b="b"/>
              <a:pathLst>
                <a:path w="15051" h="14622" extrusionOk="0">
                  <a:moveTo>
                    <a:pt x="4906" y="1299"/>
                  </a:moveTo>
                  <a:lnTo>
                    <a:pt x="7121" y="2537"/>
                  </a:lnTo>
                  <a:lnTo>
                    <a:pt x="7121" y="6335"/>
                  </a:lnTo>
                  <a:lnTo>
                    <a:pt x="4275" y="3573"/>
                  </a:lnTo>
                  <a:lnTo>
                    <a:pt x="4906"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26" y="6895"/>
                  </a:lnTo>
                  <a:lnTo>
                    <a:pt x="11395" y="4144"/>
                  </a:lnTo>
                  <a:close/>
                  <a:moveTo>
                    <a:pt x="3751" y="4228"/>
                  </a:moveTo>
                  <a:lnTo>
                    <a:pt x="6526" y="6906"/>
                  </a:lnTo>
                  <a:lnTo>
                    <a:pt x="2501" y="6906"/>
                  </a:lnTo>
                  <a:lnTo>
                    <a:pt x="1287" y="4870"/>
                  </a:lnTo>
                  <a:lnTo>
                    <a:pt x="3751" y="4228"/>
                  </a:lnTo>
                  <a:close/>
                  <a:moveTo>
                    <a:pt x="12562" y="7728"/>
                  </a:moveTo>
                  <a:lnTo>
                    <a:pt x="13788" y="9764"/>
                  </a:lnTo>
                  <a:lnTo>
                    <a:pt x="11312" y="10407"/>
                  </a:lnTo>
                  <a:lnTo>
                    <a:pt x="8550" y="7728"/>
                  </a:lnTo>
                  <a:close/>
                  <a:moveTo>
                    <a:pt x="6537" y="7728"/>
                  </a:moveTo>
                  <a:lnTo>
                    <a:pt x="3680" y="10478"/>
                  </a:lnTo>
                  <a:lnTo>
                    <a:pt x="1346" y="9871"/>
                  </a:lnTo>
                  <a:lnTo>
                    <a:pt x="2620" y="7728"/>
                  </a:lnTo>
                  <a:close/>
                  <a:moveTo>
                    <a:pt x="7954" y="8311"/>
                  </a:moveTo>
                  <a:lnTo>
                    <a:pt x="10788" y="11062"/>
                  </a:lnTo>
                  <a:lnTo>
                    <a:pt x="10169" y="13336"/>
                  </a:lnTo>
                  <a:lnTo>
                    <a:pt x="7954" y="12109"/>
                  </a:lnTo>
                  <a:lnTo>
                    <a:pt x="7954" y="8311"/>
                  </a:lnTo>
                  <a:close/>
                  <a:moveTo>
                    <a:pt x="7133" y="8311"/>
                  </a:moveTo>
                  <a:lnTo>
                    <a:pt x="7133" y="12205"/>
                  </a:lnTo>
                  <a:lnTo>
                    <a:pt x="7121" y="12205"/>
                  </a:lnTo>
                  <a:lnTo>
                    <a:pt x="5025" y="13383"/>
                  </a:lnTo>
                  <a:lnTo>
                    <a:pt x="4370" y="10990"/>
                  </a:lnTo>
                  <a:lnTo>
                    <a:pt x="7133" y="8311"/>
                  </a:lnTo>
                  <a:close/>
                  <a:moveTo>
                    <a:pt x="10586" y="1"/>
                  </a:moveTo>
                  <a:lnTo>
                    <a:pt x="9824" y="418"/>
                  </a:lnTo>
                  <a:lnTo>
                    <a:pt x="7430" y="1763"/>
                  </a:lnTo>
                  <a:lnTo>
                    <a:pt x="5121" y="465"/>
                  </a:lnTo>
                  <a:lnTo>
                    <a:pt x="4359" y="48"/>
                  </a:lnTo>
                  <a:lnTo>
                    <a:pt x="4144" y="870"/>
                  </a:lnTo>
                  <a:lnTo>
                    <a:pt x="3430" y="3454"/>
                  </a:lnTo>
                  <a:lnTo>
                    <a:pt x="846" y="4132"/>
                  </a:lnTo>
                  <a:lnTo>
                    <a:pt x="1" y="4347"/>
                  </a:lnTo>
                  <a:lnTo>
                    <a:pt x="430" y="5085"/>
                  </a:lnTo>
                  <a:lnTo>
                    <a:pt x="1823"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93" y="14574"/>
                  </a:lnTo>
                  <a:lnTo>
                    <a:pt x="10907"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975100" y="846675"/>
              <a:ext cx="376275" cy="365525"/>
            </a:xfrm>
            <a:custGeom>
              <a:avLst/>
              <a:gdLst/>
              <a:ahLst/>
              <a:cxnLst/>
              <a:rect l="l" t="t" r="r" b="b"/>
              <a:pathLst>
                <a:path w="15051" h="14621" extrusionOk="0">
                  <a:moveTo>
                    <a:pt x="10050" y="1238"/>
                  </a:moveTo>
                  <a:lnTo>
                    <a:pt x="10705" y="3631"/>
                  </a:lnTo>
                  <a:lnTo>
                    <a:pt x="7942" y="6310"/>
                  </a:lnTo>
                  <a:lnTo>
                    <a:pt x="7942" y="2417"/>
                  </a:lnTo>
                  <a:lnTo>
                    <a:pt x="7954" y="2417"/>
                  </a:lnTo>
                  <a:lnTo>
                    <a:pt x="10050" y="1238"/>
                  </a:lnTo>
                  <a:close/>
                  <a:moveTo>
                    <a:pt x="4906" y="1286"/>
                  </a:moveTo>
                  <a:lnTo>
                    <a:pt x="7121" y="2512"/>
                  </a:lnTo>
                  <a:lnTo>
                    <a:pt x="7121" y="6322"/>
                  </a:lnTo>
                  <a:lnTo>
                    <a:pt x="4275" y="3572"/>
                  </a:lnTo>
                  <a:lnTo>
                    <a:pt x="4906" y="1286"/>
                  </a:lnTo>
                  <a:close/>
                  <a:moveTo>
                    <a:pt x="3751" y="4215"/>
                  </a:moveTo>
                  <a:lnTo>
                    <a:pt x="6526" y="6894"/>
                  </a:lnTo>
                  <a:lnTo>
                    <a:pt x="2501" y="6894"/>
                  </a:lnTo>
                  <a:lnTo>
                    <a:pt x="1287" y="4858"/>
                  </a:lnTo>
                  <a:lnTo>
                    <a:pt x="3751" y="4215"/>
                  </a:lnTo>
                  <a:close/>
                  <a:moveTo>
                    <a:pt x="11395" y="4131"/>
                  </a:moveTo>
                  <a:lnTo>
                    <a:pt x="13729" y="4751"/>
                  </a:lnTo>
                  <a:lnTo>
                    <a:pt x="12467" y="6894"/>
                  </a:lnTo>
                  <a:lnTo>
                    <a:pt x="8550" y="6894"/>
                  </a:lnTo>
                  <a:lnTo>
                    <a:pt x="11395" y="4131"/>
                  </a:lnTo>
                  <a:close/>
                  <a:moveTo>
                    <a:pt x="12562" y="7715"/>
                  </a:moveTo>
                  <a:lnTo>
                    <a:pt x="13788" y="9751"/>
                  </a:lnTo>
                  <a:lnTo>
                    <a:pt x="11312" y="10394"/>
                  </a:lnTo>
                  <a:lnTo>
                    <a:pt x="8550" y="7715"/>
                  </a:lnTo>
                  <a:close/>
                  <a:moveTo>
                    <a:pt x="6526" y="7727"/>
                  </a:moveTo>
                  <a:lnTo>
                    <a:pt x="3680" y="10477"/>
                  </a:lnTo>
                  <a:lnTo>
                    <a:pt x="1334" y="9870"/>
                  </a:lnTo>
                  <a:lnTo>
                    <a:pt x="2608" y="7727"/>
                  </a:lnTo>
                  <a:close/>
                  <a:moveTo>
                    <a:pt x="7954" y="8287"/>
                  </a:moveTo>
                  <a:lnTo>
                    <a:pt x="10788" y="11049"/>
                  </a:lnTo>
                  <a:lnTo>
                    <a:pt x="10169" y="13323"/>
                  </a:lnTo>
                  <a:lnTo>
                    <a:pt x="7954" y="12085"/>
                  </a:lnTo>
                  <a:lnTo>
                    <a:pt x="7954" y="8287"/>
                  </a:lnTo>
                  <a:close/>
                  <a:moveTo>
                    <a:pt x="7133" y="8287"/>
                  </a:moveTo>
                  <a:lnTo>
                    <a:pt x="7133" y="12192"/>
                  </a:lnTo>
                  <a:lnTo>
                    <a:pt x="7121" y="12192"/>
                  </a:lnTo>
                  <a:lnTo>
                    <a:pt x="5025" y="13371"/>
                  </a:lnTo>
                  <a:lnTo>
                    <a:pt x="4370" y="10966"/>
                  </a:lnTo>
                  <a:lnTo>
                    <a:pt x="7133" y="8287"/>
                  </a:lnTo>
                  <a:close/>
                  <a:moveTo>
                    <a:pt x="10586" y="0"/>
                  </a:moveTo>
                  <a:lnTo>
                    <a:pt x="9824" y="417"/>
                  </a:lnTo>
                  <a:lnTo>
                    <a:pt x="7430" y="1762"/>
                  </a:lnTo>
                  <a:lnTo>
                    <a:pt x="5121" y="464"/>
                  </a:lnTo>
                  <a:lnTo>
                    <a:pt x="4359" y="48"/>
                  </a:lnTo>
                  <a:lnTo>
                    <a:pt x="4144" y="869"/>
                  </a:lnTo>
                  <a:lnTo>
                    <a:pt x="3430" y="3453"/>
                  </a:lnTo>
                  <a:lnTo>
                    <a:pt x="846" y="4120"/>
                  </a:lnTo>
                  <a:lnTo>
                    <a:pt x="1" y="4346"/>
                  </a:lnTo>
                  <a:lnTo>
                    <a:pt x="430" y="5072"/>
                  </a:lnTo>
                  <a:lnTo>
                    <a:pt x="1823" y="7394"/>
                  </a:lnTo>
                  <a:lnTo>
                    <a:pt x="477" y="9644"/>
                  </a:lnTo>
                  <a:lnTo>
                    <a:pt x="49" y="10370"/>
                  </a:lnTo>
                  <a:lnTo>
                    <a:pt x="894" y="10597"/>
                  </a:lnTo>
                  <a:lnTo>
                    <a:pt x="3561" y="11299"/>
                  </a:lnTo>
                  <a:lnTo>
                    <a:pt x="4240" y="13799"/>
                  </a:lnTo>
                  <a:lnTo>
                    <a:pt x="4466" y="14621"/>
                  </a:lnTo>
                  <a:lnTo>
                    <a:pt x="5228" y="14204"/>
                  </a:lnTo>
                  <a:lnTo>
                    <a:pt x="7621" y="12859"/>
                  </a:lnTo>
                  <a:lnTo>
                    <a:pt x="9931" y="14157"/>
                  </a:lnTo>
                  <a:lnTo>
                    <a:pt x="10693" y="14573"/>
                  </a:lnTo>
                  <a:lnTo>
                    <a:pt x="10907" y="13752"/>
                  </a:lnTo>
                  <a:lnTo>
                    <a:pt x="11633" y="11168"/>
                  </a:lnTo>
                  <a:lnTo>
                    <a:pt x="14205" y="10489"/>
                  </a:lnTo>
                  <a:lnTo>
                    <a:pt x="15050" y="10275"/>
                  </a:lnTo>
                  <a:lnTo>
                    <a:pt x="14622" y="9537"/>
                  </a:lnTo>
                  <a:lnTo>
                    <a:pt x="13241" y="7215"/>
                  </a:lnTo>
                  <a:lnTo>
                    <a:pt x="14574" y="4977"/>
                  </a:lnTo>
                  <a:lnTo>
                    <a:pt x="15003" y="4227"/>
                  </a:lnTo>
                  <a:lnTo>
                    <a:pt x="14157" y="4000"/>
                  </a:lnTo>
                  <a:lnTo>
                    <a:pt x="11490" y="3310"/>
                  </a:lnTo>
                  <a:lnTo>
                    <a:pt x="10812" y="798"/>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975100" y="1211600"/>
              <a:ext cx="376275" cy="365525"/>
            </a:xfrm>
            <a:custGeom>
              <a:avLst/>
              <a:gdLst/>
              <a:ahLst/>
              <a:cxnLst/>
              <a:rect l="l" t="t" r="r" b="b"/>
              <a:pathLst>
                <a:path w="15051" h="14621" extrusionOk="0">
                  <a:moveTo>
                    <a:pt x="4906" y="1298"/>
                  </a:moveTo>
                  <a:lnTo>
                    <a:pt x="7121" y="2536"/>
                  </a:lnTo>
                  <a:lnTo>
                    <a:pt x="7121" y="6334"/>
                  </a:lnTo>
                  <a:lnTo>
                    <a:pt x="4275" y="3572"/>
                  </a:lnTo>
                  <a:lnTo>
                    <a:pt x="4906" y="1298"/>
                  </a:lnTo>
                  <a:close/>
                  <a:moveTo>
                    <a:pt x="10050" y="1250"/>
                  </a:moveTo>
                  <a:lnTo>
                    <a:pt x="10705" y="3655"/>
                  </a:lnTo>
                  <a:lnTo>
                    <a:pt x="7942" y="6334"/>
                  </a:lnTo>
                  <a:lnTo>
                    <a:pt x="7942" y="2429"/>
                  </a:lnTo>
                  <a:lnTo>
                    <a:pt x="7954" y="2429"/>
                  </a:lnTo>
                  <a:lnTo>
                    <a:pt x="10050" y="1250"/>
                  </a:lnTo>
                  <a:close/>
                  <a:moveTo>
                    <a:pt x="3751" y="4227"/>
                  </a:moveTo>
                  <a:lnTo>
                    <a:pt x="6526" y="6906"/>
                  </a:lnTo>
                  <a:lnTo>
                    <a:pt x="2501" y="6906"/>
                  </a:lnTo>
                  <a:lnTo>
                    <a:pt x="1287" y="4870"/>
                  </a:lnTo>
                  <a:lnTo>
                    <a:pt x="3751" y="4227"/>
                  </a:lnTo>
                  <a:close/>
                  <a:moveTo>
                    <a:pt x="11395" y="4155"/>
                  </a:moveTo>
                  <a:lnTo>
                    <a:pt x="13729" y="4763"/>
                  </a:lnTo>
                  <a:lnTo>
                    <a:pt x="12443" y="6906"/>
                  </a:lnTo>
                  <a:lnTo>
                    <a:pt x="8526" y="6906"/>
                  </a:lnTo>
                  <a:lnTo>
                    <a:pt x="11395" y="4155"/>
                  </a:lnTo>
                  <a:close/>
                  <a:moveTo>
                    <a:pt x="12562" y="7727"/>
                  </a:moveTo>
                  <a:lnTo>
                    <a:pt x="13788" y="9763"/>
                  </a:lnTo>
                  <a:lnTo>
                    <a:pt x="11312" y="10406"/>
                  </a:lnTo>
                  <a:lnTo>
                    <a:pt x="8550" y="7727"/>
                  </a:lnTo>
                  <a:close/>
                  <a:moveTo>
                    <a:pt x="6537" y="7739"/>
                  </a:moveTo>
                  <a:lnTo>
                    <a:pt x="3680" y="10501"/>
                  </a:lnTo>
                  <a:lnTo>
                    <a:pt x="1346" y="9882"/>
                  </a:lnTo>
                  <a:lnTo>
                    <a:pt x="2620" y="7739"/>
                  </a:lnTo>
                  <a:close/>
                  <a:moveTo>
                    <a:pt x="7954" y="8311"/>
                  </a:moveTo>
                  <a:lnTo>
                    <a:pt x="10788" y="11061"/>
                  </a:lnTo>
                  <a:lnTo>
                    <a:pt x="10169" y="13335"/>
                  </a:lnTo>
                  <a:lnTo>
                    <a:pt x="7954" y="12097"/>
                  </a:lnTo>
                  <a:lnTo>
                    <a:pt x="7954" y="8311"/>
                  </a:lnTo>
                  <a:close/>
                  <a:moveTo>
                    <a:pt x="7133" y="8311"/>
                  </a:moveTo>
                  <a:lnTo>
                    <a:pt x="7133" y="12204"/>
                  </a:lnTo>
                  <a:lnTo>
                    <a:pt x="7121" y="12204"/>
                  </a:lnTo>
                  <a:lnTo>
                    <a:pt x="5025" y="13383"/>
                  </a:lnTo>
                  <a:lnTo>
                    <a:pt x="4370" y="10989"/>
                  </a:lnTo>
                  <a:lnTo>
                    <a:pt x="7133" y="8311"/>
                  </a:lnTo>
                  <a:close/>
                  <a:moveTo>
                    <a:pt x="10586" y="0"/>
                  </a:moveTo>
                  <a:lnTo>
                    <a:pt x="9824" y="417"/>
                  </a:lnTo>
                  <a:lnTo>
                    <a:pt x="7430" y="1762"/>
                  </a:lnTo>
                  <a:lnTo>
                    <a:pt x="5121" y="464"/>
                  </a:lnTo>
                  <a:lnTo>
                    <a:pt x="4359" y="48"/>
                  </a:lnTo>
                  <a:lnTo>
                    <a:pt x="4144" y="869"/>
                  </a:lnTo>
                  <a:lnTo>
                    <a:pt x="3430" y="3453"/>
                  </a:lnTo>
                  <a:lnTo>
                    <a:pt x="846" y="4120"/>
                  </a:lnTo>
                  <a:lnTo>
                    <a:pt x="1" y="4346"/>
                  </a:lnTo>
                  <a:lnTo>
                    <a:pt x="430" y="5072"/>
                  </a:lnTo>
                  <a:lnTo>
                    <a:pt x="1823" y="7394"/>
                  </a:lnTo>
                  <a:lnTo>
                    <a:pt x="477" y="9644"/>
                  </a:lnTo>
                  <a:lnTo>
                    <a:pt x="49" y="10382"/>
                  </a:lnTo>
                  <a:lnTo>
                    <a:pt x="894" y="10597"/>
                  </a:lnTo>
                  <a:lnTo>
                    <a:pt x="3561" y="11299"/>
                  </a:lnTo>
                  <a:lnTo>
                    <a:pt x="4240" y="13799"/>
                  </a:lnTo>
                  <a:lnTo>
                    <a:pt x="4466" y="14621"/>
                  </a:lnTo>
                  <a:lnTo>
                    <a:pt x="5228" y="14204"/>
                  </a:lnTo>
                  <a:lnTo>
                    <a:pt x="7621" y="12859"/>
                  </a:lnTo>
                  <a:lnTo>
                    <a:pt x="9931" y="14157"/>
                  </a:lnTo>
                  <a:lnTo>
                    <a:pt x="10693" y="14573"/>
                  </a:lnTo>
                  <a:lnTo>
                    <a:pt x="10907" y="13752"/>
                  </a:lnTo>
                  <a:lnTo>
                    <a:pt x="11633" y="11168"/>
                  </a:lnTo>
                  <a:lnTo>
                    <a:pt x="14205" y="10489"/>
                  </a:lnTo>
                  <a:lnTo>
                    <a:pt x="15050" y="10275"/>
                  </a:lnTo>
                  <a:lnTo>
                    <a:pt x="14622" y="9537"/>
                  </a:lnTo>
                  <a:lnTo>
                    <a:pt x="13241"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975100" y="1577100"/>
              <a:ext cx="376275" cy="365250"/>
            </a:xfrm>
            <a:custGeom>
              <a:avLst/>
              <a:gdLst/>
              <a:ahLst/>
              <a:cxnLst/>
              <a:rect l="l" t="t" r="r" b="b"/>
              <a:pathLst>
                <a:path w="15051" h="14610" extrusionOk="0">
                  <a:moveTo>
                    <a:pt x="4906" y="1299"/>
                  </a:moveTo>
                  <a:lnTo>
                    <a:pt x="7121" y="2525"/>
                  </a:lnTo>
                  <a:lnTo>
                    <a:pt x="7121" y="6323"/>
                  </a:lnTo>
                  <a:lnTo>
                    <a:pt x="4275" y="3573"/>
                  </a:lnTo>
                  <a:lnTo>
                    <a:pt x="4906" y="1299"/>
                  </a:lnTo>
                  <a:close/>
                  <a:moveTo>
                    <a:pt x="10050" y="1251"/>
                  </a:moveTo>
                  <a:lnTo>
                    <a:pt x="10705" y="3644"/>
                  </a:lnTo>
                  <a:lnTo>
                    <a:pt x="7942" y="6323"/>
                  </a:lnTo>
                  <a:lnTo>
                    <a:pt x="7942" y="2430"/>
                  </a:lnTo>
                  <a:lnTo>
                    <a:pt x="7954" y="2430"/>
                  </a:lnTo>
                  <a:lnTo>
                    <a:pt x="10050" y="1251"/>
                  </a:lnTo>
                  <a:close/>
                  <a:moveTo>
                    <a:pt x="3751" y="4228"/>
                  </a:moveTo>
                  <a:lnTo>
                    <a:pt x="6526" y="6906"/>
                  </a:lnTo>
                  <a:lnTo>
                    <a:pt x="2501" y="6906"/>
                  </a:lnTo>
                  <a:lnTo>
                    <a:pt x="1287" y="4871"/>
                  </a:lnTo>
                  <a:lnTo>
                    <a:pt x="3751" y="4228"/>
                  </a:lnTo>
                  <a:close/>
                  <a:moveTo>
                    <a:pt x="11395" y="4156"/>
                  </a:moveTo>
                  <a:lnTo>
                    <a:pt x="13729" y="4763"/>
                  </a:lnTo>
                  <a:lnTo>
                    <a:pt x="12443" y="6906"/>
                  </a:lnTo>
                  <a:lnTo>
                    <a:pt x="8526" y="6906"/>
                  </a:lnTo>
                  <a:lnTo>
                    <a:pt x="11395" y="4156"/>
                  </a:lnTo>
                  <a:close/>
                  <a:moveTo>
                    <a:pt x="12562" y="7728"/>
                  </a:moveTo>
                  <a:lnTo>
                    <a:pt x="13776" y="9764"/>
                  </a:lnTo>
                  <a:lnTo>
                    <a:pt x="11312" y="10407"/>
                  </a:lnTo>
                  <a:lnTo>
                    <a:pt x="8550" y="7728"/>
                  </a:lnTo>
                  <a:close/>
                  <a:moveTo>
                    <a:pt x="6537" y="7704"/>
                  </a:moveTo>
                  <a:lnTo>
                    <a:pt x="3680" y="10478"/>
                  </a:lnTo>
                  <a:lnTo>
                    <a:pt x="1346" y="9859"/>
                  </a:lnTo>
                  <a:lnTo>
                    <a:pt x="2620" y="7704"/>
                  </a:lnTo>
                  <a:close/>
                  <a:moveTo>
                    <a:pt x="7954" y="8300"/>
                  </a:moveTo>
                  <a:lnTo>
                    <a:pt x="10788" y="11050"/>
                  </a:lnTo>
                  <a:lnTo>
                    <a:pt x="10169" y="13336"/>
                  </a:lnTo>
                  <a:lnTo>
                    <a:pt x="7954" y="12098"/>
                  </a:lnTo>
                  <a:lnTo>
                    <a:pt x="7954" y="8300"/>
                  </a:lnTo>
                  <a:close/>
                  <a:moveTo>
                    <a:pt x="7133" y="8300"/>
                  </a:moveTo>
                  <a:lnTo>
                    <a:pt x="7133" y="12205"/>
                  </a:lnTo>
                  <a:lnTo>
                    <a:pt x="7121" y="12205"/>
                  </a:lnTo>
                  <a:lnTo>
                    <a:pt x="5025" y="13383"/>
                  </a:lnTo>
                  <a:lnTo>
                    <a:pt x="4370" y="10978"/>
                  </a:lnTo>
                  <a:lnTo>
                    <a:pt x="7133" y="8300"/>
                  </a:lnTo>
                  <a:close/>
                  <a:moveTo>
                    <a:pt x="10586" y="1"/>
                  </a:moveTo>
                  <a:lnTo>
                    <a:pt x="9824" y="418"/>
                  </a:lnTo>
                  <a:lnTo>
                    <a:pt x="7430" y="1751"/>
                  </a:lnTo>
                  <a:lnTo>
                    <a:pt x="5121" y="465"/>
                  </a:lnTo>
                  <a:lnTo>
                    <a:pt x="4359" y="49"/>
                  </a:lnTo>
                  <a:lnTo>
                    <a:pt x="4144" y="858"/>
                  </a:lnTo>
                  <a:lnTo>
                    <a:pt x="3430" y="3454"/>
                  </a:lnTo>
                  <a:lnTo>
                    <a:pt x="846" y="4120"/>
                  </a:lnTo>
                  <a:lnTo>
                    <a:pt x="1" y="4347"/>
                  </a:lnTo>
                  <a:lnTo>
                    <a:pt x="430" y="5073"/>
                  </a:lnTo>
                  <a:lnTo>
                    <a:pt x="1823" y="7395"/>
                  </a:lnTo>
                  <a:lnTo>
                    <a:pt x="477" y="9645"/>
                  </a:lnTo>
                  <a:lnTo>
                    <a:pt x="49" y="10371"/>
                  </a:lnTo>
                  <a:lnTo>
                    <a:pt x="894" y="10597"/>
                  </a:lnTo>
                  <a:lnTo>
                    <a:pt x="3561" y="11300"/>
                  </a:lnTo>
                  <a:lnTo>
                    <a:pt x="4240" y="13800"/>
                  </a:lnTo>
                  <a:lnTo>
                    <a:pt x="4466" y="14610"/>
                  </a:lnTo>
                  <a:lnTo>
                    <a:pt x="5228" y="14193"/>
                  </a:lnTo>
                  <a:lnTo>
                    <a:pt x="7621" y="12860"/>
                  </a:lnTo>
                  <a:lnTo>
                    <a:pt x="9931" y="14145"/>
                  </a:lnTo>
                  <a:lnTo>
                    <a:pt x="10693" y="14574"/>
                  </a:lnTo>
                  <a:lnTo>
                    <a:pt x="10907" y="13753"/>
                  </a:lnTo>
                  <a:lnTo>
                    <a:pt x="11633" y="11157"/>
                  </a:lnTo>
                  <a:lnTo>
                    <a:pt x="14205" y="10490"/>
                  </a:lnTo>
                  <a:lnTo>
                    <a:pt x="15050" y="10264"/>
                  </a:lnTo>
                  <a:lnTo>
                    <a:pt x="14622" y="9538"/>
                  </a:lnTo>
                  <a:lnTo>
                    <a:pt x="13241" y="7216"/>
                  </a:lnTo>
                  <a:lnTo>
                    <a:pt x="14574" y="4966"/>
                  </a:lnTo>
                  <a:lnTo>
                    <a:pt x="15003" y="4239"/>
                  </a:lnTo>
                  <a:lnTo>
                    <a:pt x="14157" y="4013"/>
                  </a:lnTo>
                  <a:lnTo>
                    <a:pt x="11490" y="3323"/>
                  </a:lnTo>
                  <a:lnTo>
                    <a:pt x="10812" y="822"/>
                  </a:lnTo>
                  <a:lnTo>
                    <a:pt x="10586"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975100" y="3403825"/>
              <a:ext cx="376275" cy="365550"/>
            </a:xfrm>
            <a:custGeom>
              <a:avLst/>
              <a:gdLst/>
              <a:ahLst/>
              <a:cxnLst/>
              <a:rect l="l" t="t" r="r" b="b"/>
              <a:pathLst>
                <a:path w="15051" h="14622" extrusionOk="0">
                  <a:moveTo>
                    <a:pt x="4906" y="1286"/>
                  </a:moveTo>
                  <a:lnTo>
                    <a:pt x="7121" y="2525"/>
                  </a:lnTo>
                  <a:lnTo>
                    <a:pt x="7121" y="6311"/>
                  </a:lnTo>
                  <a:lnTo>
                    <a:pt x="4275" y="3560"/>
                  </a:lnTo>
                  <a:lnTo>
                    <a:pt x="4906" y="1286"/>
                  </a:lnTo>
                  <a:close/>
                  <a:moveTo>
                    <a:pt x="10050" y="1239"/>
                  </a:moveTo>
                  <a:lnTo>
                    <a:pt x="10705" y="3632"/>
                  </a:lnTo>
                  <a:lnTo>
                    <a:pt x="7942" y="6311"/>
                  </a:lnTo>
                  <a:lnTo>
                    <a:pt x="7942" y="2417"/>
                  </a:lnTo>
                  <a:lnTo>
                    <a:pt x="7954" y="2417"/>
                  </a:lnTo>
                  <a:lnTo>
                    <a:pt x="10050" y="1239"/>
                  </a:lnTo>
                  <a:close/>
                  <a:moveTo>
                    <a:pt x="3751" y="4215"/>
                  </a:moveTo>
                  <a:lnTo>
                    <a:pt x="6526" y="6894"/>
                  </a:lnTo>
                  <a:lnTo>
                    <a:pt x="2501" y="6894"/>
                  </a:lnTo>
                  <a:lnTo>
                    <a:pt x="1299" y="4858"/>
                  </a:lnTo>
                  <a:lnTo>
                    <a:pt x="3751" y="4215"/>
                  </a:lnTo>
                  <a:close/>
                  <a:moveTo>
                    <a:pt x="11395" y="4144"/>
                  </a:moveTo>
                  <a:lnTo>
                    <a:pt x="13729" y="4751"/>
                  </a:lnTo>
                  <a:lnTo>
                    <a:pt x="12443" y="6894"/>
                  </a:lnTo>
                  <a:lnTo>
                    <a:pt x="8526" y="6894"/>
                  </a:lnTo>
                  <a:lnTo>
                    <a:pt x="11395" y="4144"/>
                  </a:lnTo>
                  <a:close/>
                  <a:moveTo>
                    <a:pt x="12562" y="7716"/>
                  </a:moveTo>
                  <a:lnTo>
                    <a:pt x="13788" y="9752"/>
                  </a:lnTo>
                  <a:lnTo>
                    <a:pt x="11312" y="10395"/>
                  </a:lnTo>
                  <a:lnTo>
                    <a:pt x="8550" y="7716"/>
                  </a:lnTo>
                  <a:close/>
                  <a:moveTo>
                    <a:pt x="6526"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46" y="4132"/>
                  </a:lnTo>
                  <a:lnTo>
                    <a:pt x="1" y="4346"/>
                  </a:lnTo>
                  <a:lnTo>
                    <a:pt x="441" y="5084"/>
                  </a:lnTo>
                  <a:lnTo>
                    <a:pt x="1823" y="7406"/>
                  </a:lnTo>
                  <a:lnTo>
                    <a:pt x="477" y="9644"/>
                  </a:lnTo>
                  <a:lnTo>
                    <a:pt x="49"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33" y="11168"/>
                  </a:lnTo>
                  <a:lnTo>
                    <a:pt x="14205" y="10502"/>
                  </a:lnTo>
                  <a:lnTo>
                    <a:pt x="15050" y="10275"/>
                  </a:lnTo>
                  <a:lnTo>
                    <a:pt x="14622" y="9549"/>
                  </a:lnTo>
                  <a:lnTo>
                    <a:pt x="13241" y="7227"/>
                  </a:lnTo>
                  <a:lnTo>
                    <a:pt x="14574" y="4977"/>
                  </a:lnTo>
                  <a:lnTo>
                    <a:pt x="15003" y="4251"/>
                  </a:lnTo>
                  <a:lnTo>
                    <a:pt x="14157" y="4025"/>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96200" y="3403825"/>
              <a:ext cx="375950" cy="365550"/>
            </a:xfrm>
            <a:custGeom>
              <a:avLst/>
              <a:gdLst/>
              <a:ahLst/>
              <a:cxnLst/>
              <a:rect l="l" t="t" r="r" b="b"/>
              <a:pathLst>
                <a:path w="15038" h="14622" extrusionOk="0">
                  <a:moveTo>
                    <a:pt x="4894" y="1286"/>
                  </a:moveTo>
                  <a:lnTo>
                    <a:pt x="7108" y="2525"/>
                  </a:lnTo>
                  <a:lnTo>
                    <a:pt x="7108" y="6311"/>
                  </a:lnTo>
                  <a:lnTo>
                    <a:pt x="4263" y="3560"/>
                  </a:lnTo>
                  <a:lnTo>
                    <a:pt x="4894" y="1286"/>
                  </a:lnTo>
                  <a:close/>
                  <a:moveTo>
                    <a:pt x="10037" y="1239"/>
                  </a:moveTo>
                  <a:lnTo>
                    <a:pt x="10692" y="3632"/>
                  </a:lnTo>
                  <a:lnTo>
                    <a:pt x="7930" y="6311"/>
                  </a:lnTo>
                  <a:lnTo>
                    <a:pt x="7930" y="2417"/>
                  </a:lnTo>
                  <a:lnTo>
                    <a:pt x="7942" y="2417"/>
                  </a:lnTo>
                  <a:lnTo>
                    <a:pt x="10037" y="1239"/>
                  </a:lnTo>
                  <a:close/>
                  <a:moveTo>
                    <a:pt x="3751" y="4215"/>
                  </a:moveTo>
                  <a:lnTo>
                    <a:pt x="6513" y="6894"/>
                  </a:lnTo>
                  <a:lnTo>
                    <a:pt x="2501" y="6894"/>
                  </a:lnTo>
                  <a:lnTo>
                    <a:pt x="1274" y="4858"/>
                  </a:lnTo>
                  <a:lnTo>
                    <a:pt x="3751" y="4215"/>
                  </a:lnTo>
                  <a:close/>
                  <a:moveTo>
                    <a:pt x="11383" y="4144"/>
                  </a:moveTo>
                  <a:lnTo>
                    <a:pt x="13716" y="4751"/>
                  </a:lnTo>
                  <a:lnTo>
                    <a:pt x="12442" y="6894"/>
                  </a:lnTo>
                  <a:lnTo>
                    <a:pt x="8525" y="6894"/>
                  </a:lnTo>
                  <a:lnTo>
                    <a:pt x="11383" y="4144"/>
                  </a:lnTo>
                  <a:close/>
                  <a:moveTo>
                    <a:pt x="12561" y="7716"/>
                  </a:moveTo>
                  <a:lnTo>
                    <a:pt x="13776" y="9752"/>
                  </a:lnTo>
                  <a:lnTo>
                    <a:pt x="11311" y="10395"/>
                  </a:lnTo>
                  <a:lnTo>
                    <a:pt x="8537" y="7716"/>
                  </a:lnTo>
                  <a:close/>
                  <a:moveTo>
                    <a:pt x="6513" y="7728"/>
                  </a:moveTo>
                  <a:lnTo>
                    <a:pt x="3655" y="10478"/>
                  </a:lnTo>
                  <a:lnTo>
                    <a:pt x="1322" y="9871"/>
                  </a:lnTo>
                  <a:lnTo>
                    <a:pt x="2596" y="7728"/>
                  </a:lnTo>
                  <a:close/>
                  <a:moveTo>
                    <a:pt x="7942" y="8299"/>
                  </a:moveTo>
                  <a:lnTo>
                    <a:pt x="10787" y="11049"/>
                  </a:lnTo>
                  <a:lnTo>
                    <a:pt x="10156" y="13323"/>
                  </a:lnTo>
                  <a:lnTo>
                    <a:pt x="7942" y="12085"/>
                  </a:lnTo>
                  <a:lnTo>
                    <a:pt x="7942" y="8299"/>
                  </a:lnTo>
                  <a:close/>
                  <a:moveTo>
                    <a:pt x="7108" y="8299"/>
                  </a:moveTo>
                  <a:lnTo>
                    <a:pt x="7108" y="12192"/>
                  </a:lnTo>
                  <a:lnTo>
                    <a:pt x="7096" y="12192"/>
                  </a:lnTo>
                  <a:lnTo>
                    <a:pt x="5001" y="13371"/>
                  </a:lnTo>
                  <a:lnTo>
                    <a:pt x="4346" y="10978"/>
                  </a:lnTo>
                  <a:lnTo>
                    <a:pt x="7108" y="8299"/>
                  </a:lnTo>
                  <a:close/>
                  <a:moveTo>
                    <a:pt x="10573" y="0"/>
                  </a:moveTo>
                  <a:lnTo>
                    <a:pt x="9811" y="417"/>
                  </a:lnTo>
                  <a:lnTo>
                    <a:pt x="7418" y="1763"/>
                  </a:lnTo>
                  <a:lnTo>
                    <a:pt x="5120" y="465"/>
                  </a:lnTo>
                  <a:lnTo>
                    <a:pt x="4358" y="48"/>
                  </a:lnTo>
                  <a:lnTo>
                    <a:pt x="4132" y="870"/>
                  </a:lnTo>
                  <a:lnTo>
                    <a:pt x="3417" y="3453"/>
                  </a:lnTo>
                  <a:lnTo>
                    <a:pt x="846" y="4132"/>
                  </a:lnTo>
                  <a:lnTo>
                    <a:pt x="0" y="4346"/>
                  </a:lnTo>
                  <a:lnTo>
                    <a:pt x="429" y="5084"/>
                  </a:lnTo>
                  <a:lnTo>
                    <a:pt x="1810" y="7406"/>
                  </a:lnTo>
                  <a:lnTo>
                    <a:pt x="476" y="9644"/>
                  </a:lnTo>
                  <a:lnTo>
                    <a:pt x="36" y="10383"/>
                  </a:lnTo>
                  <a:lnTo>
                    <a:pt x="881" y="10597"/>
                  </a:lnTo>
                  <a:lnTo>
                    <a:pt x="3548" y="11299"/>
                  </a:lnTo>
                  <a:lnTo>
                    <a:pt x="4239" y="13800"/>
                  </a:lnTo>
                  <a:lnTo>
                    <a:pt x="4453" y="14621"/>
                  </a:lnTo>
                  <a:lnTo>
                    <a:pt x="5215" y="14205"/>
                  </a:lnTo>
                  <a:lnTo>
                    <a:pt x="7608" y="12859"/>
                  </a:lnTo>
                  <a:lnTo>
                    <a:pt x="9918" y="14157"/>
                  </a:lnTo>
                  <a:lnTo>
                    <a:pt x="10680" y="14574"/>
                  </a:lnTo>
                  <a:lnTo>
                    <a:pt x="10906" y="13752"/>
                  </a:lnTo>
                  <a:lnTo>
                    <a:pt x="11621" y="11168"/>
                  </a:lnTo>
                  <a:lnTo>
                    <a:pt x="14192" y="10502"/>
                  </a:lnTo>
                  <a:lnTo>
                    <a:pt x="15038" y="10275"/>
                  </a:lnTo>
                  <a:lnTo>
                    <a:pt x="14609" y="9549"/>
                  </a:lnTo>
                  <a:lnTo>
                    <a:pt x="13228" y="7227"/>
                  </a:lnTo>
                  <a:lnTo>
                    <a:pt x="14562" y="4977"/>
                  </a:lnTo>
                  <a:lnTo>
                    <a:pt x="14990" y="4251"/>
                  </a:lnTo>
                  <a:lnTo>
                    <a:pt x="14145" y="4025"/>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16975" y="3038600"/>
              <a:ext cx="376275" cy="365250"/>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74"/>
                  </a:moveTo>
                  <a:lnTo>
                    <a:pt x="7109" y="2513"/>
                  </a:lnTo>
                  <a:lnTo>
                    <a:pt x="7109" y="6323"/>
                  </a:lnTo>
                  <a:lnTo>
                    <a:pt x="4275" y="3560"/>
                  </a:lnTo>
                  <a:lnTo>
                    <a:pt x="4894" y="1274"/>
                  </a:lnTo>
                  <a:close/>
                  <a:moveTo>
                    <a:pt x="3751" y="4215"/>
                  </a:moveTo>
                  <a:lnTo>
                    <a:pt x="6513" y="6894"/>
                  </a:lnTo>
                  <a:lnTo>
                    <a:pt x="2501"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97" y="0"/>
                  </a:moveTo>
                  <a:lnTo>
                    <a:pt x="9835" y="417"/>
                  </a:lnTo>
                  <a:lnTo>
                    <a:pt x="7442" y="1751"/>
                  </a:lnTo>
                  <a:lnTo>
                    <a:pt x="5132" y="453"/>
                  </a:lnTo>
                  <a:lnTo>
                    <a:pt x="4370" y="48"/>
                  </a:lnTo>
                  <a:lnTo>
                    <a:pt x="4144" y="858"/>
                  </a:lnTo>
                  <a:lnTo>
                    <a:pt x="3430"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33" y="9537"/>
                  </a:lnTo>
                  <a:lnTo>
                    <a:pt x="13240" y="7216"/>
                  </a:lnTo>
                  <a:lnTo>
                    <a:pt x="14586" y="4965"/>
                  </a:lnTo>
                  <a:lnTo>
                    <a:pt x="15014" y="4239"/>
                  </a:lnTo>
                  <a:lnTo>
                    <a:pt x="14169" y="4013"/>
                  </a:lnTo>
                  <a:lnTo>
                    <a:pt x="11502" y="3322"/>
                  </a:lnTo>
                  <a:lnTo>
                    <a:pt x="10823" y="822"/>
                  </a:lnTo>
                  <a:lnTo>
                    <a:pt x="1059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216975" y="1577100"/>
              <a:ext cx="376275" cy="365550"/>
            </a:xfrm>
            <a:custGeom>
              <a:avLst/>
              <a:gdLst/>
              <a:ahLst/>
              <a:cxnLst/>
              <a:rect l="l" t="t" r="r" b="b"/>
              <a:pathLst>
                <a:path w="15051" h="14622" extrusionOk="0">
                  <a:moveTo>
                    <a:pt x="4894" y="1299"/>
                  </a:moveTo>
                  <a:lnTo>
                    <a:pt x="7109" y="2525"/>
                  </a:lnTo>
                  <a:lnTo>
                    <a:pt x="7109" y="6323"/>
                  </a:lnTo>
                  <a:lnTo>
                    <a:pt x="4275" y="3573"/>
                  </a:lnTo>
                  <a:lnTo>
                    <a:pt x="4894"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55" y="6906"/>
                  </a:lnTo>
                  <a:lnTo>
                    <a:pt x="8537" y="6906"/>
                  </a:lnTo>
                  <a:lnTo>
                    <a:pt x="11383" y="4156"/>
                  </a:lnTo>
                  <a:close/>
                  <a:moveTo>
                    <a:pt x="12562" y="7728"/>
                  </a:moveTo>
                  <a:lnTo>
                    <a:pt x="13776" y="9764"/>
                  </a:lnTo>
                  <a:lnTo>
                    <a:pt x="11312" y="10407"/>
                  </a:lnTo>
                  <a:lnTo>
                    <a:pt x="8537" y="7728"/>
                  </a:lnTo>
                  <a:close/>
                  <a:moveTo>
                    <a:pt x="6537" y="7704"/>
                  </a:moveTo>
                  <a:lnTo>
                    <a:pt x="3680" y="10478"/>
                  </a:lnTo>
                  <a:lnTo>
                    <a:pt x="1334" y="9859"/>
                  </a:lnTo>
                  <a:lnTo>
                    <a:pt x="2620" y="7704"/>
                  </a:lnTo>
                  <a:close/>
                  <a:moveTo>
                    <a:pt x="7942" y="8300"/>
                  </a:moveTo>
                  <a:lnTo>
                    <a:pt x="10788" y="11050"/>
                  </a:lnTo>
                  <a:lnTo>
                    <a:pt x="10169" y="13336"/>
                  </a:lnTo>
                  <a:lnTo>
                    <a:pt x="7942" y="12098"/>
                  </a:lnTo>
                  <a:lnTo>
                    <a:pt x="7942" y="8300"/>
                  </a:lnTo>
                  <a:close/>
                  <a:moveTo>
                    <a:pt x="7133" y="8300"/>
                  </a:moveTo>
                  <a:lnTo>
                    <a:pt x="7133" y="12205"/>
                  </a:lnTo>
                  <a:lnTo>
                    <a:pt x="7109" y="12205"/>
                  </a:lnTo>
                  <a:lnTo>
                    <a:pt x="5013" y="13383"/>
                  </a:lnTo>
                  <a:lnTo>
                    <a:pt x="4358" y="10978"/>
                  </a:lnTo>
                  <a:lnTo>
                    <a:pt x="7133" y="8300"/>
                  </a:lnTo>
                  <a:close/>
                  <a:moveTo>
                    <a:pt x="10585" y="1"/>
                  </a:moveTo>
                  <a:lnTo>
                    <a:pt x="9823" y="418"/>
                  </a:lnTo>
                  <a:lnTo>
                    <a:pt x="7430" y="1751"/>
                  </a:lnTo>
                  <a:lnTo>
                    <a:pt x="5120" y="465"/>
                  </a:lnTo>
                  <a:lnTo>
                    <a:pt x="4358" y="49"/>
                  </a:lnTo>
                  <a:lnTo>
                    <a:pt x="4132" y="858"/>
                  </a:lnTo>
                  <a:lnTo>
                    <a:pt x="3418" y="3454"/>
                  </a:lnTo>
                  <a:lnTo>
                    <a:pt x="846" y="4132"/>
                  </a:lnTo>
                  <a:lnTo>
                    <a:pt x="1" y="4359"/>
                  </a:lnTo>
                  <a:lnTo>
                    <a:pt x="429" y="5085"/>
                  </a:lnTo>
                  <a:lnTo>
                    <a:pt x="1810" y="7407"/>
                  </a:lnTo>
                  <a:lnTo>
                    <a:pt x="477" y="9657"/>
                  </a:lnTo>
                  <a:lnTo>
                    <a:pt x="36" y="10383"/>
                  </a:lnTo>
                  <a:lnTo>
                    <a:pt x="894" y="10609"/>
                  </a:lnTo>
                  <a:lnTo>
                    <a:pt x="3561" y="11312"/>
                  </a:lnTo>
                  <a:lnTo>
                    <a:pt x="4239" y="13812"/>
                  </a:lnTo>
                  <a:lnTo>
                    <a:pt x="4466" y="14622"/>
                  </a:lnTo>
                  <a:lnTo>
                    <a:pt x="5228" y="14205"/>
                  </a:lnTo>
                  <a:lnTo>
                    <a:pt x="7621" y="12872"/>
                  </a:lnTo>
                  <a:lnTo>
                    <a:pt x="9930" y="14169"/>
                  </a:lnTo>
                  <a:lnTo>
                    <a:pt x="10681" y="14586"/>
                  </a:lnTo>
                  <a:lnTo>
                    <a:pt x="10907" y="13764"/>
                  </a:lnTo>
                  <a:lnTo>
                    <a:pt x="11621" y="11169"/>
                  </a:lnTo>
                  <a:lnTo>
                    <a:pt x="14193" y="10502"/>
                  </a:lnTo>
                  <a:lnTo>
                    <a:pt x="15050" y="10276"/>
                  </a:lnTo>
                  <a:lnTo>
                    <a:pt x="14610" y="9550"/>
                  </a:lnTo>
                  <a:lnTo>
                    <a:pt x="13229" y="7216"/>
                  </a:lnTo>
                  <a:lnTo>
                    <a:pt x="14574" y="4966"/>
                  </a:lnTo>
                  <a:lnTo>
                    <a:pt x="15003" y="4239"/>
                  </a:lnTo>
                  <a:lnTo>
                    <a:pt x="14157" y="4013"/>
                  </a:lnTo>
                  <a:lnTo>
                    <a:pt x="11490"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216975" y="3403825"/>
              <a:ext cx="376275" cy="365550"/>
            </a:xfrm>
            <a:custGeom>
              <a:avLst/>
              <a:gdLst/>
              <a:ahLst/>
              <a:cxnLst/>
              <a:rect l="l" t="t" r="r" b="b"/>
              <a:pathLst>
                <a:path w="15051" h="14622" extrusionOk="0">
                  <a:moveTo>
                    <a:pt x="4894" y="1286"/>
                  </a:moveTo>
                  <a:lnTo>
                    <a:pt x="7109" y="2525"/>
                  </a:lnTo>
                  <a:lnTo>
                    <a:pt x="7109" y="6311"/>
                  </a:lnTo>
                  <a:lnTo>
                    <a:pt x="4275" y="3560"/>
                  </a:lnTo>
                  <a:lnTo>
                    <a:pt x="4894" y="1286"/>
                  </a:lnTo>
                  <a:close/>
                  <a:moveTo>
                    <a:pt x="10050" y="1239"/>
                  </a:moveTo>
                  <a:lnTo>
                    <a:pt x="10704" y="3632"/>
                  </a:lnTo>
                  <a:lnTo>
                    <a:pt x="7930" y="6311"/>
                  </a:lnTo>
                  <a:lnTo>
                    <a:pt x="7930" y="2417"/>
                  </a:lnTo>
                  <a:lnTo>
                    <a:pt x="7942" y="2417"/>
                  </a:lnTo>
                  <a:lnTo>
                    <a:pt x="10050" y="1239"/>
                  </a:lnTo>
                  <a:close/>
                  <a:moveTo>
                    <a:pt x="3751" y="4215"/>
                  </a:moveTo>
                  <a:lnTo>
                    <a:pt x="6513" y="6894"/>
                  </a:lnTo>
                  <a:lnTo>
                    <a:pt x="2489" y="6894"/>
                  </a:lnTo>
                  <a:lnTo>
                    <a:pt x="1275" y="4858"/>
                  </a:lnTo>
                  <a:lnTo>
                    <a:pt x="3751" y="4215"/>
                  </a:lnTo>
                  <a:close/>
                  <a:moveTo>
                    <a:pt x="11383" y="4144"/>
                  </a:moveTo>
                  <a:lnTo>
                    <a:pt x="13717" y="4751"/>
                  </a:lnTo>
                  <a:lnTo>
                    <a:pt x="12455" y="6894"/>
                  </a:lnTo>
                  <a:lnTo>
                    <a:pt x="8537" y="6894"/>
                  </a:lnTo>
                  <a:lnTo>
                    <a:pt x="11383" y="4144"/>
                  </a:lnTo>
                  <a:close/>
                  <a:moveTo>
                    <a:pt x="12562" y="7716"/>
                  </a:moveTo>
                  <a:lnTo>
                    <a:pt x="13776" y="9752"/>
                  </a:lnTo>
                  <a:lnTo>
                    <a:pt x="11312" y="10395"/>
                  </a:lnTo>
                  <a:lnTo>
                    <a:pt x="8537" y="7716"/>
                  </a:lnTo>
                  <a:close/>
                  <a:moveTo>
                    <a:pt x="6501" y="7728"/>
                  </a:moveTo>
                  <a:lnTo>
                    <a:pt x="3656" y="10478"/>
                  </a:lnTo>
                  <a:lnTo>
                    <a:pt x="1322" y="9871"/>
                  </a:lnTo>
                  <a:lnTo>
                    <a:pt x="2608" y="7728"/>
                  </a:lnTo>
                  <a:close/>
                  <a:moveTo>
                    <a:pt x="7942" y="8299"/>
                  </a:moveTo>
                  <a:lnTo>
                    <a:pt x="10788" y="11049"/>
                  </a:lnTo>
                  <a:lnTo>
                    <a:pt x="10169" y="13323"/>
                  </a:lnTo>
                  <a:lnTo>
                    <a:pt x="7942" y="12085"/>
                  </a:lnTo>
                  <a:lnTo>
                    <a:pt x="7942" y="8299"/>
                  </a:lnTo>
                  <a:close/>
                  <a:moveTo>
                    <a:pt x="7097" y="8299"/>
                  </a:moveTo>
                  <a:lnTo>
                    <a:pt x="7097" y="12192"/>
                  </a:lnTo>
                  <a:lnTo>
                    <a:pt x="5001" y="13371"/>
                  </a:lnTo>
                  <a:lnTo>
                    <a:pt x="4346" y="10978"/>
                  </a:lnTo>
                  <a:lnTo>
                    <a:pt x="7097" y="8299"/>
                  </a:lnTo>
                  <a:close/>
                  <a:moveTo>
                    <a:pt x="10585" y="0"/>
                  </a:moveTo>
                  <a:lnTo>
                    <a:pt x="9823" y="417"/>
                  </a:lnTo>
                  <a:lnTo>
                    <a:pt x="7430"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28" y="14205"/>
                  </a:lnTo>
                  <a:lnTo>
                    <a:pt x="7621" y="12859"/>
                  </a:lnTo>
                  <a:lnTo>
                    <a:pt x="9930" y="14157"/>
                  </a:lnTo>
                  <a:lnTo>
                    <a:pt x="10681" y="14574"/>
                  </a:lnTo>
                  <a:lnTo>
                    <a:pt x="10907" y="13752"/>
                  </a:lnTo>
                  <a:lnTo>
                    <a:pt x="11621" y="11168"/>
                  </a:lnTo>
                  <a:lnTo>
                    <a:pt x="14193" y="10502"/>
                  </a:lnTo>
                  <a:lnTo>
                    <a:pt x="15050" y="10275"/>
                  </a:lnTo>
                  <a:lnTo>
                    <a:pt x="14610" y="9549"/>
                  </a:lnTo>
                  <a:lnTo>
                    <a:pt x="13229" y="7227"/>
                  </a:lnTo>
                  <a:lnTo>
                    <a:pt x="14562" y="4977"/>
                  </a:lnTo>
                  <a:lnTo>
                    <a:pt x="15003" y="4251"/>
                  </a:lnTo>
                  <a:lnTo>
                    <a:pt x="14157" y="4025"/>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216975" y="1211600"/>
              <a:ext cx="376275" cy="365825"/>
            </a:xfrm>
            <a:custGeom>
              <a:avLst/>
              <a:gdLst/>
              <a:ahLst/>
              <a:cxnLst/>
              <a:rect l="l" t="t" r="r" b="b"/>
              <a:pathLst>
                <a:path w="15051" h="14633" extrusionOk="0">
                  <a:moveTo>
                    <a:pt x="4894" y="1298"/>
                  </a:moveTo>
                  <a:lnTo>
                    <a:pt x="7109" y="2536"/>
                  </a:lnTo>
                  <a:lnTo>
                    <a:pt x="7109" y="6334"/>
                  </a:lnTo>
                  <a:lnTo>
                    <a:pt x="4275" y="3572"/>
                  </a:lnTo>
                  <a:lnTo>
                    <a:pt x="4894" y="1298"/>
                  </a:lnTo>
                  <a:close/>
                  <a:moveTo>
                    <a:pt x="10050" y="1250"/>
                  </a:moveTo>
                  <a:lnTo>
                    <a:pt x="10704" y="3655"/>
                  </a:lnTo>
                  <a:lnTo>
                    <a:pt x="7930" y="6334"/>
                  </a:lnTo>
                  <a:lnTo>
                    <a:pt x="7930" y="2429"/>
                  </a:lnTo>
                  <a:lnTo>
                    <a:pt x="7942" y="2429"/>
                  </a:lnTo>
                  <a:lnTo>
                    <a:pt x="10050" y="1250"/>
                  </a:lnTo>
                  <a:close/>
                  <a:moveTo>
                    <a:pt x="3751" y="4227"/>
                  </a:moveTo>
                  <a:lnTo>
                    <a:pt x="6513" y="6906"/>
                  </a:lnTo>
                  <a:lnTo>
                    <a:pt x="2489" y="6906"/>
                  </a:lnTo>
                  <a:lnTo>
                    <a:pt x="1275" y="4870"/>
                  </a:lnTo>
                  <a:lnTo>
                    <a:pt x="3751" y="4227"/>
                  </a:lnTo>
                  <a:close/>
                  <a:moveTo>
                    <a:pt x="11383" y="4155"/>
                  </a:moveTo>
                  <a:lnTo>
                    <a:pt x="13717" y="4763"/>
                  </a:lnTo>
                  <a:lnTo>
                    <a:pt x="12455" y="6906"/>
                  </a:lnTo>
                  <a:lnTo>
                    <a:pt x="8537" y="6906"/>
                  </a:lnTo>
                  <a:lnTo>
                    <a:pt x="11383" y="4155"/>
                  </a:lnTo>
                  <a:close/>
                  <a:moveTo>
                    <a:pt x="12562" y="7727"/>
                  </a:moveTo>
                  <a:lnTo>
                    <a:pt x="13764" y="9763"/>
                  </a:lnTo>
                  <a:lnTo>
                    <a:pt x="11312" y="10406"/>
                  </a:lnTo>
                  <a:lnTo>
                    <a:pt x="8537" y="7727"/>
                  </a:lnTo>
                  <a:close/>
                  <a:moveTo>
                    <a:pt x="6537" y="7739"/>
                  </a:moveTo>
                  <a:lnTo>
                    <a:pt x="3680" y="10501"/>
                  </a:lnTo>
                  <a:lnTo>
                    <a:pt x="1334" y="9882"/>
                  </a:lnTo>
                  <a:lnTo>
                    <a:pt x="2620" y="7739"/>
                  </a:lnTo>
                  <a:close/>
                  <a:moveTo>
                    <a:pt x="7942" y="8311"/>
                  </a:moveTo>
                  <a:lnTo>
                    <a:pt x="10788" y="11061"/>
                  </a:lnTo>
                  <a:lnTo>
                    <a:pt x="10169" y="13335"/>
                  </a:lnTo>
                  <a:lnTo>
                    <a:pt x="7942" y="12097"/>
                  </a:lnTo>
                  <a:lnTo>
                    <a:pt x="7942" y="8311"/>
                  </a:lnTo>
                  <a:close/>
                  <a:moveTo>
                    <a:pt x="7109" y="8311"/>
                  </a:moveTo>
                  <a:lnTo>
                    <a:pt x="7109"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43"/>
                  </a:lnTo>
                  <a:lnTo>
                    <a:pt x="1" y="4370"/>
                  </a:lnTo>
                  <a:lnTo>
                    <a:pt x="429" y="5096"/>
                  </a:lnTo>
                  <a:lnTo>
                    <a:pt x="1810" y="7418"/>
                  </a:lnTo>
                  <a:lnTo>
                    <a:pt x="477" y="9668"/>
                  </a:lnTo>
                  <a:lnTo>
                    <a:pt x="36" y="10394"/>
                  </a:lnTo>
                  <a:lnTo>
                    <a:pt x="894" y="10620"/>
                  </a:lnTo>
                  <a:lnTo>
                    <a:pt x="3561" y="11311"/>
                  </a:lnTo>
                  <a:lnTo>
                    <a:pt x="4239" y="13811"/>
                  </a:lnTo>
                  <a:lnTo>
                    <a:pt x="4466" y="14633"/>
                  </a:lnTo>
                  <a:lnTo>
                    <a:pt x="5228" y="14216"/>
                  </a:lnTo>
                  <a:lnTo>
                    <a:pt x="7621" y="12883"/>
                  </a:lnTo>
                  <a:lnTo>
                    <a:pt x="9930" y="14168"/>
                  </a:lnTo>
                  <a:lnTo>
                    <a:pt x="10681" y="14585"/>
                  </a:lnTo>
                  <a:lnTo>
                    <a:pt x="10907" y="13776"/>
                  </a:lnTo>
                  <a:lnTo>
                    <a:pt x="11621" y="11180"/>
                  </a:lnTo>
                  <a:lnTo>
                    <a:pt x="14193" y="10513"/>
                  </a:lnTo>
                  <a:lnTo>
                    <a:pt x="15050" y="10287"/>
                  </a:lnTo>
                  <a:lnTo>
                    <a:pt x="14610" y="9561"/>
                  </a:lnTo>
                  <a:lnTo>
                    <a:pt x="13229" y="7227"/>
                  </a:lnTo>
                  <a:lnTo>
                    <a:pt x="14574"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216975" y="4134575"/>
              <a:ext cx="376275" cy="365525"/>
            </a:xfrm>
            <a:custGeom>
              <a:avLst/>
              <a:gdLst/>
              <a:ahLst/>
              <a:cxnLst/>
              <a:rect l="l" t="t" r="r" b="b"/>
              <a:pathLst>
                <a:path w="15051" h="14621" extrusionOk="0">
                  <a:moveTo>
                    <a:pt x="4894" y="1286"/>
                  </a:moveTo>
                  <a:lnTo>
                    <a:pt x="7109" y="2512"/>
                  </a:lnTo>
                  <a:lnTo>
                    <a:pt x="7109" y="6310"/>
                  </a:lnTo>
                  <a:lnTo>
                    <a:pt x="4275" y="3560"/>
                  </a:lnTo>
                  <a:lnTo>
                    <a:pt x="4894" y="1286"/>
                  </a:lnTo>
                  <a:close/>
                  <a:moveTo>
                    <a:pt x="10050" y="1238"/>
                  </a:moveTo>
                  <a:lnTo>
                    <a:pt x="10704" y="3632"/>
                  </a:lnTo>
                  <a:lnTo>
                    <a:pt x="7930" y="6310"/>
                  </a:lnTo>
                  <a:lnTo>
                    <a:pt x="7930" y="2417"/>
                  </a:lnTo>
                  <a:lnTo>
                    <a:pt x="7942" y="2417"/>
                  </a:lnTo>
                  <a:lnTo>
                    <a:pt x="10050" y="1238"/>
                  </a:lnTo>
                  <a:close/>
                  <a:moveTo>
                    <a:pt x="3751" y="4215"/>
                  </a:moveTo>
                  <a:lnTo>
                    <a:pt x="6513" y="6894"/>
                  </a:lnTo>
                  <a:lnTo>
                    <a:pt x="2489" y="6894"/>
                  </a:lnTo>
                  <a:lnTo>
                    <a:pt x="1263" y="4858"/>
                  </a:lnTo>
                  <a:lnTo>
                    <a:pt x="3751" y="4215"/>
                  </a:lnTo>
                  <a:close/>
                  <a:moveTo>
                    <a:pt x="11383" y="4132"/>
                  </a:moveTo>
                  <a:lnTo>
                    <a:pt x="13717" y="4739"/>
                  </a:lnTo>
                  <a:lnTo>
                    <a:pt x="12455" y="6894"/>
                  </a:lnTo>
                  <a:lnTo>
                    <a:pt x="8537" y="6894"/>
                  </a:lnTo>
                  <a:lnTo>
                    <a:pt x="11383" y="4132"/>
                  </a:lnTo>
                  <a:close/>
                  <a:moveTo>
                    <a:pt x="12562" y="7715"/>
                  </a:moveTo>
                  <a:lnTo>
                    <a:pt x="13776" y="9751"/>
                  </a:lnTo>
                  <a:lnTo>
                    <a:pt x="11312" y="10394"/>
                  </a:lnTo>
                  <a:lnTo>
                    <a:pt x="8537" y="7715"/>
                  </a:lnTo>
                  <a:close/>
                  <a:moveTo>
                    <a:pt x="6537" y="7715"/>
                  </a:moveTo>
                  <a:lnTo>
                    <a:pt x="3680" y="10466"/>
                  </a:lnTo>
                  <a:lnTo>
                    <a:pt x="1334" y="9859"/>
                  </a:lnTo>
                  <a:lnTo>
                    <a:pt x="2620" y="7715"/>
                  </a:lnTo>
                  <a:close/>
                  <a:moveTo>
                    <a:pt x="7942" y="8299"/>
                  </a:moveTo>
                  <a:lnTo>
                    <a:pt x="10788" y="11049"/>
                  </a:lnTo>
                  <a:lnTo>
                    <a:pt x="10169" y="13323"/>
                  </a:lnTo>
                  <a:lnTo>
                    <a:pt x="7942" y="12085"/>
                  </a:lnTo>
                  <a:lnTo>
                    <a:pt x="7942" y="8299"/>
                  </a:lnTo>
                  <a:close/>
                  <a:moveTo>
                    <a:pt x="7133" y="8299"/>
                  </a:moveTo>
                  <a:lnTo>
                    <a:pt x="7133" y="12192"/>
                  </a:lnTo>
                  <a:lnTo>
                    <a:pt x="7109" y="12192"/>
                  </a:lnTo>
                  <a:lnTo>
                    <a:pt x="5013" y="13371"/>
                  </a:lnTo>
                  <a:lnTo>
                    <a:pt x="4358" y="10978"/>
                  </a:lnTo>
                  <a:lnTo>
                    <a:pt x="7133" y="8299"/>
                  </a:lnTo>
                  <a:close/>
                  <a:moveTo>
                    <a:pt x="10585"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50" y="10275"/>
                  </a:lnTo>
                  <a:lnTo>
                    <a:pt x="14610" y="9549"/>
                  </a:lnTo>
                  <a:lnTo>
                    <a:pt x="13229" y="7227"/>
                  </a:lnTo>
                  <a:lnTo>
                    <a:pt x="14562" y="4977"/>
                  </a:lnTo>
                  <a:lnTo>
                    <a:pt x="15003" y="4251"/>
                  </a:lnTo>
                  <a:lnTo>
                    <a:pt x="14157" y="4024"/>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216975" y="3769350"/>
              <a:ext cx="376275" cy="365250"/>
            </a:xfrm>
            <a:custGeom>
              <a:avLst/>
              <a:gdLst/>
              <a:ahLst/>
              <a:cxnLst/>
              <a:rect l="l" t="t" r="r" b="b"/>
              <a:pathLst>
                <a:path w="15051" h="14610" extrusionOk="0">
                  <a:moveTo>
                    <a:pt x="4894" y="1274"/>
                  </a:moveTo>
                  <a:lnTo>
                    <a:pt x="7109" y="2512"/>
                  </a:lnTo>
                  <a:lnTo>
                    <a:pt x="7109" y="6311"/>
                  </a:lnTo>
                  <a:lnTo>
                    <a:pt x="4275" y="3560"/>
                  </a:lnTo>
                  <a:lnTo>
                    <a:pt x="4894" y="1274"/>
                  </a:lnTo>
                  <a:close/>
                  <a:moveTo>
                    <a:pt x="10050" y="1238"/>
                  </a:moveTo>
                  <a:lnTo>
                    <a:pt x="10704" y="3632"/>
                  </a:lnTo>
                  <a:lnTo>
                    <a:pt x="7930" y="6311"/>
                  </a:lnTo>
                  <a:lnTo>
                    <a:pt x="7930" y="2405"/>
                  </a:lnTo>
                  <a:lnTo>
                    <a:pt x="7942" y="2405"/>
                  </a:lnTo>
                  <a:lnTo>
                    <a:pt x="10050" y="1238"/>
                  </a:lnTo>
                  <a:close/>
                  <a:moveTo>
                    <a:pt x="3751" y="4215"/>
                  </a:moveTo>
                  <a:lnTo>
                    <a:pt x="6513" y="6894"/>
                  </a:lnTo>
                  <a:lnTo>
                    <a:pt x="2489"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1"/>
                  </a:lnTo>
                  <a:lnTo>
                    <a:pt x="11312" y="10382"/>
                  </a:lnTo>
                  <a:lnTo>
                    <a:pt x="8537" y="7704"/>
                  </a:lnTo>
                  <a:close/>
                  <a:moveTo>
                    <a:pt x="6537" y="7704"/>
                  </a:moveTo>
                  <a:lnTo>
                    <a:pt x="3680" y="10466"/>
                  </a:lnTo>
                  <a:lnTo>
                    <a:pt x="1334" y="9847"/>
                  </a:lnTo>
                  <a:lnTo>
                    <a:pt x="2620"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85"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50" y="10263"/>
                  </a:lnTo>
                  <a:lnTo>
                    <a:pt x="14610" y="9537"/>
                  </a:lnTo>
                  <a:lnTo>
                    <a:pt x="13229" y="7215"/>
                  </a:lnTo>
                  <a:lnTo>
                    <a:pt x="14562" y="4965"/>
                  </a:lnTo>
                  <a:lnTo>
                    <a:pt x="15003" y="4239"/>
                  </a:lnTo>
                  <a:lnTo>
                    <a:pt x="14157" y="4013"/>
                  </a:lnTo>
                  <a:lnTo>
                    <a:pt x="11490"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96500" y="2307850"/>
              <a:ext cx="376250" cy="365250"/>
            </a:xfrm>
            <a:custGeom>
              <a:avLst/>
              <a:gdLst/>
              <a:ahLst/>
              <a:cxnLst/>
              <a:rect l="l" t="t" r="r" b="b"/>
              <a:pathLst>
                <a:path w="15050" h="14610" extrusionOk="0">
                  <a:moveTo>
                    <a:pt x="4882" y="1298"/>
                  </a:moveTo>
                  <a:lnTo>
                    <a:pt x="7096" y="2525"/>
                  </a:lnTo>
                  <a:lnTo>
                    <a:pt x="7096" y="6323"/>
                  </a:lnTo>
                  <a:lnTo>
                    <a:pt x="4251" y="3573"/>
                  </a:lnTo>
                  <a:lnTo>
                    <a:pt x="4882" y="1298"/>
                  </a:lnTo>
                  <a:close/>
                  <a:moveTo>
                    <a:pt x="10025" y="1251"/>
                  </a:moveTo>
                  <a:lnTo>
                    <a:pt x="10680" y="3644"/>
                  </a:lnTo>
                  <a:lnTo>
                    <a:pt x="7918" y="6323"/>
                  </a:lnTo>
                  <a:lnTo>
                    <a:pt x="7918" y="2430"/>
                  </a:lnTo>
                  <a:lnTo>
                    <a:pt x="7930" y="2430"/>
                  </a:lnTo>
                  <a:lnTo>
                    <a:pt x="10025" y="1251"/>
                  </a:lnTo>
                  <a:close/>
                  <a:moveTo>
                    <a:pt x="11371" y="4132"/>
                  </a:moveTo>
                  <a:lnTo>
                    <a:pt x="13704" y="4751"/>
                  </a:lnTo>
                  <a:lnTo>
                    <a:pt x="12430" y="6894"/>
                  </a:lnTo>
                  <a:lnTo>
                    <a:pt x="8513" y="6894"/>
                  </a:lnTo>
                  <a:lnTo>
                    <a:pt x="11371" y="4132"/>
                  </a:lnTo>
                  <a:close/>
                  <a:moveTo>
                    <a:pt x="3739" y="4227"/>
                  </a:moveTo>
                  <a:lnTo>
                    <a:pt x="6501" y="6906"/>
                  </a:lnTo>
                  <a:lnTo>
                    <a:pt x="2489" y="6906"/>
                  </a:lnTo>
                  <a:lnTo>
                    <a:pt x="1262" y="4870"/>
                  </a:lnTo>
                  <a:lnTo>
                    <a:pt x="3739" y="4227"/>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299"/>
                  </a:moveTo>
                  <a:lnTo>
                    <a:pt x="10775"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2" y="10490"/>
                  </a:lnTo>
                  <a:lnTo>
                    <a:pt x="15050" y="10264"/>
                  </a:lnTo>
                  <a:lnTo>
                    <a:pt x="14609" y="9538"/>
                  </a:lnTo>
                  <a:lnTo>
                    <a:pt x="13228" y="7216"/>
                  </a:lnTo>
                  <a:lnTo>
                    <a:pt x="14573" y="4966"/>
                  </a:lnTo>
                  <a:lnTo>
                    <a:pt x="15002" y="4239"/>
                  </a:lnTo>
                  <a:lnTo>
                    <a:pt x="14157" y="4013"/>
                  </a:lnTo>
                  <a:lnTo>
                    <a:pt x="11490" y="3322"/>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96200" y="1577100"/>
              <a:ext cx="375950" cy="365250"/>
            </a:xfrm>
            <a:custGeom>
              <a:avLst/>
              <a:gdLst/>
              <a:ahLst/>
              <a:cxnLst/>
              <a:rect l="l" t="t" r="r" b="b"/>
              <a:pathLst>
                <a:path w="15038" h="14610" extrusionOk="0">
                  <a:moveTo>
                    <a:pt x="4894" y="1299"/>
                  </a:moveTo>
                  <a:lnTo>
                    <a:pt x="7108" y="2525"/>
                  </a:lnTo>
                  <a:lnTo>
                    <a:pt x="7108" y="6323"/>
                  </a:lnTo>
                  <a:lnTo>
                    <a:pt x="4263" y="3573"/>
                  </a:lnTo>
                  <a:lnTo>
                    <a:pt x="4894" y="1299"/>
                  </a:lnTo>
                  <a:close/>
                  <a:moveTo>
                    <a:pt x="10037" y="1251"/>
                  </a:moveTo>
                  <a:lnTo>
                    <a:pt x="10692" y="3644"/>
                  </a:lnTo>
                  <a:lnTo>
                    <a:pt x="7930" y="6323"/>
                  </a:lnTo>
                  <a:lnTo>
                    <a:pt x="7930" y="2430"/>
                  </a:lnTo>
                  <a:lnTo>
                    <a:pt x="7942" y="2430"/>
                  </a:lnTo>
                  <a:lnTo>
                    <a:pt x="10037" y="1251"/>
                  </a:lnTo>
                  <a:close/>
                  <a:moveTo>
                    <a:pt x="3751" y="4228"/>
                  </a:moveTo>
                  <a:lnTo>
                    <a:pt x="6513" y="6906"/>
                  </a:lnTo>
                  <a:lnTo>
                    <a:pt x="2501" y="6906"/>
                  </a:lnTo>
                  <a:lnTo>
                    <a:pt x="1274" y="4871"/>
                  </a:lnTo>
                  <a:lnTo>
                    <a:pt x="3751"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67" y="10478"/>
                  </a:lnTo>
                  <a:lnTo>
                    <a:pt x="1334" y="9859"/>
                  </a:lnTo>
                  <a:lnTo>
                    <a:pt x="2620" y="7704"/>
                  </a:lnTo>
                  <a:close/>
                  <a:moveTo>
                    <a:pt x="7942" y="8300"/>
                  </a:moveTo>
                  <a:lnTo>
                    <a:pt x="10787" y="11050"/>
                  </a:lnTo>
                  <a:lnTo>
                    <a:pt x="10156" y="13336"/>
                  </a:lnTo>
                  <a:lnTo>
                    <a:pt x="7942" y="12098"/>
                  </a:lnTo>
                  <a:lnTo>
                    <a:pt x="7942" y="8300"/>
                  </a:lnTo>
                  <a:close/>
                  <a:moveTo>
                    <a:pt x="7120" y="8300"/>
                  </a:moveTo>
                  <a:lnTo>
                    <a:pt x="7120" y="12205"/>
                  </a:lnTo>
                  <a:lnTo>
                    <a:pt x="7108" y="12205"/>
                  </a:lnTo>
                  <a:lnTo>
                    <a:pt x="5013" y="13383"/>
                  </a:lnTo>
                  <a:lnTo>
                    <a:pt x="4358" y="10978"/>
                  </a:lnTo>
                  <a:lnTo>
                    <a:pt x="7120"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90" y="3323"/>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96200" y="846675"/>
              <a:ext cx="376550" cy="365525"/>
            </a:xfrm>
            <a:custGeom>
              <a:avLst/>
              <a:gdLst/>
              <a:ahLst/>
              <a:cxnLst/>
              <a:rect l="l" t="t" r="r" b="b"/>
              <a:pathLst>
                <a:path w="15062" h="14621" extrusionOk="0">
                  <a:moveTo>
                    <a:pt x="10037" y="1238"/>
                  </a:moveTo>
                  <a:lnTo>
                    <a:pt x="10692" y="3631"/>
                  </a:lnTo>
                  <a:lnTo>
                    <a:pt x="7930" y="6310"/>
                  </a:lnTo>
                  <a:lnTo>
                    <a:pt x="7930" y="2417"/>
                  </a:lnTo>
                  <a:lnTo>
                    <a:pt x="7942" y="2417"/>
                  </a:lnTo>
                  <a:lnTo>
                    <a:pt x="10037" y="1238"/>
                  </a:lnTo>
                  <a:close/>
                  <a:moveTo>
                    <a:pt x="4894" y="1298"/>
                  </a:moveTo>
                  <a:lnTo>
                    <a:pt x="7108" y="2536"/>
                  </a:lnTo>
                  <a:lnTo>
                    <a:pt x="7108" y="6322"/>
                  </a:lnTo>
                  <a:lnTo>
                    <a:pt x="4263" y="3572"/>
                  </a:lnTo>
                  <a:lnTo>
                    <a:pt x="4894" y="1298"/>
                  </a:lnTo>
                  <a:close/>
                  <a:moveTo>
                    <a:pt x="3751" y="4215"/>
                  </a:moveTo>
                  <a:lnTo>
                    <a:pt x="6513" y="6894"/>
                  </a:lnTo>
                  <a:lnTo>
                    <a:pt x="2501" y="6894"/>
                  </a:lnTo>
                  <a:lnTo>
                    <a:pt x="1274" y="4858"/>
                  </a:lnTo>
                  <a:lnTo>
                    <a:pt x="3751" y="4215"/>
                  </a:lnTo>
                  <a:close/>
                  <a:moveTo>
                    <a:pt x="11383" y="4131"/>
                  </a:moveTo>
                  <a:lnTo>
                    <a:pt x="13716" y="4751"/>
                  </a:lnTo>
                  <a:lnTo>
                    <a:pt x="12454" y="6894"/>
                  </a:lnTo>
                  <a:lnTo>
                    <a:pt x="8537" y="6894"/>
                  </a:lnTo>
                  <a:lnTo>
                    <a:pt x="11383" y="4131"/>
                  </a:lnTo>
                  <a:close/>
                  <a:moveTo>
                    <a:pt x="12561" y="7715"/>
                  </a:moveTo>
                  <a:lnTo>
                    <a:pt x="13776" y="9751"/>
                  </a:lnTo>
                  <a:lnTo>
                    <a:pt x="11311" y="10394"/>
                  </a:lnTo>
                  <a:lnTo>
                    <a:pt x="8537" y="7715"/>
                  </a:lnTo>
                  <a:close/>
                  <a:moveTo>
                    <a:pt x="6513" y="7727"/>
                  </a:moveTo>
                  <a:lnTo>
                    <a:pt x="3667" y="10477"/>
                  </a:lnTo>
                  <a:lnTo>
                    <a:pt x="1334" y="9870"/>
                  </a:lnTo>
                  <a:lnTo>
                    <a:pt x="2620" y="7727"/>
                  </a:lnTo>
                  <a:close/>
                  <a:moveTo>
                    <a:pt x="7942" y="8287"/>
                  </a:moveTo>
                  <a:lnTo>
                    <a:pt x="10787" y="11049"/>
                  </a:lnTo>
                  <a:lnTo>
                    <a:pt x="10156" y="13323"/>
                  </a:lnTo>
                  <a:lnTo>
                    <a:pt x="7942" y="12085"/>
                  </a:lnTo>
                  <a:lnTo>
                    <a:pt x="7942" y="8287"/>
                  </a:lnTo>
                  <a:close/>
                  <a:moveTo>
                    <a:pt x="7120" y="8287"/>
                  </a:moveTo>
                  <a:lnTo>
                    <a:pt x="7120" y="12192"/>
                  </a:lnTo>
                  <a:lnTo>
                    <a:pt x="7108" y="12192"/>
                  </a:lnTo>
                  <a:lnTo>
                    <a:pt x="5013" y="13371"/>
                  </a:lnTo>
                  <a:lnTo>
                    <a:pt x="4358" y="10966"/>
                  </a:lnTo>
                  <a:lnTo>
                    <a:pt x="7120" y="8287"/>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70"/>
                  </a:lnTo>
                  <a:lnTo>
                    <a:pt x="893" y="10597"/>
                  </a:lnTo>
                  <a:lnTo>
                    <a:pt x="3548" y="11299"/>
                  </a:lnTo>
                  <a:lnTo>
                    <a:pt x="4239" y="13799"/>
                  </a:lnTo>
                  <a:lnTo>
                    <a:pt x="4453" y="14621"/>
                  </a:lnTo>
                  <a:lnTo>
                    <a:pt x="5215" y="14204"/>
                  </a:lnTo>
                  <a:lnTo>
                    <a:pt x="7608" y="12859"/>
                  </a:lnTo>
                  <a:lnTo>
                    <a:pt x="9942" y="14145"/>
                  </a:lnTo>
                  <a:lnTo>
                    <a:pt x="10692" y="14561"/>
                  </a:lnTo>
                  <a:lnTo>
                    <a:pt x="10918" y="13740"/>
                  </a:lnTo>
                  <a:lnTo>
                    <a:pt x="11633" y="11144"/>
                  </a:lnTo>
                  <a:lnTo>
                    <a:pt x="14204" y="10477"/>
                  </a:lnTo>
                  <a:lnTo>
                    <a:pt x="15062" y="10251"/>
                  </a:lnTo>
                  <a:lnTo>
                    <a:pt x="14621" y="9525"/>
                  </a:lnTo>
                  <a:lnTo>
                    <a:pt x="13240" y="7203"/>
                  </a:lnTo>
                  <a:lnTo>
                    <a:pt x="14585" y="4953"/>
                  </a:lnTo>
                  <a:lnTo>
                    <a:pt x="15002" y="4227"/>
                  </a:lnTo>
                  <a:lnTo>
                    <a:pt x="14145" y="4000"/>
                  </a:lnTo>
                  <a:lnTo>
                    <a:pt x="11490" y="3310"/>
                  </a:lnTo>
                  <a:lnTo>
                    <a:pt x="10799" y="798"/>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596500" y="1942325"/>
              <a:ext cx="376250" cy="365550"/>
            </a:xfrm>
            <a:custGeom>
              <a:avLst/>
              <a:gdLst/>
              <a:ahLst/>
              <a:cxnLst/>
              <a:rect l="l" t="t" r="r" b="b"/>
              <a:pathLst>
                <a:path w="15050" h="14622" extrusionOk="0">
                  <a:moveTo>
                    <a:pt x="4882" y="1299"/>
                  </a:moveTo>
                  <a:lnTo>
                    <a:pt x="7096" y="2537"/>
                  </a:lnTo>
                  <a:lnTo>
                    <a:pt x="7096" y="6335"/>
                  </a:lnTo>
                  <a:lnTo>
                    <a:pt x="4251" y="3573"/>
                  </a:lnTo>
                  <a:lnTo>
                    <a:pt x="4882" y="1299"/>
                  </a:lnTo>
                  <a:close/>
                  <a:moveTo>
                    <a:pt x="10025" y="1251"/>
                  </a:moveTo>
                  <a:lnTo>
                    <a:pt x="10704" y="3656"/>
                  </a:lnTo>
                  <a:lnTo>
                    <a:pt x="7930" y="6335"/>
                  </a:lnTo>
                  <a:lnTo>
                    <a:pt x="7930" y="2430"/>
                  </a:lnTo>
                  <a:lnTo>
                    <a:pt x="10025" y="1251"/>
                  </a:lnTo>
                  <a:close/>
                  <a:moveTo>
                    <a:pt x="11371" y="4144"/>
                  </a:moveTo>
                  <a:lnTo>
                    <a:pt x="13704" y="4751"/>
                  </a:lnTo>
                  <a:lnTo>
                    <a:pt x="12430" y="6895"/>
                  </a:lnTo>
                  <a:lnTo>
                    <a:pt x="8513" y="6895"/>
                  </a:lnTo>
                  <a:lnTo>
                    <a:pt x="11371" y="4144"/>
                  </a:lnTo>
                  <a:close/>
                  <a:moveTo>
                    <a:pt x="3739" y="4228"/>
                  </a:moveTo>
                  <a:lnTo>
                    <a:pt x="6501" y="6906"/>
                  </a:lnTo>
                  <a:lnTo>
                    <a:pt x="2489" y="6906"/>
                  </a:lnTo>
                  <a:lnTo>
                    <a:pt x="1262" y="4870"/>
                  </a:lnTo>
                  <a:lnTo>
                    <a:pt x="3739" y="4228"/>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311"/>
                  </a:moveTo>
                  <a:lnTo>
                    <a:pt x="10775"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80" y="14574"/>
                  </a:lnTo>
                  <a:lnTo>
                    <a:pt x="10906" y="13753"/>
                  </a:lnTo>
                  <a:lnTo>
                    <a:pt x="11621" y="11169"/>
                  </a:lnTo>
                  <a:lnTo>
                    <a:pt x="14192" y="10502"/>
                  </a:lnTo>
                  <a:lnTo>
                    <a:pt x="15050" y="10276"/>
                  </a:lnTo>
                  <a:lnTo>
                    <a:pt x="14609" y="9550"/>
                  </a:lnTo>
                  <a:lnTo>
                    <a:pt x="13228" y="7228"/>
                  </a:lnTo>
                  <a:lnTo>
                    <a:pt x="14573" y="4978"/>
                  </a:lnTo>
                  <a:lnTo>
                    <a:pt x="15002" y="4251"/>
                  </a:lnTo>
                  <a:lnTo>
                    <a:pt x="14157" y="4025"/>
                  </a:lnTo>
                  <a:lnTo>
                    <a:pt x="11490" y="3323"/>
                  </a:lnTo>
                  <a:lnTo>
                    <a:pt x="10799"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975100" y="3769350"/>
              <a:ext cx="376275" cy="365250"/>
            </a:xfrm>
            <a:custGeom>
              <a:avLst/>
              <a:gdLst/>
              <a:ahLst/>
              <a:cxnLst/>
              <a:rect l="l" t="t" r="r" b="b"/>
              <a:pathLst>
                <a:path w="15051" h="14610" extrusionOk="0">
                  <a:moveTo>
                    <a:pt x="4906" y="1274"/>
                  </a:moveTo>
                  <a:lnTo>
                    <a:pt x="7121" y="2512"/>
                  </a:lnTo>
                  <a:lnTo>
                    <a:pt x="7121" y="6311"/>
                  </a:lnTo>
                  <a:lnTo>
                    <a:pt x="4275" y="3560"/>
                  </a:lnTo>
                  <a:lnTo>
                    <a:pt x="4906" y="1274"/>
                  </a:lnTo>
                  <a:close/>
                  <a:moveTo>
                    <a:pt x="10050" y="1238"/>
                  </a:moveTo>
                  <a:lnTo>
                    <a:pt x="10705" y="3632"/>
                  </a:lnTo>
                  <a:lnTo>
                    <a:pt x="7942" y="6311"/>
                  </a:lnTo>
                  <a:lnTo>
                    <a:pt x="7942" y="2405"/>
                  </a:lnTo>
                  <a:lnTo>
                    <a:pt x="7954" y="2405"/>
                  </a:lnTo>
                  <a:lnTo>
                    <a:pt x="10050" y="1238"/>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1"/>
                  </a:lnTo>
                  <a:lnTo>
                    <a:pt x="11312" y="10382"/>
                  </a:lnTo>
                  <a:lnTo>
                    <a:pt x="8550" y="7704"/>
                  </a:lnTo>
                  <a:close/>
                  <a:moveTo>
                    <a:pt x="6526"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2"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33" y="11156"/>
                  </a:lnTo>
                  <a:lnTo>
                    <a:pt x="14205" y="10490"/>
                  </a:lnTo>
                  <a:lnTo>
                    <a:pt x="15050" y="10263"/>
                  </a:lnTo>
                  <a:lnTo>
                    <a:pt x="14622" y="9537"/>
                  </a:lnTo>
                  <a:lnTo>
                    <a:pt x="13241" y="7215"/>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596200" y="2673075"/>
              <a:ext cx="375950" cy="365550"/>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51" y="4227"/>
                  </a:moveTo>
                  <a:lnTo>
                    <a:pt x="6513" y="6906"/>
                  </a:lnTo>
                  <a:lnTo>
                    <a:pt x="2501" y="6906"/>
                  </a:lnTo>
                  <a:lnTo>
                    <a:pt x="1274" y="4870"/>
                  </a:lnTo>
                  <a:lnTo>
                    <a:pt x="3751"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20" y="8287"/>
                  </a:moveTo>
                  <a:lnTo>
                    <a:pt x="7120" y="12193"/>
                  </a:lnTo>
                  <a:lnTo>
                    <a:pt x="7108" y="12193"/>
                  </a:lnTo>
                  <a:lnTo>
                    <a:pt x="5013" y="13371"/>
                  </a:lnTo>
                  <a:lnTo>
                    <a:pt x="4358" y="10966"/>
                  </a:lnTo>
                  <a:lnTo>
                    <a:pt x="7120"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53"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975100" y="4134575"/>
              <a:ext cx="376275" cy="365525"/>
            </a:xfrm>
            <a:custGeom>
              <a:avLst/>
              <a:gdLst/>
              <a:ahLst/>
              <a:cxnLst/>
              <a:rect l="l" t="t" r="r" b="b"/>
              <a:pathLst>
                <a:path w="15051" h="14621" extrusionOk="0">
                  <a:moveTo>
                    <a:pt x="4906" y="1286"/>
                  </a:moveTo>
                  <a:lnTo>
                    <a:pt x="7121" y="2512"/>
                  </a:lnTo>
                  <a:lnTo>
                    <a:pt x="7121" y="6310"/>
                  </a:lnTo>
                  <a:lnTo>
                    <a:pt x="4275" y="3560"/>
                  </a:lnTo>
                  <a:lnTo>
                    <a:pt x="4906"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26" y="6882"/>
                  </a:lnTo>
                  <a:lnTo>
                    <a:pt x="11395" y="4132"/>
                  </a:lnTo>
                  <a:close/>
                  <a:moveTo>
                    <a:pt x="3751" y="4215"/>
                  </a:moveTo>
                  <a:lnTo>
                    <a:pt x="6526" y="6894"/>
                  </a:lnTo>
                  <a:lnTo>
                    <a:pt x="2501" y="6894"/>
                  </a:lnTo>
                  <a:lnTo>
                    <a:pt x="1299" y="4858"/>
                  </a:lnTo>
                  <a:lnTo>
                    <a:pt x="3751" y="4215"/>
                  </a:lnTo>
                  <a:close/>
                  <a:moveTo>
                    <a:pt x="12562" y="7715"/>
                  </a:moveTo>
                  <a:lnTo>
                    <a:pt x="13788" y="9751"/>
                  </a:lnTo>
                  <a:lnTo>
                    <a:pt x="11312" y="10394"/>
                  </a:lnTo>
                  <a:lnTo>
                    <a:pt x="8550" y="7715"/>
                  </a:lnTo>
                  <a:close/>
                  <a:moveTo>
                    <a:pt x="6537" y="7715"/>
                  </a:moveTo>
                  <a:lnTo>
                    <a:pt x="3680" y="10466"/>
                  </a:lnTo>
                  <a:lnTo>
                    <a:pt x="1346" y="9859"/>
                  </a:lnTo>
                  <a:lnTo>
                    <a:pt x="2620"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46" y="4132"/>
                  </a:lnTo>
                  <a:lnTo>
                    <a:pt x="1" y="4346"/>
                  </a:lnTo>
                  <a:lnTo>
                    <a:pt x="430" y="5084"/>
                  </a:lnTo>
                  <a:lnTo>
                    <a:pt x="1823" y="7406"/>
                  </a:lnTo>
                  <a:lnTo>
                    <a:pt x="477" y="9644"/>
                  </a:lnTo>
                  <a:lnTo>
                    <a:pt x="49"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33" y="11168"/>
                  </a:lnTo>
                  <a:lnTo>
                    <a:pt x="14205" y="10501"/>
                  </a:lnTo>
                  <a:lnTo>
                    <a:pt x="15050" y="10275"/>
                  </a:lnTo>
                  <a:lnTo>
                    <a:pt x="14622" y="9549"/>
                  </a:lnTo>
                  <a:lnTo>
                    <a:pt x="13241" y="7227"/>
                  </a:lnTo>
                  <a:lnTo>
                    <a:pt x="14574" y="4977"/>
                  </a:lnTo>
                  <a:lnTo>
                    <a:pt x="15003" y="4251"/>
                  </a:lnTo>
                  <a:lnTo>
                    <a:pt x="14157" y="4024"/>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975100" y="4499800"/>
              <a:ext cx="376275" cy="365250"/>
            </a:xfrm>
            <a:custGeom>
              <a:avLst/>
              <a:gdLst/>
              <a:ahLst/>
              <a:cxnLst/>
              <a:rect l="l" t="t" r="r" b="b"/>
              <a:pathLst>
                <a:path w="15051" h="14610" extrusionOk="0">
                  <a:moveTo>
                    <a:pt x="4906" y="1286"/>
                  </a:moveTo>
                  <a:lnTo>
                    <a:pt x="7121" y="2524"/>
                  </a:lnTo>
                  <a:lnTo>
                    <a:pt x="7121" y="6322"/>
                  </a:lnTo>
                  <a:lnTo>
                    <a:pt x="4275" y="3572"/>
                  </a:lnTo>
                  <a:lnTo>
                    <a:pt x="4906" y="1286"/>
                  </a:lnTo>
                  <a:close/>
                  <a:moveTo>
                    <a:pt x="10050" y="1250"/>
                  </a:moveTo>
                  <a:lnTo>
                    <a:pt x="10705" y="3643"/>
                  </a:lnTo>
                  <a:lnTo>
                    <a:pt x="7942" y="6322"/>
                  </a:lnTo>
                  <a:lnTo>
                    <a:pt x="7942" y="2417"/>
                  </a:lnTo>
                  <a:lnTo>
                    <a:pt x="7954" y="2417"/>
                  </a:lnTo>
                  <a:lnTo>
                    <a:pt x="10050" y="1250"/>
                  </a:lnTo>
                  <a:close/>
                  <a:moveTo>
                    <a:pt x="3751" y="4203"/>
                  </a:moveTo>
                  <a:lnTo>
                    <a:pt x="6526" y="6882"/>
                  </a:lnTo>
                  <a:lnTo>
                    <a:pt x="2501" y="6882"/>
                  </a:lnTo>
                  <a:lnTo>
                    <a:pt x="1287" y="4846"/>
                  </a:lnTo>
                  <a:lnTo>
                    <a:pt x="3751" y="4203"/>
                  </a:lnTo>
                  <a:close/>
                  <a:moveTo>
                    <a:pt x="11395" y="4132"/>
                  </a:moveTo>
                  <a:lnTo>
                    <a:pt x="13729" y="4739"/>
                  </a:lnTo>
                  <a:lnTo>
                    <a:pt x="12443" y="6882"/>
                  </a:lnTo>
                  <a:lnTo>
                    <a:pt x="8526" y="6882"/>
                  </a:lnTo>
                  <a:lnTo>
                    <a:pt x="11395" y="4132"/>
                  </a:lnTo>
                  <a:close/>
                  <a:moveTo>
                    <a:pt x="12562" y="7715"/>
                  </a:moveTo>
                  <a:lnTo>
                    <a:pt x="13788" y="9763"/>
                  </a:lnTo>
                  <a:lnTo>
                    <a:pt x="11312" y="10394"/>
                  </a:lnTo>
                  <a:lnTo>
                    <a:pt x="8550" y="7715"/>
                  </a:lnTo>
                  <a:close/>
                  <a:moveTo>
                    <a:pt x="6537" y="7715"/>
                  </a:moveTo>
                  <a:lnTo>
                    <a:pt x="3680" y="10478"/>
                  </a:lnTo>
                  <a:lnTo>
                    <a:pt x="1346" y="9858"/>
                  </a:lnTo>
                  <a:lnTo>
                    <a:pt x="2620" y="7715"/>
                  </a:lnTo>
                  <a:close/>
                  <a:moveTo>
                    <a:pt x="7954" y="8287"/>
                  </a:moveTo>
                  <a:lnTo>
                    <a:pt x="10800" y="11037"/>
                  </a:lnTo>
                  <a:lnTo>
                    <a:pt x="10169" y="13311"/>
                  </a:lnTo>
                  <a:lnTo>
                    <a:pt x="7954" y="12085"/>
                  </a:lnTo>
                  <a:lnTo>
                    <a:pt x="7954" y="8287"/>
                  </a:lnTo>
                  <a:close/>
                  <a:moveTo>
                    <a:pt x="7133" y="8299"/>
                  </a:moveTo>
                  <a:lnTo>
                    <a:pt x="7133" y="12204"/>
                  </a:lnTo>
                  <a:lnTo>
                    <a:pt x="7121" y="12204"/>
                  </a:lnTo>
                  <a:lnTo>
                    <a:pt x="5025" y="13371"/>
                  </a:lnTo>
                  <a:lnTo>
                    <a:pt x="4370" y="10978"/>
                  </a:lnTo>
                  <a:lnTo>
                    <a:pt x="7133" y="8299"/>
                  </a:lnTo>
                  <a:close/>
                  <a:moveTo>
                    <a:pt x="10586" y="0"/>
                  </a:moveTo>
                  <a:lnTo>
                    <a:pt x="9824" y="405"/>
                  </a:lnTo>
                  <a:lnTo>
                    <a:pt x="7430" y="1750"/>
                  </a:lnTo>
                  <a:lnTo>
                    <a:pt x="5121" y="453"/>
                  </a:lnTo>
                  <a:lnTo>
                    <a:pt x="4359" y="36"/>
                  </a:lnTo>
                  <a:lnTo>
                    <a:pt x="4144" y="857"/>
                  </a:lnTo>
                  <a:lnTo>
                    <a:pt x="3430" y="3441"/>
                  </a:lnTo>
                  <a:lnTo>
                    <a:pt x="846" y="4120"/>
                  </a:lnTo>
                  <a:lnTo>
                    <a:pt x="1" y="4334"/>
                  </a:lnTo>
                  <a:lnTo>
                    <a:pt x="430" y="5072"/>
                  </a:lnTo>
                  <a:lnTo>
                    <a:pt x="1823" y="7394"/>
                  </a:lnTo>
                  <a:lnTo>
                    <a:pt x="477" y="9632"/>
                  </a:lnTo>
                  <a:lnTo>
                    <a:pt x="49"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33" y="11156"/>
                  </a:lnTo>
                  <a:lnTo>
                    <a:pt x="14205" y="10489"/>
                  </a:lnTo>
                  <a:lnTo>
                    <a:pt x="15050" y="10263"/>
                  </a:lnTo>
                  <a:lnTo>
                    <a:pt x="14622" y="9537"/>
                  </a:lnTo>
                  <a:lnTo>
                    <a:pt x="13241" y="7215"/>
                  </a:lnTo>
                  <a:lnTo>
                    <a:pt x="14574" y="4965"/>
                  </a:lnTo>
                  <a:lnTo>
                    <a:pt x="15003" y="4239"/>
                  </a:lnTo>
                  <a:lnTo>
                    <a:pt x="14157" y="4012"/>
                  </a:lnTo>
                  <a:lnTo>
                    <a:pt x="11490" y="3310"/>
                  </a:lnTo>
                  <a:lnTo>
                    <a:pt x="10812" y="810"/>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975100" y="3038600"/>
              <a:ext cx="376275" cy="365250"/>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74"/>
                  </a:moveTo>
                  <a:lnTo>
                    <a:pt x="7121" y="2513"/>
                  </a:lnTo>
                  <a:lnTo>
                    <a:pt x="7121" y="6323"/>
                  </a:lnTo>
                  <a:lnTo>
                    <a:pt x="4275" y="3560"/>
                  </a:lnTo>
                  <a:lnTo>
                    <a:pt x="4906" y="1274"/>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2"/>
                  </a:lnTo>
                  <a:lnTo>
                    <a:pt x="11312" y="10383"/>
                  </a:lnTo>
                  <a:lnTo>
                    <a:pt x="8550" y="7704"/>
                  </a:lnTo>
                  <a:close/>
                  <a:moveTo>
                    <a:pt x="6537" y="7704"/>
                  </a:moveTo>
                  <a:lnTo>
                    <a:pt x="3680" y="10478"/>
                  </a:lnTo>
                  <a:lnTo>
                    <a:pt x="1346" y="9871"/>
                  </a:lnTo>
                  <a:lnTo>
                    <a:pt x="2620"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70" y="10966"/>
                  </a:lnTo>
                  <a:lnTo>
                    <a:pt x="7133" y="8287"/>
                  </a:lnTo>
                  <a:close/>
                  <a:moveTo>
                    <a:pt x="10586" y="0"/>
                  </a:moveTo>
                  <a:lnTo>
                    <a:pt x="9824" y="417"/>
                  </a:lnTo>
                  <a:lnTo>
                    <a:pt x="7430" y="1751"/>
                  </a:lnTo>
                  <a:lnTo>
                    <a:pt x="5121" y="453"/>
                  </a:lnTo>
                  <a:lnTo>
                    <a:pt x="4359" y="48"/>
                  </a:lnTo>
                  <a:lnTo>
                    <a:pt x="4144" y="858"/>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3"/>
                  </a:lnTo>
                  <a:lnTo>
                    <a:pt x="7621" y="12859"/>
                  </a:lnTo>
                  <a:lnTo>
                    <a:pt x="9931" y="14157"/>
                  </a:lnTo>
                  <a:lnTo>
                    <a:pt x="10693" y="14574"/>
                  </a:lnTo>
                  <a:lnTo>
                    <a:pt x="10907"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596200" y="3038600"/>
              <a:ext cx="375950" cy="365250"/>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94" y="1274"/>
                  </a:moveTo>
                  <a:lnTo>
                    <a:pt x="7108" y="2513"/>
                  </a:lnTo>
                  <a:lnTo>
                    <a:pt x="7108" y="6323"/>
                  </a:lnTo>
                  <a:lnTo>
                    <a:pt x="4263" y="3560"/>
                  </a:lnTo>
                  <a:lnTo>
                    <a:pt x="4894"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61" y="7704"/>
                  </a:moveTo>
                  <a:lnTo>
                    <a:pt x="13764" y="9752"/>
                  </a:lnTo>
                  <a:lnTo>
                    <a:pt x="11311" y="10383"/>
                  </a:lnTo>
                  <a:lnTo>
                    <a:pt x="8537" y="7704"/>
                  </a:lnTo>
                  <a:close/>
                  <a:moveTo>
                    <a:pt x="6513" y="7704"/>
                  </a:moveTo>
                  <a:lnTo>
                    <a:pt x="3667" y="10478"/>
                  </a:lnTo>
                  <a:lnTo>
                    <a:pt x="1334" y="9871"/>
                  </a:lnTo>
                  <a:lnTo>
                    <a:pt x="2620"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90"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216975" y="846675"/>
              <a:ext cx="376575" cy="365525"/>
            </a:xfrm>
            <a:custGeom>
              <a:avLst/>
              <a:gdLst/>
              <a:ahLst/>
              <a:cxnLst/>
              <a:rect l="l" t="t" r="r" b="b"/>
              <a:pathLst>
                <a:path w="15063" h="14621" extrusionOk="0">
                  <a:moveTo>
                    <a:pt x="10050" y="1238"/>
                  </a:moveTo>
                  <a:lnTo>
                    <a:pt x="10704" y="3631"/>
                  </a:lnTo>
                  <a:lnTo>
                    <a:pt x="7930" y="6310"/>
                  </a:lnTo>
                  <a:lnTo>
                    <a:pt x="7930" y="2417"/>
                  </a:lnTo>
                  <a:lnTo>
                    <a:pt x="7942" y="2417"/>
                  </a:lnTo>
                  <a:lnTo>
                    <a:pt x="10050" y="1238"/>
                  </a:lnTo>
                  <a:close/>
                  <a:moveTo>
                    <a:pt x="4894" y="1274"/>
                  </a:moveTo>
                  <a:lnTo>
                    <a:pt x="7109" y="2536"/>
                  </a:lnTo>
                  <a:lnTo>
                    <a:pt x="7109" y="6322"/>
                  </a:lnTo>
                  <a:lnTo>
                    <a:pt x="4275" y="3560"/>
                  </a:lnTo>
                  <a:lnTo>
                    <a:pt x="4894" y="1274"/>
                  </a:lnTo>
                  <a:close/>
                  <a:moveTo>
                    <a:pt x="3751" y="4215"/>
                  </a:moveTo>
                  <a:lnTo>
                    <a:pt x="6513" y="6894"/>
                  </a:lnTo>
                  <a:lnTo>
                    <a:pt x="2489" y="6894"/>
                  </a:lnTo>
                  <a:lnTo>
                    <a:pt x="1275" y="4858"/>
                  </a:lnTo>
                  <a:lnTo>
                    <a:pt x="3751" y="4215"/>
                  </a:lnTo>
                  <a:close/>
                  <a:moveTo>
                    <a:pt x="11383" y="4131"/>
                  </a:moveTo>
                  <a:lnTo>
                    <a:pt x="13717" y="4751"/>
                  </a:lnTo>
                  <a:lnTo>
                    <a:pt x="12455" y="6894"/>
                  </a:lnTo>
                  <a:lnTo>
                    <a:pt x="8537" y="6894"/>
                  </a:lnTo>
                  <a:lnTo>
                    <a:pt x="11383" y="4131"/>
                  </a:lnTo>
                  <a:close/>
                  <a:moveTo>
                    <a:pt x="12562" y="7715"/>
                  </a:moveTo>
                  <a:lnTo>
                    <a:pt x="13776" y="9751"/>
                  </a:lnTo>
                  <a:lnTo>
                    <a:pt x="11312" y="10394"/>
                  </a:lnTo>
                  <a:lnTo>
                    <a:pt x="8537" y="7715"/>
                  </a:lnTo>
                  <a:close/>
                  <a:moveTo>
                    <a:pt x="6513" y="7727"/>
                  </a:moveTo>
                  <a:lnTo>
                    <a:pt x="3680" y="10477"/>
                  </a:lnTo>
                  <a:lnTo>
                    <a:pt x="1322" y="9870"/>
                  </a:lnTo>
                  <a:lnTo>
                    <a:pt x="2608" y="7727"/>
                  </a:lnTo>
                  <a:close/>
                  <a:moveTo>
                    <a:pt x="7942" y="8287"/>
                  </a:moveTo>
                  <a:lnTo>
                    <a:pt x="10788" y="11049"/>
                  </a:lnTo>
                  <a:lnTo>
                    <a:pt x="10169" y="13323"/>
                  </a:lnTo>
                  <a:lnTo>
                    <a:pt x="7942" y="12085"/>
                  </a:lnTo>
                  <a:lnTo>
                    <a:pt x="7942" y="8287"/>
                  </a:lnTo>
                  <a:close/>
                  <a:moveTo>
                    <a:pt x="7133" y="8287"/>
                  </a:moveTo>
                  <a:lnTo>
                    <a:pt x="7133" y="12192"/>
                  </a:lnTo>
                  <a:lnTo>
                    <a:pt x="7109" y="12192"/>
                  </a:lnTo>
                  <a:lnTo>
                    <a:pt x="5013" y="13371"/>
                  </a:lnTo>
                  <a:lnTo>
                    <a:pt x="4358" y="10966"/>
                  </a:lnTo>
                  <a:lnTo>
                    <a:pt x="7133" y="8287"/>
                  </a:lnTo>
                  <a:close/>
                  <a:moveTo>
                    <a:pt x="10585" y="0"/>
                  </a:moveTo>
                  <a:lnTo>
                    <a:pt x="9823" y="417"/>
                  </a:lnTo>
                  <a:lnTo>
                    <a:pt x="7430" y="1762"/>
                  </a:lnTo>
                  <a:lnTo>
                    <a:pt x="5120" y="476"/>
                  </a:lnTo>
                  <a:lnTo>
                    <a:pt x="4358" y="60"/>
                  </a:lnTo>
                  <a:lnTo>
                    <a:pt x="4132" y="881"/>
                  </a:lnTo>
                  <a:lnTo>
                    <a:pt x="3418" y="3465"/>
                  </a:lnTo>
                  <a:lnTo>
                    <a:pt x="846" y="4120"/>
                  </a:lnTo>
                  <a:lnTo>
                    <a:pt x="1" y="4346"/>
                  </a:lnTo>
                  <a:lnTo>
                    <a:pt x="429" y="5072"/>
                  </a:lnTo>
                  <a:lnTo>
                    <a:pt x="1810" y="7394"/>
                  </a:lnTo>
                  <a:lnTo>
                    <a:pt x="477" y="9644"/>
                  </a:lnTo>
                  <a:lnTo>
                    <a:pt x="36" y="10370"/>
                  </a:lnTo>
                  <a:lnTo>
                    <a:pt x="894" y="10597"/>
                  </a:lnTo>
                  <a:lnTo>
                    <a:pt x="3561" y="11299"/>
                  </a:lnTo>
                  <a:lnTo>
                    <a:pt x="4239" y="13799"/>
                  </a:lnTo>
                  <a:lnTo>
                    <a:pt x="4466" y="14621"/>
                  </a:lnTo>
                  <a:lnTo>
                    <a:pt x="5228" y="14204"/>
                  </a:lnTo>
                  <a:lnTo>
                    <a:pt x="7621" y="12859"/>
                  </a:lnTo>
                  <a:lnTo>
                    <a:pt x="9942" y="14145"/>
                  </a:lnTo>
                  <a:lnTo>
                    <a:pt x="10704" y="14561"/>
                  </a:lnTo>
                  <a:lnTo>
                    <a:pt x="10919" y="13740"/>
                  </a:lnTo>
                  <a:lnTo>
                    <a:pt x="11633" y="11168"/>
                  </a:lnTo>
                  <a:lnTo>
                    <a:pt x="14217" y="10489"/>
                  </a:lnTo>
                  <a:lnTo>
                    <a:pt x="15062" y="10275"/>
                  </a:lnTo>
                  <a:lnTo>
                    <a:pt x="14633" y="9537"/>
                  </a:lnTo>
                  <a:lnTo>
                    <a:pt x="13240" y="7215"/>
                  </a:lnTo>
                  <a:lnTo>
                    <a:pt x="14586" y="4965"/>
                  </a:lnTo>
                  <a:lnTo>
                    <a:pt x="15003" y="4227"/>
                  </a:lnTo>
                  <a:lnTo>
                    <a:pt x="14169" y="4024"/>
                  </a:lnTo>
                  <a:lnTo>
                    <a:pt x="11502" y="3322"/>
                  </a:lnTo>
                  <a:lnTo>
                    <a:pt x="10800" y="822"/>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96200" y="1211600"/>
              <a:ext cx="375950" cy="365825"/>
            </a:xfrm>
            <a:custGeom>
              <a:avLst/>
              <a:gdLst/>
              <a:ahLst/>
              <a:cxnLst/>
              <a:rect l="l" t="t" r="r" b="b"/>
              <a:pathLst>
                <a:path w="15038" h="14633" extrusionOk="0">
                  <a:moveTo>
                    <a:pt x="4894" y="1298"/>
                  </a:moveTo>
                  <a:lnTo>
                    <a:pt x="7108" y="2536"/>
                  </a:lnTo>
                  <a:lnTo>
                    <a:pt x="7108" y="6334"/>
                  </a:lnTo>
                  <a:lnTo>
                    <a:pt x="4263" y="3572"/>
                  </a:lnTo>
                  <a:lnTo>
                    <a:pt x="4894" y="1298"/>
                  </a:lnTo>
                  <a:close/>
                  <a:moveTo>
                    <a:pt x="10037" y="1250"/>
                  </a:moveTo>
                  <a:lnTo>
                    <a:pt x="10692" y="3655"/>
                  </a:lnTo>
                  <a:lnTo>
                    <a:pt x="7930" y="6334"/>
                  </a:lnTo>
                  <a:lnTo>
                    <a:pt x="7930" y="2429"/>
                  </a:lnTo>
                  <a:lnTo>
                    <a:pt x="7942" y="2429"/>
                  </a:lnTo>
                  <a:lnTo>
                    <a:pt x="10037" y="1250"/>
                  </a:lnTo>
                  <a:close/>
                  <a:moveTo>
                    <a:pt x="3751" y="4227"/>
                  </a:moveTo>
                  <a:lnTo>
                    <a:pt x="6513" y="6906"/>
                  </a:lnTo>
                  <a:lnTo>
                    <a:pt x="2501" y="6906"/>
                  </a:lnTo>
                  <a:lnTo>
                    <a:pt x="1274" y="4870"/>
                  </a:lnTo>
                  <a:lnTo>
                    <a:pt x="3751" y="4227"/>
                  </a:lnTo>
                  <a:close/>
                  <a:moveTo>
                    <a:pt x="11383" y="4155"/>
                  </a:moveTo>
                  <a:lnTo>
                    <a:pt x="13716" y="4763"/>
                  </a:lnTo>
                  <a:lnTo>
                    <a:pt x="12442" y="6906"/>
                  </a:lnTo>
                  <a:lnTo>
                    <a:pt x="8525" y="6906"/>
                  </a:lnTo>
                  <a:lnTo>
                    <a:pt x="11383" y="4155"/>
                  </a:lnTo>
                  <a:close/>
                  <a:moveTo>
                    <a:pt x="12561" y="7727"/>
                  </a:moveTo>
                  <a:lnTo>
                    <a:pt x="13776" y="9763"/>
                  </a:lnTo>
                  <a:lnTo>
                    <a:pt x="11311" y="10406"/>
                  </a:lnTo>
                  <a:lnTo>
                    <a:pt x="8537" y="7727"/>
                  </a:lnTo>
                  <a:close/>
                  <a:moveTo>
                    <a:pt x="6513" y="7739"/>
                  </a:moveTo>
                  <a:lnTo>
                    <a:pt x="3667" y="10501"/>
                  </a:lnTo>
                  <a:lnTo>
                    <a:pt x="1334" y="9882"/>
                  </a:lnTo>
                  <a:lnTo>
                    <a:pt x="2620" y="7739"/>
                  </a:lnTo>
                  <a:close/>
                  <a:moveTo>
                    <a:pt x="7942" y="8311"/>
                  </a:moveTo>
                  <a:lnTo>
                    <a:pt x="10787" y="11061"/>
                  </a:lnTo>
                  <a:lnTo>
                    <a:pt x="10156" y="13335"/>
                  </a:lnTo>
                  <a:lnTo>
                    <a:pt x="7942" y="12097"/>
                  </a:lnTo>
                  <a:lnTo>
                    <a:pt x="7942" y="8311"/>
                  </a:lnTo>
                  <a:close/>
                  <a:moveTo>
                    <a:pt x="7120" y="8311"/>
                  </a:moveTo>
                  <a:lnTo>
                    <a:pt x="7120" y="12204"/>
                  </a:lnTo>
                  <a:lnTo>
                    <a:pt x="7108" y="12204"/>
                  </a:lnTo>
                  <a:lnTo>
                    <a:pt x="5013" y="13383"/>
                  </a:lnTo>
                  <a:lnTo>
                    <a:pt x="4358" y="10989"/>
                  </a:lnTo>
                  <a:lnTo>
                    <a:pt x="7120" y="8311"/>
                  </a:lnTo>
                  <a:close/>
                  <a:moveTo>
                    <a:pt x="10573" y="0"/>
                  </a:moveTo>
                  <a:lnTo>
                    <a:pt x="9823" y="417"/>
                  </a:lnTo>
                  <a:lnTo>
                    <a:pt x="7418" y="1762"/>
                  </a:lnTo>
                  <a:lnTo>
                    <a:pt x="5120" y="464"/>
                  </a:lnTo>
                  <a:lnTo>
                    <a:pt x="4358" y="48"/>
                  </a:lnTo>
                  <a:lnTo>
                    <a:pt x="4132" y="881"/>
                  </a:lnTo>
                  <a:lnTo>
                    <a:pt x="3417" y="3477"/>
                  </a:lnTo>
                  <a:lnTo>
                    <a:pt x="846" y="4143"/>
                  </a:lnTo>
                  <a:lnTo>
                    <a:pt x="0" y="4370"/>
                  </a:lnTo>
                  <a:lnTo>
                    <a:pt x="429" y="5096"/>
                  </a:lnTo>
                  <a:lnTo>
                    <a:pt x="1810" y="7418"/>
                  </a:lnTo>
                  <a:lnTo>
                    <a:pt x="476" y="9668"/>
                  </a:lnTo>
                  <a:lnTo>
                    <a:pt x="36" y="10394"/>
                  </a:lnTo>
                  <a:lnTo>
                    <a:pt x="893" y="10620"/>
                  </a:lnTo>
                  <a:lnTo>
                    <a:pt x="3548" y="11311"/>
                  </a:lnTo>
                  <a:lnTo>
                    <a:pt x="4239" y="13811"/>
                  </a:lnTo>
                  <a:lnTo>
                    <a:pt x="4453" y="14633"/>
                  </a:lnTo>
                  <a:lnTo>
                    <a:pt x="5215" y="14216"/>
                  </a:lnTo>
                  <a:lnTo>
                    <a:pt x="7608" y="12883"/>
                  </a:lnTo>
                  <a:lnTo>
                    <a:pt x="9918" y="14168"/>
                  </a:lnTo>
                  <a:lnTo>
                    <a:pt x="10680" y="14585"/>
                  </a:lnTo>
                  <a:lnTo>
                    <a:pt x="10906" y="13776"/>
                  </a:lnTo>
                  <a:lnTo>
                    <a:pt x="11621" y="11180"/>
                  </a:lnTo>
                  <a:lnTo>
                    <a:pt x="14192" y="10513"/>
                  </a:lnTo>
                  <a:lnTo>
                    <a:pt x="15038" y="10287"/>
                  </a:lnTo>
                  <a:lnTo>
                    <a:pt x="14609" y="9561"/>
                  </a:lnTo>
                  <a:lnTo>
                    <a:pt x="13228" y="7227"/>
                  </a:lnTo>
                  <a:lnTo>
                    <a:pt x="14562" y="4977"/>
                  </a:lnTo>
                  <a:lnTo>
                    <a:pt x="15002" y="4251"/>
                  </a:lnTo>
                  <a:lnTo>
                    <a:pt x="14145" y="4024"/>
                  </a:lnTo>
                  <a:lnTo>
                    <a:pt x="11490"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216975" y="1942325"/>
              <a:ext cx="376275" cy="365850"/>
            </a:xfrm>
            <a:custGeom>
              <a:avLst/>
              <a:gdLst/>
              <a:ahLst/>
              <a:cxnLst/>
              <a:rect l="l" t="t" r="r" b="b"/>
              <a:pathLst>
                <a:path w="15051" h="14634" extrusionOk="0">
                  <a:moveTo>
                    <a:pt x="4894" y="1299"/>
                  </a:moveTo>
                  <a:lnTo>
                    <a:pt x="7109" y="2537"/>
                  </a:lnTo>
                  <a:lnTo>
                    <a:pt x="7109" y="6335"/>
                  </a:lnTo>
                  <a:lnTo>
                    <a:pt x="4275" y="3573"/>
                  </a:lnTo>
                  <a:lnTo>
                    <a:pt x="4894" y="1299"/>
                  </a:lnTo>
                  <a:close/>
                  <a:moveTo>
                    <a:pt x="10050" y="1251"/>
                  </a:moveTo>
                  <a:lnTo>
                    <a:pt x="10704" y="3656"/>
                  </a:lnTo>
                  <a:lnTo>
                    <a:pt x="7930" y="6335"/>
                  </a:lnTo>
                  <a:lnTo>
                    <a:pt x="7930" y="2430"/>
                  </a:lnTo>
                  <a:lnTo>
                    <a:pt x="7942" y="2430"/>
                  </a:lnTo>
                  <a:lnTo>
                    <a:pt x="10050" y="1251"/>
                  </a:lnTo>
                  <a:close/>
                  <a:moveTo>
                    <a:pt x="3751" y="4228"/>
                  </a:moveTo>
                  <a:lnTo>
                    <a:pt x="6513" y="6906"/>
                  </a:lnTo>
                  <a:lnTo>
                    <a:pt x="2501" y="6906"/>
                  </a:lnTo>
                  <a:lnTo>
                    <a:pt x="1275" y="4870"/>
                  </a:lnTo>
                  <a:lnTo>
                    <a:pt x="3751" y="4228"/>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37" y="7728"/>
                  </a:moveTo>
                  <a:lnTo>
                    <a:pt x="3680" y="10478"/>
                  </a:lnTo>
                  <a:lnTo>
                    <a:pt x="1334" y="9871"/>
                  </a:lnTo>
                  <a:lnTo>
                    <a:pt x="2620" y="7728"/>
                  </a:lnTo>
                  <a:close/>
                  <a:moveTo>
                    <a:pt x="7942" y="8311"/>
                  </a:moveTo>
                  <a:lnTo>
                    <a:pt x="10788" y="11062"/>
                  </a:lnTo>
                  <a:lnTo>
                    <a:pt x="10169" y="13336"/>
                  </a:lnTo>
                  <a:lnTo>
                    <a:pt x="7942" y="12109"/>
                  </a:lnTo>
                  <a:lnTo>
                    <a:pt x="7942" y="8311"/>
                  </a:lnTo>
                  <a:close/>
                  <a:moveTo>
                    <a:pt x="7133" y="8311"/>
                  </a:moveTo>
                  <a:lnTo>
                    <a:pt x="7133" y="12205"/>
                  </a:lnTo>
                  <a:lnTo>
                    <a:pt x="7109" y="12205"/>
                  </a:lnTo>
                  <a:lnTo>
                    <a:pt x="5013" y="13383"/>
                  </a:lnTo>
                  <a:lnTo>
                    <a:pt x="4358" y="10990"/>
                  </a:lnTo>
                  <a:lnTo>
                    <a:pt x="7133" y="8311"/>
                  </a:lnTo>
                  <a:close/>
                  <a:moveTo>
                    <a:pt x="10585" y="1"/>
                  </a:moveTo>
                  <a:lnTo>
                    <a:pt x="9823" y="418"/>
                  </a:lnTo>
                  <a:lnTo>
                    <a:pt x="7430" y="1763"/>
                  </a:lnTo>
                  <a:lnTo>
                    <a:pt x="5120" y="465"/>
                  </a:lnTo>
                  <a:lnTo>
                    <a:pt x="4358" y="48"/>
                  </a:lnTo>
                  <a:lnTo>
                    <a:pt x="4132" y="870"/>
                  </a:lnTo>
                  <a:lnTo>
                    <a:pt x="3418" y="3454"/>
                  </a:lnTo>
                  <a:lnTo>
                    <a:pt x="846" y="4144"/>
                  </a:lnTo>
                  <a:lnTo>
                    <a:pt x="1" y="4370"/>
                  </a:lnTo>
                  <a:lnTo>
                    <a:pt x="429" y="5097"/>
                  </a:lnTo>
                  <a:lnTo>
                    <a:pt x="1810" y="7418"/>
                  </a:lnTo>
                  <a:lnTo>
                    <a:pt x="477" y="9669"/>
                  </a:lnTo>
                  <a:lnTo>
                    <a:pt x="36" y="10395"/>
                  </a:lnTo>
                  <a:lnTo>
                    <a:pt x="894" y="10621"/>
                  </a:lnTo>
                  <a:lnTo>
                    <a:pt x="3561" y="11312"/>
                  </a:lnTo>
                  <a:lnTo>
                    <a:pt x="4239" y="13812"/>
                  </a:lnTo>
                  <a:lnTo>
                    <a:pt x="4466" y="14634"/>
                  </a:lnTo>
                  <a:lnTo>
                    <a:pt x="5228" y="14217"/>
                  </a:lnTo>
                  <a:lnTo>
                    <a:pt x="7621" y="12883"/>
                  </a:lnTo>
                  <a:lnTo>
                    <a:pt x="9930" y="14169"/>
                  </a:lnTo>
                  <a:lnTo>
                    <a:pt x="10681" y="14586"/>
                  </a:lnTo>
                  <a:lnTo>
                    <a:pt x="10907" y="13776"/>
                  </a:lnTo>
                  <a:lnTo>
                    <a:pt x="11621" y="11181"/>
                  </a:lnTo>
                  <a:lnTo>
                    <a:pt x="14193" y="10514"/>
                  </a:lnTo>
                  <a:lnTo>
                    <a:pt x="15050" y="10288"/>
                  </a:lnTo>
                  <a:lnTo>
                    <a:pt x="14610" y="9562"/>
                  </a:lnTo>
                  <a:lnTo>
                    <a:pt x="13240" y="7228"/>
                  </a:lnTo>
                  <a:lnTo>
                    <a:pt x="14586" y="4978"/>
                  </a:lnTo>
                  <a:lnTo>
                    <a:pt x="15014" y="4251"/>
                  </a:lnTo>
                  <a:lnTo>
                    <a:pt x="14169" y="4025"/>
                  </a:lnTo>
                  <a:lnTo>
                    <a:pt x="11502" y="3323"/>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216975" y="2307850"/>
              <a:ext cx="376275" cy="365250"/>
            </a:xfrm>
            <a:custGeom>
              <a:avLst/>
              <a:gdLst/>
              <a:ahLst/>
              <a:cxnLst/>
              <a:rect l="l" t="t" r="r" b="b"/>
              <a:pathLst>
                <a:path w="15051" h="14610" extrusionOk="0">
                  <a:moveTo>
                    <a:pt x="4894" y="1275"/>
                  </a:moveTo>
                  <a:lnTo>
                    <a:pt x="7109" y="2513"/>
                  </a:lnTo>
                  <a:lnTo>
                    <a:pt x="7109" y="6323"/>
                  </a:lnTo>
                  <a:lnTo>
                    <a:pt x="4275" y="3561"/>
                  </a:lnTo>
                  <a:lnTo>
                    <a:pt x="4894" y="1275"/>
                  </a:lnTo>
                  <a:close/>
                  <a:moveTo>
                    <a:pt x="10050" y="1251"/>
                  </a:moveTo>
                  <a:lnTo>
                    <a:pt x="10704" y="3644"/>
                  </a:lnTo>
                  <a:lnTo>
                    <a:pt x="7930" y="6323"/>
                  </a:lnTo>
                  <a:lnTo>
                    <a:pt x="7930" y="2430"/>
                  </a:lnTo>
                  <a:lnTo>
                    <a:pt x="7942" y="2430"/>
                  </a:lnTo>
                  <a:lnTo>
                    <a:pt x="10050" y="1251"/>
                  </a:lnTo>
                  <a:close/>
                  <a:moveTo>
                    <a:pt x="3751" y="4227"/>
                  </a:moveTo>
                  <a:lnTo>
                    <a:pt x="6513" y="6906"/>
                  </a:lnTo>
                  <a:lnTo>
                    <a:pt x="2501" y="6906"/>
                  </a:lnTo>
                  <a:lnTo>
                    <a:pt x="1275" y="4870"/>
                  </a:lnTo>
                  <a:lnTo>
                    <a:pt x="3751" y="4227"/>
                  </a:lnTo>
                  <a:close/>
                  <a:moveTo>
                    <a:pt x="11383" y="4132"/>
                  </a:moveTo>
                  <a:lnTo>
                    <a:pt x="13717" y="4751"/>
                  </a:lnTo>
                  <a:lnTo>
                    <a:pt x="12455" y="6906"/>
                  </a:lnTo>
                  <a:lnTo>
                    <a:pt x="8537" y="6906"/>
                  </a:lnTo>
                  <a:lnTo>
                    <a:pt x="11383" y="4132"/>
                  </a:lnTo>
                  <a:close/>
                  <a:moveTo>
                    <a:pt x="12562" y="7728"/>
                  </a:moveTo>
                  <a:lnTo>
                    <a:pt x="13776" y="9764"/>
                  </a:lnTo>
                  <a:lnTo>
                    <a:pt x="11312" y="10407"/>
                  </a:lnTo>
                  <a:lnTo>
                    <a:pt x="8537" y="7728"/>
                  </a:lnTo>
                  <a:close/>
                  <a:moveTo>
                    <a:pt x="6513" y="7728"/>
                  </a:moveTo>
                  <a:lnTo>
                    <a:pt x="3680" y="10478"/>
                  </a:lnTo>
                  <a:lnTo>
                    <a:pt x="1322" y="9871"/>
                  </a:lnTo>
                  <a:lnTo>
                    <a:pt x="2608" y="7728"/>
                  </a:lnTo>
                  <a:close/>
                  <a:moveTo>
                    <a:pt x="7942" y="8299"/>
                  </a:moveTo>
                  <a:lnTo>
                    <a:pt x="10788" y="11062"/>
                  </a:lnTo>
                  <a:lnTo>
                    <a:pt x="10169" y="13336"/>
                  </a:lnTo>
                  <a:lnTo>
                    <a:pt x="7942" y="12097"/>
                  </a:lnTo>
                  <a:lnTo>
                    <a:pt x="7942" y="8299"/>
                  </a:lnTo>
                  <a:close/>
                  <a:moveTo>
                    <a:pt x="7133" y="8299"/>
                  </a:moveTo>
                  <a:lnTo>
                    <a:pt x="7133" y="12205"/>
                  </a:lnTo>
                  <a:lnTo>
                    <a:pt x="7109" y="12205"/>
                  </a:lnTo>
                  <a:lnTo>
                    <a:pt x="5013" y="13383"/>
                  </a:lnTo>
                  <a:lnTo>
                    <a:pt x="4358" y="10978"/>
                  </a:lnTo>
                  <a:lnTo>
                    <a:pt x="7133" y="8299"/>
                  </a:lnTo>
                  <a:close/>
                  <a:moveTo>
                    <a:pt x="10597" y="1"/>
                  </a:moveTo>
                  <a:lnTo>
                    <a:pt x="9835" y="417"/>
                  </a:lnTo>
                  <a:lnTo>
                    <a:pt x="7442" y="1751"/>
                  </a:lnTo>
                  <a:lnTo>
                    <a:pt x="5132" y="465"/>
                  </a:lnTo>
                  <a:lnTo>
                    <a:pt x="4370" y="48"/>
                  </a:lnTo>
                  <a:lnTo>
                    <a:pt x="4144" y="858"/>
                  </a:lnTo>
                  <a:lnTo>
                    <a:pt x="3430" y="3453"/>
                  </a:lnTo>
                  <a:lnTo>
                    <a:pt x="846" y="4120"/>
                  </a:lnTo>
                  <a:lnTo>
                    <a:pt x="1" y="4346"/>
                  </a:lnTo>
                  <a:lnTo>
                    <a:pt x="429" y="5073"/>
                  </a:lnTo>
                  <a:lnTo>
                    <a:pt x="1810" y="7394"/>
                  </a:lnTo>
                  <a:lnTo>
                    <a:pt x="477" y="9645"/>
                  </a:lnTo>
                  <a:lnTo>
                    <a:pt x="36"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40" y="7216"/>
                  </a:lnTo>
                  <a:lnTo>
                    <a:pt x="14586" y="4966"/>
                  </a:lnTo>
                  <a:lnTo>
                    <a:pt x="15014" y="4239"/>
                  </a:lnTo>
                  <a:lnTo>
                    <a:pt x="14169" y="4013"/>
                  </a:lnTo>
                  <a:lnTo>
                    <a:pt x="11502" y="3322"/>
                  </a:lnTo>
                  <a:lnTo>
                    <a:pt x="10823" y="822"/>
                  </a:lnTo>
                  <a:lnTo>
                    <a:pt x="1059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216975" y="2673075"/>
              <a:ext cx="376275" cy="365550"/>
            </a:xfrm>
            <a:custGeom>
              <a:avLst/>
              <a:gdLst/>
              <a:ahLst/>
              <a:cxnLst/>
              <a:rect l="l" t="t" r="r" b="b"/>
              <a:pathLst>
                <a:path w="15051"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3751" y="4227"/>
                  </a:moveTo>
                  <a:lnTo>
                    <a:pt x="6513" y="6906"/>
                  </a:lnTo>
                  <a:lnTo>
                    <a:pt x="2501" y="6906"/>
                  </a:lnTo>
                  <a:lnTo>
                    <a:pt x="1275" y="4870"/>
                  </a:lnTo>
                  <a:lnTo>
                    <a:pt x="3751" y="4227"/>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13" y="7716"/>
                  </a:moveTo>
                  <a:lnTo>
                    <a:pt x="3680" y="10478"/>
                  </a:lnTo>
                  <a:lnTo>
                    <a:pt x="1334" y="9871"/>
                  </a:lnTo>
                  <a:lnTo>
                    <a:pt x="2608" y="7716"/>
                  </a:lnTo>
                  <a:close/>
                  <a:moveTo>
                    <a:pt x="7942" y="8299"/>
                  </a:moveTo>
                  <a:lnTo>
                    <a:pt x="10788" y="11050"/>
                  </a:lnTo>
                  <a:lnTo>
                    <a:pt x="10169" y="13324"/>
                  </a:lnTo>
                  <a:lnTo>
                    <a:pt x="7942" y="12085"/>
                  </a:lnTo>
                  <a:lnTo>
                    <a:pt x="7942" y="8299"/>
                  </a:lnTo>
                  <a:close/>
                  <a:moveTo>
                    <a:pt x="7133" y="8311"/>
                  </a:moveTo>
                  <a:lnTo>
                    <a:pt x="7133" y="12193"/>
                  </a:lnTo>
                  <a:lnTo>
                    <a:pt x="7109" y="12193"/>
                  </a:lnTo>
                  <a:lnTo>
                    <a:pt x="5013" y="13383"/>
                  </a:lnTo>
                  <a:lnTo>
                    <a:pt x="4358" y="10990"/>
                  </a:lnTo>
                  <a:lnTo>
                    <a:pt x="7133" y="8311"/>
                  </a:lnTo>
                  <a:close/>
                  <a:moveTo>
                    <a:pt x="10585"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50" y="10276"/>
                  </a:lnTo>
                  <a:lnTo>
                    <a:pt x="14610" y="9549"/>
                  </a:lnTo>
                  <a:lnTo>
                    <a:pt x="13229" y="7228"/>
                  </a:lnTo>
                  <a:lnTo>
                    <a:pt x="14562" y="4977"/>
                  </a:lnTo>
                  <a:lnTo>
                    <a:pt x="15003" y="4251"/>
                  </a:lnTo>
                  <a:lnTo>
                    <a:pt x="14157" y="4025"/>
                  </a:lnTo>
                  <a:lnTo>
                    <a:pt x="11490" y="3322"/>
                  </a:lnTo>
                  <a:lnTo>
                    <a:pt x="10800" y="822"/>
                  </a:lnTo>
                  <a:lnTo>
                    <a:pt x="1058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596200" y="3769350"/>
              <a:ext cx="375950" cy="365250"/>
            </a:xfrm>
            <a:custGeom>
              <a:avLst/>
              <a:gdLst/>
              <a:ahLst/>
              <a:cxnLst/>
              <a:rect l="l" t="t" r="r" b="b"/>
              <a:pathLst>
                <a:path w="15038" h="14610" extrusionOk="0">
                  <a:moveTo>
                    <a:pt x="4894" y="1274"/>
                  </a:moveTo>
                  <a:lnTo>
                    <a:pt x="7108" y="2512"/>
                  </a:lnTo>
                  <a:lnTo>
                    <a:pt x="7108" y="6311"/>
                  </a:lnTo>
                  <a:lnTo>
                    <a:pt x="4263" y="3560"/>
                  </a:lnTo>
                  <a:lnTo>
                    <a:pt x="4894" y="1274"/>
                  </a:lnTo>
                  <a:close/>
                  <a:moveTo>
                    <a:pt x="10037" y="1238"/>
                  </a:moveTo>
                  <a:lnTo>
                    <a:pt x="10692" y="3632"/>
                  </a:lnTo>
                  <a:lnTo>
                    <a:pt x="7930" y="6311"/>
                  </a:lnTo>
                  <a:lnTo>
                    <a:pt x="7930" y="2405"/>
                  </a:lnTo>
                  <a:lnTo>
                    <a:pt x="7942" y="2405"/>
                  </a:lnTo>
                  <a:lnTo>
                    <a:pt x="10037" y="1238"/>
                  </a:lnTo>
                  <a:close/>
                  <a:moveTo>
                    <a:pt x="3751" y="4215"/>
                  </a:moveTo>
                  <a:lnTo>
                    <a:pt x="6513" y="6894"/>
                  </a:lnTo>
                  <a:lnTo>
                    <a:pt x="2501" y="6894"/>
                  </a:lnTo>
                  <a:lnTo>
                    <a:pt x="1286" y="4846"/>
                  </a:lnTo>
                  <a:lnTo>
                    <a:pt x="3751" y="4215"/>
                  </a:lnTo>
                  <a:close/>
                  <a:moveTo>
                    <a:pt x="11383" y="4132"/>
                  </a:moveTo>
                  <a:lnTo>
                    <a:pt x="13716" y="4751"/>
                  </a:lnTo>
                  <a:lnTo>
                    <a:pt x="12442" y="6894"/>
                  </a:lnTo>
                  <a:lnTo>
                    <a:pt x="8525" y="6894"/>
                  </a:lnTo>
                  <a:lnTo>
                    <a:pt x="11383" y="4132"/>
                  </a:lnTo>
                  <a:close/>
                  <a:moveTo>
                    <a:pt x="12561" y="7704"/>
                  </a:moveTo>
                  <a:lnTo>
                    <a:pt x="13776" y="9751"/>
                  </a:lnTo>
                  <a:lnTo>
                    <a:pt x="11311" y="10382"/>
                  </a:lnTo>
                  <a:lnTo>
                    <a:pt x="8537" y="7704"/>
                  </a:lnTo>
                  <a:close/>
                  <a:moveTo>
                    <a:pt x="6513" y="7704"/>
                  </a:moveTo>
                  <a:lnTo>
                    <a:pt x="3655" y="10466"/>
                  </a:lnTo>
                  <a:lnTo>
                    <a:pt x="1322" y="9847"/>
                  </a:lnTo>
                  <a:lnTo>
                    <a:pt x="2596" y="7704"/>
                  </a:lnTo>
                  <a:close/>
                  <a:moveTo>
                    <a:pt x="7942" y="8287"/>
                  </a:moveTo>
                  <a:lnTo>
                    <a:pt x="10787" y="11037"/>
                  </a:lnTo>
                  <a:lnTo>
                    <a:pt x="10156" y="13323"/>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11" y="417"/>
                  </a:lnTo>
                  <a:lnTo>
                    <a:pt x="7418" y="1750"/>
                  </a:lnTo>
                  <a:lnTo>
                    <a:pt x="5120" y="465"/>
                  </a:lnTo>
                  <a:lnTo>
                    <a:pt x="4358" y="48"/>
                  </a:lnTo>
                  <a:lnTo>
                    <a:pt x="4132" y="857"/>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53" y="14609"/>
                  </a:lnTo>
                  <a:lnTo>
                    <a:pt x="5215" y="14192"/>
                  </a:lnTo>
                  <a:lnTo>
                    <a:pt x="7608" y="12859"/>
                  </a:lnTo>
                  <a:lnTo>
                    <a:pt x="9918" y="14157"/>
                  </a:lnTo>
                  <a:lnTo>
                    <a:pt x="10680" y="14573"/>
                  </a:lnTo>
                  <a:lnTo>
                    <a:pt x="10906" y="13752"/>
                  </a:lnTo>
                  <a:lnTo>
                    <a:pt x="11621" y="11156"/>
                  </a:lnTo>
                  <a:lnTo>
                    <a:pt x="14192" y="10490"/>
                  </a:lnTo>
                  <a:lnTo>
                    <a:pt x="15038" y="10263"/>
                  </a:lnTo>
                  <a:lnTo>
                    <a:pt x="14609" y="9537"/>
                  </a:lnTo>
                  <a:lnTo>
                    <a:pt x="13228" y="7215"/>
                  </a:lnTo>
                  <a:lnTo>
                    <a:pt x="14562" y="4965"/>
                  </a:lnTo>
                  <a:lnTo>
                    <a:pt x="14990" y="4239"/>
                  </a:lnTo>
                  <a:lnTo>
                    <a:pt x="14145" y="4013"/>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596200" y="4134575"/>
              <a:ext cx="375950" cy="365525"/>
            </a:xfrm>
            <a:custGeom>
              <a:avLst/>
              <a:gdLst/>
              <a:ahLst/>
              <a:cxnLst/>
              <a:rect l="l" t="t" r="r" b="b"/>
              <a:pathLst>
                <a:path w="15038" h="14621" extrusionOk="0">
                  <a:moveTo>
                    <a:pt x="4894" y="1286"/>
                  </a:moveTo>
                  <a:lnTo>
                    <a:pt x="7108" y="2512"/>
                  </a:lnTo>
                  <a:lnTo>
                    <a:pt x="7108" y="6310"/>
                  </a:lnTo>
                  <a:lnTo>
                    <a:pt x="4263" y="3560"/>
                  </a:lnTo>
                  <a:lnTo>
                    <a:pt x="4894" y="1286"/>
                  </a:lnTo>
                  <a:close/>
                  <a:moveTo>
                    <a:pt x="10037" y="1238"/>
                  </a:moveTo>
                  <a:lnTo>
                    <a:pt x="10692" y="3632"/>
                  </a:lnTo>
                  <a:lnTo>
                    <a:pt x="7930" y="6310"/>
                  </a:lnTo>
                  <a:lnTo>
                    <a:pt x="7930" y="2417"/>
                  </a:lnTo>
                  <a:lnTo>
                    <a:pt x="7942" y="2417"/>
                  </a:lnTo>
                  <a:lnTo>
                    <a:pt x="10037" y="1238"/>
                  </a:lnTo>
                  <a:close/>
                  <a:moveTo>
                    <a:pt x="11383" y="4132"/>
                  </a:moveTo>
                  <a:lnTo>
                    <a:pt x="13716" y="4739"/>
                  </a:lnTo>
                  <a:lnTo>
                    <a:pt x="12442" y="6882"/>
                  </a:lnTo>
                  <a:lnTo>
                    <a:pt x="8525" y="6882"/>
                  </a:lnTo>
                  <a:lnTo>
                    <a:pt x="11383" y="4132"/>
                  </a:lnTo>
                  <a:close/>
                  <a:moveTo>
                    <a:pt x="3751" y="4215"/>
                  </a:moveTo>
                  <a:lnTo>
                    <a:pt x="6513" y="6894"/>
                  </a:lnTo>
                  <a:lnTo>
                    <a:pt x="2501" y="6894"/>
                  </a:lnTo>
                  <a:lnTo>
                    <a:pt x="1274" y="4858"/>
                  </a:lnTo>
                  <a:lnTo>
                    <a:pt x="3751" y="4215"/>
                  </a:lnTo>
                  <a:close/>
                  <a:moveTo>
                    <a:pt x="12561" y="7715"/>
                  </a:moveTo>
                  <a:lnTo>
                    <a:pt x="13776" y="9751"/>
                  </a:lnTo>
                  <a:lnTo>
                    <a:pt x="11311" y="10394"/>
                  </a:lnTo>
                  <a:lnTo>
                    <a:pt x="8537" y="7715"/>
                  </a:lnTo>
                  <a:close/>
                  <a:moveTo>
                    <a:pt x="6513" y="7715"/>
                  </a:moveTo>
                  <a:lnTo>
                    <a:pt x="3667" y="10466"/>
                  </a:lnTo>
                  <a:lnTo>
                    <a:pt x="1334" y="9859"/>
                  </a:lnTo>
                  <a:lnTo>
                    <a:pt x="2620" y="7715"/>
                  </a:lnTo>
                  <a:close/>
                  <a:moveTo>
                    <a:pt x="7942" y="8299"/>
                  </a:moveTo>
                  <a:lnTo>
                    <a:pt x="10787" y="11049"/>
                  </a:lnTo>
                  <a:lnTo>
                    <a:pt x="10156" y="13323"/>
                  </a:lnTo>
                  <a:lnTo>
                    <a:pt x="7942" y="12085"/>
                  </a:lnTo>
                  <a:lnTo>
                    <a:pt x="7942" y="8299"/>
                  </a:lnTo>
                  <a:close/>
                  <a:moveTo>
                    <a:pt x="7120" y="8299"/>
                  </a:moveTo>
                  <a:lnTo>
                    <a:pt x="7120" y="12192"/>
                  </a:lnTo>
                  <a:lnTo>
                    <a:pt x="7108" y="12192"/>
                  </a:lnTo>
                  <a:lnTo>
                    <a:pt x="5013" y="13371"/>
                  </a:lnTo>
                  <a:lnTo>
                    <a:pt x="4358" y="10978"/>
                  </a:lnTo>
                  <a:lnTo>
                    <a:pt x="7120" y="8299"/>
                  </a:lnTo>
                  <a:close/>
                  <a:moveTo>
                    <a:pt x="10573" y="0"/>
                  </a:moveTo>
                  <a:lnTo>
                    <a:pt x="9811" y="417"/>
                  </a:lnTo>
                  <a:lnTo>
                    <a:pt x="7418" y="1762"/>
                  </a:lnTo>
                  <a:lnTo>
                    <a:pt x="5120" y="465"/>
                  </a:lnTo>
                  <a:lnTo>
                    <a:pt x="4358" y="48"/>
                  </a:lnTo>
                  <a:lnTo>
                    <a:pt x="4132" y="869"/>
                  </a:lnTo>
                  <a:lnTo>
                    <a:pt x="3417" y="3453"/>
                  </a:lnTo>
                  <a:lnTo>
                    <a:pt x="846" y="4132"/>
                  </a:lnTo>
                  <a:lnTo>
                    <a:pt x="0" y="4346"/>
                  </a:lnTo>
                  <a:lnTo>
                    <a:pt x="429" y="5084"/>
                  </a:lnTo>
                  <a:lnTo>
                    <a:pt x="1810" y="7406"/>
                  </a:lnTo>
                  <a:lnTo>
                    <a:pt x="476" y="9644"/>
                  </a:lnTo>
                  <a:lnTo>
                    <a:pt x="36" y="10382"/>
                  </a:lnTo>
                  <a:lnTo>
                    <a:pt x="893" y="10597"/>
                  </a:lnTo>
                  <a:lnTo>
                    <a:pt x="3548" y="11299"/>
                  </a:lnTo>
                  <a:lnTo>
                    <a:pt x="4239" y="13799"/>
                  </a:lnTo>
                  <a:lnTo>
                    <a:pt x="4453" y="14621"/>
                  </a:lnTo>
                  <a:lnTo>
                    <a:pt x="5215" y="14204"/>
                  </a:lnTo>
                  <a:lnTo>
                    <a:pt x="7608" y="12859"/>
                  </a:lnTo>
                  <a:lnTo>
                    <a:pt x="9918" y="14157"/>
                  </a:lnTo>
                  <a:lnTo>
                    <a:pt x="10680" y="14573"/>
                  </a:lnTo>
                  <a:lnTo>
                    <a:pt x="10906" y="13752"/>
                  </a:lnTo>
                  <a:lnTo>
                    <a:pt x="11621" y="11168"/>
                  </a:lnTo>
                  <a:lnTo>
                    <a:pt x="14192" y="10501"/>
                  </a:lnTo>
                  <a:lnTo>
                    <a:pt x="15038" y="10275"/>
                  </a:lnTo>
                  <a:lnTo>
                    <a:pt x="14609" y="9549"/>
                  </a:lnTo>
                  <a:lnTo>
                    <a:pt x="13228" y="7227"/>
                  </a:lnTo>
                  <a:lnTo>
                    <a:pt x="14562" y="4977"/>
                  </a:lnTo>
                  <a:lnTo>
                    <a:pt x="14990" y="4251"/>
                  </a:lnTo>
                  <a:lnTo>
                    <a:pt x="14145" y="4024"/>
                  </a:lnTo>
                  <a:lnTo>
                    <a:pt x="11478" y="3322"/>
                  </a:lnTo>
                  <a:lnTo>
                    <a:pt x="10799" y="822"/>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596200" y="4499800"/>
              <a:ext cx="375950" cy="365250"/>
            </a:xfrm>
            <a:custGeom>
              <a:avLst/>
              <a:gdLst/>
              <a:ahLst/>
              <a:cxnLst/>
              <a:rect l="l" t="t" r="r" b="b"/>
              <a:pathLst>
                <a:path w="15038" h="14610" extrusionOk="0">
                  <a:moveTo>
                    <a:pt x="4894" y="1286"/>
                  </a:moveTo>
                  <a:lnTo>
                    <a:pt x="7108" y="2524"/>
                  </a:lnTo>
                  <a:lnTo>
                    <a:pt x="7108" y="6322"/>
                  </a:lnTo>
                  <a:lnTo>
                    <a:pt x="4263" y="3572"/>
                  </a:lnTo>
                  <a:lnTo>
                    <a:pt x="4894" y="1286"/>
                  </a:lnTo>
                  <a:close/>
                  <a:moveTo>
                    <a:pt x="10037" y="1250"/>
                  </a:moveTo>
                  <a:lnTo>
                    <a:pt x="10692" y="3643"/>
                  </a:lnTo>
                  <a:lnTo>
                    <a:pt x="7930" y="6322"/>
                  </a:lnTo>
                  <a:lnTo>
                    <a:pt x="7930" y="2417"/>
                  </a:lnTo>
                  <a:lnTo>
                    <a:pt x="7942" y="2417"/>
                  </a:lnTo>
                  <a:lnTo>
                    <a:pt x="10037" y="1250"/>
                  </a:lnTo>
                  <a:close/>
                  <a:moveTo>
                    <a:pt x="3751" y="4203"/>
                  </a:moveTo>
                  <a:lnTo>
                    <a:pt x="6513" y="6882"/>
                  </a:lnTo>
                  <a:lnTo>
                    <a:pt x="2501" y="6882"/>
                  </a:lnTo>
                  <a:lnTo>
                    <a:pt x="1274" y="4846"/>
                  </a:lnTo>
                  <a:lnTo>
                    <a:pt x="3751" y="4203"/>
                  </a:lnTo>
                  <a:close/>
                  <a:moveTo>
                    <a:pt x="11383" y="4132"/>
                  </a:moveTo>
                  <a:lnTo>
                    <a:pt x="13716" y="4739"/>
                  </a:lnTo>
                  <a:lnTo>
                    <a:pt x="12442" y="6882"/>
                  </a:lnTo>
                  <a:lnTo>
                    <a:pt x="8525" y="6882"/>
                  </a:lnTo>
                  <a:lnTo>
                    <a:pt x="11383" y="4132"/>
                  </a:lnTo>
                  <a:close/>
                  <a:moveTo>
                    <a:pt x="12561" y="7715"/>
                  </a:moveTo>
                  <a:lnTo>
                    <a:pt x="13776" y="9763"/>
                  </a:lnTo>
                  <a:lnTo>
                    <a:pt x="11311" y="10394"/>
                  </a:lnTo>
                  <a:lnTo>
                    <a:pt x="8537" y="7715"/>
                  </a:lnTo>
                  <a:close/>
                  <a:moveTo>
                    <a:pt x="6513" y="7715"/>
                  </a:moveTo>
                  <a:lnTo>
                    <a:pt x="3667" y="10478"/>
                  </a:lnTo>
                  <a:lnTo>
                    <a:pt x="1334" y="9858"/>
                  </a:lnTo>
                  <a:lnTo>
                    <a:pt x="2620" y="7715"/>
                  </a:lnTo>
                  <a:close/>
                  <a:moveTo>
                    <a:pt x="7942" y="8287"/>
                  </a:moveTo>
                  <a:lnTo>
                    <a:pt x="10787" y="11037"/>
                  </a:lnTo>
                  <a:lnTo>
                    <a:pt x="10156" y="13311"/>
                  </a:lnTo>
                  <a:lnTo>
                    <a:pt x="7942" y="12085"/>
                  </a:lnTo>
                  <a:lnTo>
                    <a:pt x="7942" y="8287"/>
                  </a:lnTo>
                  <a:close/>
                  <a:moveTo>
                    <a:pt x="7120" y="8299"/>
                  </a:moveTo>
                  <a:lnTo>
                    <a:pt x="7120" y="12204"/>
                  </a:lnTo>
                  <a:lnTo>
                    <a:pt x="7108" y="12204"/>
                  </a:lnTo>
                  <a:lnTo>
                    <a:pt x="5013" y="13371"/>
                  </a:lnTo>
                  <a:lnTo>
                    <a:pt x="4358" y="10978"/>
                  </a:lnTo>
                  <a:lnTo>
                    <a:pt x="7120" y="8299"/>
                  </a:lnTo>
                  <a:close/>
                  <a:moveTo>
                    <a:pt x="10573" y="0"/>
                  </a:moveTo>
                  <a:lnTo>
                    <a:pt x="9811" y="405"/>
                  </a:lnTo>
                  <a:lnTo>
                    <a:pt x="7418" y="1750"/>
                  </a:lnTo>
                  <a:lnTo>
                    <a:pt x="5120" y="453"/>
                  </a:lnTo>
                  <a:lnTo>
                    <a:pt x="4358" y="36"/>
                  </a:lnTo>
                  <a:lnTo>
                    <a:pt x="4132" y="857"/>
                  </a:lnTo>
                  <a:lnTo>
                    <a:pt x="3417" y="3441"/>
                  </a:lnTo>
                  <a:lnTo>
                    <a:pt x="846" y="4120"/>
                  </a:lnTo>
                  <a:lnTo>
                    <a:pt x="0" y="4334"/>
                  </a:lnTo>
                  <a:lnTo>
                    <a:pt x="429" y="5072"/>
                  </a:lnTo>
                  <a:lnTo>
                    <a:pt x="1810" y="7394"/>
                  </a:lnTo>
                  <a:lnTo>
                    <a:pt x="476" y="9632"/>
                  </a:lnTo>
                  <a:lnTo>
                    <a:pt x="36" y="10370"/>
                  </a:lnTo>
                  <a:lnTo>
                    <a:pt x="893" y="10597"/>
                  </a:lnTo>
                  <a:lnTo>
                    <a:pt x="3548" y="11287"/>
                  </a:lnTo>
                  <a:lnTo>
                    <a:pt x="4239" y="13788"/>
                  </a:lnTo>
                  <a:lnTo>
                    <a:pt x="4453" y="14609"/>
                  </a:lnTo>
                  <a:lnTo>
                    <a:pt x="5215" y="14192"/>
                  </a:lnTo>
                  <a:lnTo>
                    <a:pt x="7608" y="12859"/>
                  </a:lnTo>
                  <a:lnTo>
                    <a:pt x="9918" y="14145"/>
                  </a:lnTo>
                  <a:lnTo>
                    <a:pt x="10680" y="14561"/>
                  </a:lnTo>
                  <a:lnTo>
                    <a:pt x="10906" y="13752"/>
                  </a:lnTo>
                  <a:lnTo>
                    <a:pt x="11621" y="11156"/>
                  </a:lnTo>
                  <a:lnTo>
                    <a:pt x="14192" y="10489"/>
                  </a:lnTo>
                  <a:lnTo>
                    <a:pt x="15038" y="10263"/>
                  </a:lnTo>
                  <a:lnTo>
                    <a:pt x="14609" y="9537"/>
                  </a:lnTo>
                  <a:lnTo>
                    <a:pt x="13228" y="7215"/>
                  </a:lnTo>
                  <a:lnTo>
                    <a:pt x="14562" y="4965"/>
                  </a:lnTo>
                  <a:lnTo>
                    <a:pt x="14990" y="4239"/>
                  </a:lnTo>
                  <a:lnTo>
                    <a:pt x="14145" y="4012"/>
                  </a:lnTo>
                  <a:lnTo>
                    <a:pt x="11478" y="3310"/>
                  </a:lnTo>
                  <a:lnTo>
                    <a:pt x="10799" y="810"/>
                  </a:lnTo>
                  <a:lnTo>
                    <a:pt x="10573"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216975" y="4499800"/>
              <a:ext cx="376275" cy="365250"/>
            </a:xfrm>
            <a:custGeom>
              <a:avLst/>
              <a:gdLst/>
              <a:ahLst/>
              <a:cxnLst/>
              <a:rect l="l" t="t" r="r" b="b"/>
              <a:pathLst>
                <a:path w="15051" h="14610" extrusionOk="0">
                  <a:moveTo>
                    <a:pt x="4894" y="1286"/>
                  </a:moveTo>
                  <a:lnTo>
                    <a:pt x="7109" y="2524"/>
                  </a:lnTo>
                  <a:lnTo>
                    <a:pt x="7109" y="6322"/>
                  </a:lnTo>
                  <a:lnTo>
                    <a:pt x="4275" y="3548"/>
                  </a:lnTo>
                  <a:lnTo>
                    <a:pt x="4894" y="1286"/>
                  </a:lnTo>
                  <a:close/>
                  <a:moveTo>
                    <a:pt x="10050" y="1250"/>
                  </a:moveTo>
                  <a:lnTo>
                    <a:pt x="10704" y="3643"/>
                  </a:lnTo>
                  <a:lnTo>
                    <a:pt x="7930" y="6322"/>
                  </a:lnTo>
                  <a:lnTo>
                    <a:pt x="7930" y="2417"/>
                  </a:lnTo>
                  <a:lnTo>
                    <a:pt x="7942" y="2417"/>
                  </a:lnTo>
                  <a:lnTo>
                    <a:pt x="10050" y="1250"/>
                  </a:lnTo>
                  <a:close/>
                  <a:moveTo>
                    <a:pt x="3751" y="4203"/>
                  </a:moveTo>
                  <a:lnTo>
                    <a:pt x="6513" y="6882"/>
                  </a:lnTo>
                  <a:lnTo>
                    <a:pt x="2489" y="6882"/>
                  </a:lnTo>
                  <a:lnTo>
                    <a:pt x="1263" y="4846"/>
                  </a:lnTo>
                  <a:lnTo>
                    <a:pt x="3751" y="4203"/>
                  </a:lnTo>
                  <a:close/>
                  <a:moveTo>
                    <a:pt x="11383" y="4132"/>
                  </a:moveTo>
                  <a:lnTo>
                    <a:pt x="13717" y="4739"/>
                  </a:lnTo>
                  <a:lnTo>
                    <a:pt x="12443" y="6882"/>
                  </a:lnTo>
                  <a:lnTo>
                    <a:pt x="8537" y="6882"/>
                  </a:lnTo>
                  <a:lnTo>
                    <a:pt x="11383" y="4132"/>
                  </a:lnTo>
                  <a:close/>
                  <a:moveTo>
                    <a:pt x="12562" y="7715"/>
                  </a:moveTo>
                  <a:lnTo>
                    <a:pt x="13776" y="9763"/>
                  </a:lnTo>
                  <a:lnTo>
                    <a:pt x="11312" y="10394"/>
                  </a:lnTo>
                  <a:lnTo>
                    <a:pt x="8537" y="7715"/>
                  </a:lnTo>
                  <a:close/>
                  <a:moveTo>
                    <a:pt x="6513" y="7715"/>
                  </a:moveTo>
                  <a:lnTo>
                    <a:pt x="3680" y="10478"/>
                  </a:lnTo>
                  <a:lnTo>
                    <a:pt x="1322" y="9858"/>
                  </a:lnTo>
                  <a:lnTo>
                    <a:pt x="2608" y="7715"/>
                  </a:lnTo>
                  <a:close/>
                  <a:moveTo>
                    <a:pt x="7942" y="8287"/>
                  </a:moveTo>
                  <a:lnTo>
                    <a:pt x="10788" y="11037"/>
                  </a:lnTo>
                  <a:lnTo>
                    <a:pt x="10169" y="13311"/>
                  </a:lnTo>
                  <a:lnTo>
                    <a:pt x="7942" y="12085"/>
                  </a:lnTo>
                  <a:lnTo>
                    <a:pt x="7942" y="8287"/>
                  </a:lnTo>
                  <a:close/>
                  <a:moveTo>
                    <a:pt x="7133" y="8299"/>
                  </a:moveTo>
                  <a:lnTo>
                    <a:pt x="7133" y="12204"/>
                  </a:lnTo>
                  <a:lnTo>
                    <a:pt x="7109" y="12204"/>
                  </a:lnTo>
                  <a:lnTo>
                    <a:pt x="5013" y="13371"/>
                  </a:lnTo>
                  <a:lnTo>
                    <a:pt x="4358" y="10978"/>
                  </a:lnTo>
                  <a:lnTo>
                    <a:pt x="7133" y="8299"/>
                  </a:lnTo>
                  <a:close/>
                  <a:moveTo>
                    <a:pt x="10585" y="0"/>
                  </a:moveTo>
                  <a:lnTo>
                    <a:pt x="9823" y="405"/>
                  </a:lnTo>
                  <a:lnTo>
                    <a:pt x="7430" y="1750"/>
                  </a:lnTo>
                  <a:lnTo>
                    <a:pt x="5120" y="476"/>
                  </a:lnTo>
                  <a:lnTo>
                    <a:pt x="4358" y="60"/>
                  </a:lnTo>
                  <a:lnTo>
                    <a:pt x="4132" y="869"/>
                  </a:lnTo>
                  <a:lnTo>
                    <a:pt x="3418" y="3465"/>
                  </a:lnTo>
                  <a:lnTo>
                    <a:pt x="846" y="4120"/>
                  </a:lnTo>
                  <a:lnTo>
                    <a:pt x="1" y="4346"/>
                  </a:lnTo>
                  <a:lnTo>
                    <a:pt x="429" y="5072"/>
                  </a:lnTo>
                  <a:lnTo>
                    <a:pt x="1810" y="7394"/>
                  </a:lnTo>
                  <a:lnTo>
                    <a:pt x="477" y="9632"/>
                  </a:lnTo>
                  <a:lnTo>
                    <a:pt x="36"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50" y="10263"/>
                  </a:lnTo>
                  <a:lnTo>
                    <a:pt x="14610" y="9537"/>
                  </a:lnTo>
                  <a:lnTo>
                    <a:pt x="13229" y="7215"/>
                  </a:lnTo>
                  <a:lnTo>
                    <a:pt x="14562" y="4965"/>
                  </a:lnTo>
                  <a:lnTo>
                    <a:pt x="15003" y="4239"/>
                  </a:lnTo>
                  <a:lnTo>
                    <a:pt x="14157" y="4012"/>
                  </a:lnTo>
                  <a:lnTo>
                    <a:pt x="11490" y="3310"/>
                  </a:lnTo>
                  <a:lnTo>
                    <a:pt x="10800" y="810"/>
                  </a:lnTo>
                  <a:lnTo>
                    <a:pt x="1058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8"/>
          <p:cNvSpPr txBox="1">
            <a:spLocks noGrp="1"/>
          </p:cNvSpPr>
          <p:nvPr>
            <p:ph type="title"/>
          </p:nvPr>
        </p:nvSpPr>
        <p:spPr>
          <a:xfrm>
            <a:off x="2048475" y="1217900"/>
            <a:ext cx="5047500" cy="1837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7" name="Google Shape;337;p8"/>
          <p:cNvSpPr txBox="1">
            <a:spLocks noGrp="1"/>
          </p:cNvSpPr>
          <p:nvPr>
            <p:ph type="subTitle" idx="1"/>
          </p:nvPr>
        </p:nvSpPr>
        <p:spPr>
          <a:xfrm>
            <a:off x="2066875" y="3605050"/>
            <a:ext cx="5029200" cy="69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8"/>
        <p:cNvGrpSpPr/>
        <p:nvPr/>
      </p:nvGrpSpPr>
      <p:grpSpPr>
        <a:xfrm>
          <a:off x="0" y="0"/>
          <a:ext cx="0" cy="0"/>
          <a:chOff x="0" y="0"/>
          <a:chExt cx="0" cy="0"/>
        </a:xfrm>
      </p:grpSpPr>
      <p:grpSp>
        <p:nvGrpSpPr>
          <p:cNvPr id="339" name="Google Shape;339;p9"/>
          <p:cNvGrpSpPr/>
          <p:nvPr/>
        </p:nvGrpSpPr>
        <p:grpSpPr>
          <a:xfrm>
            <a:off x="9" y="479723"/>
            <a:ext cx="4811899" cy="4649000"/>
            <a:chOff x="9" y="479723"/>
            <a:chExt cx="4811899" cy="4649000"/>
          </a:xfrm>
        </p:grpSpPr>
        <p:sp>
          <p:nvSpPr>
            <p:cNvPr id="340" name="Google Shape;340;p9"/>
            <p:cNvSpPr/>
            <p:nvPr/>
          </p:nvSpPr>
          <p:spPr>
            <a:xfrm>
              <a:off x="2889788" y="3734204"/>
              <a:ext cx="478740" cy="464744"/>
            </a:xfrm>
            <a:custGeom>
              <a:avLst/>
              <a:gdLst/>
              <a:ahLst/>
              <a:cxnLst/>
              <a:rect l="l" t="t" r="r" b="b"/>
              <a:pathLst>
                <a:path w="15050" h="14610" extrusionOk="0">
                  <a:moveTo>
                    <a:pt x="4882" y="1274"/>
                  </a:moveTo>
                  <a:lnTo>
                    <a:pt x="7096" y="2512"/>
                  </a:lnTo>
                  <a:lnTo>
                    <a:pt x="7096" y="6311"/>
                  </a:lnTo>
                  <a:lnTo>
                    <a:pt x="4251" y="3560"/>
                  </a:lnTo>
                  <a:lnTo>
                    <a:pt x="4882" y="1274"/>
                  </a:lnTo>
                  <a:close/>
                  <a:moveTo>
                    <a:pt x="10025" y="1238"/>
                  </a:moveTo>
                  <a:lnTo>
                    <a:pt x="10680" y="3632"/>
                  </a:lnTo>
                  <a:lnTo>
                    <a:pt x="7918" y="6311"/>
                  </a:lnTo>
                  <a:lnTo>
                    <a:pt x="7918" y="2405"/>
                  </a:lnTo>
                  <a:lnTo>
                    <a:pt x="7930" y="2405"/>
                  </a:lnTo>
                  <a:lnTo>
                    <a:pt x="10025" y="1238"/>
                  </a:lnTo>
                  <a:close/>
                  <a:moveTo>
                    <a:pt x="3727" y="4215"/>
                  </a:moveTo>
                  <a:lnTo>
                    <a:pt x="6501" y="6894"/>
                  </a:lnTo>
                  <a:lnTo>
                    <a:pt x="2489" y="6894"/>
                  </a:lnTo>
                  <a:lnTo>
                    <a:pt x="1262" y="4846"/>
                  </a:lnTo>
                  <a:lnTo>
                    <a:pt x="3727" y="4215"/>
                  </a:lnTo>
                  <a:close/>
                  <a:moveTo>
                    <a:pt x="11371" y="4132"/>
                  </a:moveTo>
                  <a:lnTo>
                    <a:pt x="13704" y="4751"/>
                  </a:lnTo>
                  <a:lnTo>
                    <a:pt x="12430" y="6894"/>
                  </a:lnTo>
                  <a:lnTo>
                    <a:pt x="8525" y="6894"/>
                  </a:lnTo>
                  <a:lnTo>
                    <a:pt x="11371" y="4132"/>
                  </a:lnTo>
                  <a:close/>
                  <a:moveTo>
                    <a:pt x="12550" y="7704"/>
                  </a:moveTo>
                  <a:lnTo>
                    <a:pt x="13764" y="9751"/>
                  </a:lnTo>
                  <a:lnTo>
                    <a:pt x="11299" y="10382"/>
                  </a:lnTo>
                  <a:lnTo>
                    <a:pt x="8525" y="7704"/>
                  </a:lnTo>
                  <a:close/>
                  <a:moveTo>
                    <a:pt x="6513" y="7704"/>
                  </a:moveTo>
                  <a:lnTo>
                    <a:pt x="3656" y="10466"/>
                  </a:lnTo>
                  <a:lnTo>
                    <a:pt x="1322" y="9847"/>
                  </a:lnTo>
                  <a:lnTo>
                    <a:pt x="2596" y="7704"/>
                  </a:lnTo>
                  <a:close/>
                  <a:moveTo>
                    <a:pt x="7930" y="8287"/>
                  </a:moveTo>
                  <a:lnTo>
                    <a:pt x="10776" y="11037"/>
                  </a:lnTo>
                  <a:lnTo>
                    <a:pt x="10144" y="13323"/>
                  </a:lnTo>
                  <a:lnTo>
                    <a:pt x="7930" y="12085"/>
                  </a:lnTo>
                  <a:lnTo>
                    <a:pt x="7930" y="8287"/>
                  </a:lnTo>
                  <a:close/>
                  <a:moveTo>
                    <a:pt x="7108" y="8287"/>
                  </a:moveTo>
                  <a:lnTo>
                    <a:pt x="7108" y="12192"/>
                  </a:lnTo>
                  <a:lnTo>
                    <a:pt x="7096" y="12192"/>
                  </a:lnTo>
                  <a:lnTo>
                    <a:pt x="5001" y="13359"/>
                  </a:lnTo>
                  <a:lnTo>
                    <a:pt x="4346" y="10966"/>
                  </a:lnTo>
                  <a:lnTo>
                    <a:pt x="7108" y="8287"/>
                  </a:lnTo>
                  <a:close/>
                  <a:moveTo>
                    <a:pt x="10585" y="0"/>
                  </a:moveTo>
                  <a:lnTo>
                    <a:pt x="9823" y="417"/>
                  </a:lnTo>
                  <a:lnTo>
                    <a:pt x="7430" y="1750"/>
                  </a:lnTo>
                  <a:lnTo>
                    <a:pt x="5120" y="465"/>
                  </a:lnTo>
                  <a:lnTo>
                    <a:pt x="4358" y="48"/>
                  </a:lnTo>
                  <a:lnTo>
                    <a:pt x="4132" y="857"/>
                  </a:lnTo>
                  <a:lnTo>
                    <a:pt x="3417"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889788" y="3269110"/>
              <a:ext cx="478740" cy="465126"/>
            </a:xfrm>
            <a:custGeom>
              <a:avLst/>
              <a:gdLst/>
              <a:ahLst/>
              <a:cxnLst/>
              <a:rect l="l" t="t" r="r" b="b"/>
              <a:pathLst>
                <a:path w="15050" h="14622" extrusionOk="0">
                  <a:moveTo>
                    <a:pt x="4882" y="1286"/>
                  </a:moveTo>
                  <a:lnTo>
                    <a:pt x="7096" y="2525"/>
                  </a:lnTo>
                  <a:lnTo>
                    <a:pt x="7096" y="6311"/>
                  </a:lnTo>
                  <a:lnTo>
                    <a:pt x="4251" y="3560"/>
                  </a:lnTo>
                  <a:lnTo>
                    <a:pt x="4882" y="1286"/>
                  </a:lnTo>
                  <a:close/>
                  <a:moveTo>
                    <a:pt x="10025" y="1239"/>
                  </a:moveTo>
                  <a:lnTo>
                    <a:pt x="10680" y="3632"/>
                  </a:lnTo>
                  <a:lnTo>
                    <a:pt x="7918" y="6311"/>
                  </a:lnTo>
                  <a:lnTo>
                    <a:pt x="7918" y="2417"/>
                  </a:lnTo>
                  <a:lnTo>
                    <a:pt x="7930" y="2417"/>
                  </a:lnTo>
                  <a:lnTo>
                    <a:pt x="10025" y="1239"/>
                  </a:lnTo>
                  <a:close/>
                  <a:moveTo>
                    <a:pt x="3727" y="4215"/>
                  </a:moveTo>
                  <a:lnTo>
                    <a:pt x="6501" y="6894"/>
                  </a:lnTo>
                  <a:lnTo>
                    <a:pt x="2489" y="6894"/>
                  </a:lnTo>
                  <a:lnTo>
                    <a:pt x="1262" y="4858"/>
                  </a:lnTo>
                  <a:lnTo>
                    <a:pt x="3727" y="4215"/>
                  </a:lnTo>
                  <a:close/>
                  <a:moveTo>
                    <a:pt x="11371" y="4144"/>
                  </a:moveTo>
                  <a:lnTo>
                    <a:pt x="13704" y="4751"/>
                  </a:lnTo>
                  <a:lnTo>
                    <a:pt x="12430" y="6894"/>
                  </a:lnTo>
                  <a:lnTo>
                    <a:pt x="8525" y="6894"/>
                  </a:lnTo>
                  <a:lnTo>
                    <a:pt x="11371" y="4144"/>
                  </a:lnTo>
                  <a:close/>
                  <a:moveTo>
                    <a:pt x="12550" y="7716"/>
                  </a:moveTo>
                  <a:lnTo>
                    <a:pt x="13764" y="9752"/>
                  </a:lnTo>
                  <a:lnTo>
                    <a:pt x="11299" y="10395"/>
                  </a:lnTo>
                  <a:lnTo>
                    <a:pt x="8525" y="7716"/>
                  </a:lnTo>
                  <a:close/>
                  <a:moveTo>
                    <a:pt x="6513" y="7728"/>
                  </a:moveTo>
                  <a:lnTo>
                    <a:pt x="3656" y="10478"/>
                  </a:lnTo>
                  <a:lnTo>
                    <a:pt x="1322" y="9871"/>
                  </a:lnTo>
                  <a:lnTo>
                    <a:pt x="2596" y="7728"/>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3"/>
                  </a:lnTo>
                  <a:lnTo>
                    <a:pt x="5120" y="465"/>
                  </a:lnTo>
                  <a:lnTo>
                    <a:pt x="4358" y="48"/>
                  </a:lnTo>
                  <a:lnTo>
                    <a:pt x="4132" y="870"/>
                  </a:lnTo>
                  <a:lnTo>
                    <a:pt x="3417" y="3453"/>
                  </a:lnTo>
                  <a:lnTo>
                    <a:pt x="846" y="4132"/>
                  </a:lnTo>
                  <a:lnTo>
                    <a:pt x="0" y="4346"/>
                  </a:lnTo>
                  <a:lnTo>
                    <a:pt x="429" y="5084"/>
                  </a:lnTo>
                  <a:lnTo>
                    <a:pt x="1810"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889788" y="4198916"/>
              <a:ext cx="478740" cy="465094"/>
            </a:xfrm>
            <a:custGeom>
              <a:avLst/>
              <a:gdLst/>
              <a:ahLst/>
              <a:cxnLst/>
              <a:rect l="l" t="t" r="r" b="b"/>
              <a:pathLst>
                <a:path w="15050" h="14621" extrusionOk="0">
                  <a:moveTo>
                    <a:pt x="4882" y="1286"/>
                  </a:moveTo>
                  <a:lnTo>
                    <a:pt x="7096" y="2512"/>
                  </a:lnTo>
                  <a:lnTo>
                    <a:pt x="7096" y="6310"/>
                  </a:lnTo>
                  <a:lnTo>
                    <a:pt x="4251" y="3560"/>
                  </a:lnTo>
                  <a:lnTo>
                    <a:pt x="4882" y="1286"/>
                  </a:lnTo>
                  <a:close/>
                  <a:moveTo>
                    <a:pt x="10025" y="1238"/>
                  </a:moveTo>
                  <a:lnTo>
                    <a:pt x="10680" y="3632"/>
                  </a:lnTo>
                  <a:lnTo>
                    <a:pt x="7918" y="6310"/>
                  </a:lnTo>
                  <a:lnTo>
                    <a:pt x="7918" y="2417"/>
                  </a:lnTo>
                  <a:lnTo>
                    <a:pt x="7930" y="2417"/>
                  </a:lnTo>
                  <a:lnTo>
                    <a:pt x="10025" y="1238"/>
                  </a:lnTo>
                  <a:close/>
                  <a:moveTo>
                    <a:pt x="11371" y="4132"/>
                  </a:moveTo>
                  <a:lnTo>
                    <a:pt x="13704" y="4739"/>
                  </a:lnTo>
                  <a:lnTo>
                    <a:pt x="12430" y="6882"/>
                  </a:lnTo>
                  <a:lnTo>
                    <a:pt x="8525" y="6882"/>
                  </a:lnTo>
                  <a:lnTo>
                    <a:pt x="11371" y="4132"/>
                  </a:lnTo>
                  <a:close/>
                  <a:moveTo>
                    <a:pt x="3727" y="4215"/>
                  </a:moveTo>
                  <a:lnTo>
                    <a:pt x="6501" y="6894"/>
                  </a:lnTo>
                  <a:lnTo>
                    <a:pt x="2489" y="6894"/>
                  </a:lnTo>
                  <a:lnTo>
                    <a:pt x="1262" y="4858"/>
                  </a:lnTo>
                  <a:lnTo>
                    <a:pt x="3727" y="4215"/>
                  </a:lnTo>
                  <a:close/>
                  <a:moveTo>
                    <a:pt x="12550" y="7715"/>
                  </a:moveTo>
                  <a:lnTo>
                    <a:pt x="13764" y="9751"/>
                  </a:lnTo>
                  <a:lnTo>
                    <a:pt x="11299" y="10394"/>
                  </a:lnTo>
                  <a:lnTo>
                    <a:pt x="8525" y="7715"/>
                  </a:lnTo>
                  <a:close/>
                  <a:moveTo>
                    <a:pt x="6513" y="7715"/>
                  </a:moveTo>
                  <a:lnTo>
                    <a:pt x="3656" y="10466"/>
                  </a:lnTo>
                  <a:lnTo>
                    <a:pt x="1322" y="9859"/>
                  </a:lnTo>
                  <a:lnTo>
                    <a:pt x="2596" y="7715"/>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2"/>
                  </a:lnTo>
                  <a:lnTo>
                    <a:pt x="5120" y="465"/>
                  </a:lnTo>
                  <a:lnTo>
                    <a:pt x="4358" y="48"/>
                  </a:lnTo>
                  <a:lnTo>
                    <a:pt x="4132" y="869"/>
                  </a:lnTo>
                  <a:lnTo>
                    <a:pt x="3417" y="3453"/>
                  </a:lnTo>
                  <a:lnTo>
                    <a:pt x="846" y="4132"/>
                  </a:lnTo>
                  <a:lnTo>
                    <a:pt x="0" y="4346"/>
                  </a:lnTo>
                  <a:lnTo>
                    <a:pt x="429" y="5084"/>
                  </a:lnTo>
                  <a:lnTo>
                    <a:pt x="1810"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889407" y="4664010"/>
              <a:ext cx="479122" cy="464712"/>
            </a:xfrm>
            <a:custGeom>
              <a:avLst/>
              <a:gdLst/>
              <a:ahLst/>
              <a:cxnLst/>
              <a:rect l="l" t="t" r="r" b="b"/>
              <a:pathLst>
                <a:path w="15062" h="14609" extrusionOk="0">
                  <a:moveTo>
                    <a:pt x="4894" y="1274"/>
                  </a:moveTo>
                  <a:lnTo>
                    <a:pt x="7108" y="2512"/>
                  </a:lnTo>
                  <a:lnTo>
                    <a:pt x="7108" y="6310"/>
                  </a:lnTo>
                  <a:lnTo>
                    <a:pt x="4263" y="3560"/>
                  </a:lnTo>
                  <a:lnTo>
                    <a:pt x="4894" y="1274"/>
                  </a:lnTo>
                  <a:close/>
                  <a:moveTo>
                    <a:pt x="10037" y="1238"/>
                  </a:moveTo>
                  <a:lnTo>
                    <a:pt x="10692" y="3631"/>
                  </a:lnTo>
                  <a:lnTo>
                    <a:pt x="7930" y="6310"/>
                  </a:lnTo>
                  <a:lnTo>
                    <a:pt x="7930" y="2405"/>
                  </a:lnTo>
                  <a:lnTo>
                    <a:pt x="7942" y="2405"/>
                  </a:lnTo>
                  <a:lnTo>
                    <a:pt x="10037" y="1238"/>
                  </a:lnTo>
                  <a:close/>
                  <a:moveTo>
                    <a:pt x="11395" y="4120"/>
                  </a:moveTo>
                  <a:lnTo>
                    <a:pt x="13728" y="4727"/>
                  </a:lnTo>
                  <a:lnTo>
                    <a:pt x="12454" y="6870"/>
                  </a:lnTo>
                  <a:lnTo>
                    <a:pt x="8537" y="6870"/>
                  </a:lnTo>
                  <a:lnTo>
                    <a:pt x="11395" y="4120"/>
                  </a:lnTo>
                  <a:close/>
                  <a:moveTo>
                    <a:pt x="3751" y="4215"/>
                  </a:moveTo>
                  <a:lnTo>
                    <a:pt x="6513" y="6894"/>
                  </a:lnTo>
                  <a:lnTo>
                    <a:pt x="2501" y="6894"/>
                  </a:lnTo>
                  <a:lnTo>
                    <a:pt x="1274" y="4846"/>
                  </a:lnTo>
                  <a:lnTo>
                    <a:pt x="3751" y="4215"/>
                  </a:lnTo>
                  <a:close/>
                  <a:moveTo>
                    <a:pt x="12562" y="7703"/>
                  </a:moveTo>
                  <a:lnTo>
                    <a:pt x="13776" y="9751"/>
                  </a:lnTo>
                  <a:lnTo>
                    <a:pt x="11311" y="10382"/>
                  </a:lnTo>
                  <a:lnTo>
                    <a:pt x="8537" y="7703"/>
                  </a:lnTo>
                  <a:close/>
                  <a:moveTo>
                    <a:pt x="6513" y="7703"/>
                  </a:moveTo>
                  <a:lnTo>
                    <a:pt x="3668" y="10466"/>
                  </a:lnTo>
                  <a:lnTo>
                    <a:pt x="1334" y="9846"/>
                  </a:lnTo>
                  <a:lnTo>
                    <a:pt x="2596" y="7703"/>
                  </a:lnTo>
                  <a:close/>
                  <a:moveTo>
                    <a:pt x="7942" y="8275"/>
                  </a:moveTo>
                  <a:lnTo>
                    <a:pt x="10788" y="11025"/>
                  </a:lnTo>
                  <a:lnTo>
                    <a:pt x="10156" y="13299"/>
                  </a:lnTo>
                  <a:lnTo>
                    <a:pt x="7942" y="12073"/>
                  </a:lnTo>
                  <a:lnTo>
                    <a:pt x="7942" y="8275"/>
                  </a:lnTo>
                  <a:close/>
                  <a:moveTo>
                    <a:pt x="7120" y="8287"/>
                  </a:moveTo>
                  <a:lnTo>
                    <a:pt x="7120" y="12192"/>
                  </a:lnTo>
                  <a:lnTo>
                    <a:pt x="7108" y="12192"/>
                  </a:lnTo>
                  <a:lnTo>
                    <a:pt x="5013" y="13359"/>
                  </a:lnTo>
                  <a:lnTo>
                    <a:pt x="4358" y="10966"/>
                  </a:lnTo>
                  <a:lnTo>
                    <a:pt x="7120" y="8287"/>
                  </a:lnTo>
                  <a:close/>
                  <a:moveTo>
                    <a:pt x="10597" y="0"/>
                  </a:moveTo>
                  <a:lnTo>
                    <a:pt x="9835" y="417"/>
                  </a:lnTo>
                  <a:lnTo>
                    <a:pt x="7442" y="1750"/>
                  </a:lnTo>
                  <a:lnTo>
                    <a:pt x="5120" y="464"/>
                  </a:lnTo>
                  <a:lnTo>
                    <a:pt x="4358" y="48"/>
                  </a:lnTo>
                  <a:lnTo>
                    <a:pt x="4132" y="857"/>
                  </a:lnTo>
                  <a:lnTo>
                    <a:pt x="3418" y="3453"/>
                  </a:lnTo>
                  <a:lnTo>
                    <a:pt x="846" y="4120"/>
                  </a:lnTo>
                  <a:lnTo>
                    <a:pt x="0" y="4346"/>
                  </a:lnTo>
                  <a:lnTo>
                    <a:pt x="429" y="5072"/>
                  </a:lnTo>
                  <a:lnTo>
                    <a:pt x="1810" y="7394"/>
                  </a:lnTo>
                  <a:lnTo>
                    <a:pt x="465" y="9644"/>
                  </a:lnTo>
                  <a:lnTo>
                    <a:pt x="60" y="10370"/>
                  </a:lnTo>
                  <a:lnTo>
                    <a:pt x="905" y="10597"/>
                  </a:lnTo>
                  <a:lnTo>
                    <a:pt x="3572" y="11299"/>
                  </a:lnTo>
                  <a:lnTo>
                    <a:pt x="4251" y="13787"/>
                  </a:lnTo>
                  <a:lnTo>
                    <a:pt x="4477" y="14609"/>
                  </a:lnTo>
                  <a:lnTo>
                    <a:pt x="5239" y="14192"/>
                  </a:lnTo>
                  <a:lnTo>
                    <a:pt x="7632" y="12859"/>
                  </a:lnTo>
                  <a:lnTo>
                    <a:pt x="9942" y="14157"/>
                  </a:lnTo>
                  <a:lnTo>
                    <a:pt x="10692" y="14573"/>
                  </a:lnTo>
                  <a:lnTo>
                    <a:pt x="10918" y="13752"/>
                  </a:lnTo>
                  <a:lnTo>
                    <a:pt x="11633" y="11156"/>
                  </a:lnTo>
                  <a:lnTo>
                    <a:pt x="14205" y="10489"/>
                  </a:lnTo>
                  <a:lnTo>
                    <a:pt x="15062" y="10263"/>
                  </a:lnTo>
                  <a:lnTo>
                    <a:pt x="14621" y="9537"/>
                  </a:lnTo>
                  <a:lnTo>
                    <a:pt x="13240" y="7215"/>
                  </a:lnTo>
                  <a:lnTo>
                    <a:pt x="14586" y="4965"/>
                  </a:lnTo>
                  <a:lnTo>
                    <a:pt x="15014" y="4239"/>
                  </a:lnTo>
                  <a:lnTo>
                    <a:pt x="14169" y="4012"/>
                  </a:lnTo>
                  <a:lnTo>
                    <a:pt x="11502" y="3310"/>
                  </a:lnTo>
                  <a:lnTo>
                    <a:pt x="10811" y="810"/>
                  </a:lnTo>
                  <a:lnTo>
                    <a:pt x="1059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850641" y="4663629"/>
              <a:ext cx="478740" cy="464744"/>
            </a:xfrm>
            <a:custGeom>
              <a:avLst/>
              <a:gdLst/>
              <a:ahLst/>
              <a:cxnLst/>
              <a:rect l="l" t="t" r="r" b="b"/>
              <a:pathLst>
                <a:path w="15050" h="14610" extrusionOk="0">
                  <a:moveTo>
                    <a:pt x="4882" y="1286"/>
                  </a:moveTo>
                  <a:lnTo>
                    <a:pt x="7109" y="2524"/>
                  </a:lnTo>
                  <a:lnTo>
                    <a:pt x="7109" y="6322"/>
                  </a:lnTo>
                  <a:lnTo>
                    <a:pt x="4263" y="3572"/>
                  </a:lnTo>
                  <a:lnTo>
                    <a:pt x="4882" y="1286"/>
                  </a:lnTo>
                  <a:close/>
                  <a:moveTo>
                    <a:pt x="10049" y="1250"/>
                  </a:moveTo>
                  <a:lnTo>
                    <a:pt x="10704" y="3643"/>
                  </a:lnTo>
                  <a:lnTo>
                    <a:pt x="7942" y="6322"/>
                  </a:lnTo>
                  <a:lnTo>
                    <a:pt x="7942" y="2417"/>
                  </a:lnTo>
                  <a:lnTo>
                    <a:pt x="7954" y="2417"/>
                  </a:lnTo>
                  <a:lnTo>
                    <a:pt x="10049" y="1250"/>
                  </a:lnTo>
                  <a:close/>
                  <a:moveTo>
                    <a:pt x="11395" y="4132"/>
                  </a:moveTo>
                  <a:lnTo>
                    <a:pt x="13728" y="4739"/>
                  </a:lnTo>
                  <a:lnTo>
                    <a:pt x="12443" y="6882"/>
                  </a:lnTo>
                  <a:lnTo>
                    <a:pt x="8537" y="6882"/>
                  </a:lnTo>
                  <a:lnTo>
                    <a:pt x="11395" y="4132"/>
                  </a:lnTo>
                  <a:close/>
                  <a:moveTo>
                    <a:pt x="3751" y="4227"/>
                  </a:moveTo>
                  <a:lnTo>
                    <a:pt x="6525" y="6906"/>
                  </a:lnTo>
                  <a:lnTo>
                    <a:pt x="2501" y="6906"/>
                  </a:lnTo>
                  <a:lnTo>
                    <a:pt x="1286" y="4858"/>
                  </a:lnTo>
                  <a:lnTo>
                    <a:pt x="3751" y="4227"/>
                  </a:lnTo>
                  <a:close/>
                  <a:moveTo>
                    <a:pt x="12562" y="7715"/>
                  </a:moveTo>
                  <a:lnTo>
                    <a:pt x="13788" y="9763"/>
                  </a:lnTo>
                  <a:lnTo>
                    <a:pt x="11311" y="10394"/>
                  </a:lnTo>
                  <a:lnTo>
                    <a:pt x="8549" y="7715"/>
                  </a:lnTo>
                  <a:close/>
                  <a:moveTo>
                    <a:pt x="6525" y="7715"/>
                  </a:moveTo>
                  <a:lnTo>
                    <a:pt x="3668" y="10478"/>
                  </a:lnTo>
                  <a:lnTo>
                    <a:pt x="1322" y="9858"/>
                  </a:lnTo>
                  <a:lnTo>
                    <a:pt x="2608" y="7715"/>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29" y="5072"/>
                  </a:lnTo>
                  <a:lnTo>
                    <a:pt x="1822" y="7394"/>
                  </a:lnTo>
                  <a:lnTo>
                    <a:pt x="477" y="9632"/>
                  </a:lnTo>
                  <a:lnTo>
                    <a:pt x="48" y="10370"/>
                  </a:lnTo>
                  <a:lnTo>
                    <a:pt x="893" y="10585"/>
                  </a:lnTo>
                  <a:lnTo>
                    <a:pt x="3560" y="11287"/>
                  </a:lnTo>
                  <a:lnTo>
                    <a:pt x="4251" y="13788"/>
                  </a:lnTo>
                  <a:lnTo>
                    <a:pt x="4465" y="14609"/>
                  </a:lnTo>
                  <a:lnTo>
                    <a:pt x="5227" y="14192"/>
                  </a:lnTo>
                  <a:lnTo>
                    <a:pt x="7621" y="12847"/>
                  </a:lnTo>
                  <a:lnTo>
                    <a:pt x="9930" y="14145"/>
                  </a:lnTo>
                  <a:lnTo>
                    <a:pt x="10692" y="14561"/>
                  </a:lnTo>
                  <a:lnTo>
                    <a:pt x="10919" y="13740"/>
                  </a:lnTo>
                  <a:lnTo>
                    <a:pt x="11633" y="11156"/>
                  </a:lnTo>
                  <a:lnTo>
                    <a:pt x="14205"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3850641" y="4198535"/>
              <a:ext cx="478740" cy="465126"/>
            </a:xfrm>
            <a:custGeom>
              <a:avLst/>
              <a:gdLst/>
              <a:ahLst/>
              <a:cxnLst/>
              <a:rect l="l" t="t" r="r" b="b"/>
              <a:pathLst>
                <a:path w="15050" h="14622" extrusionOk="0">
                  <a:moveTo>
                    <a:pt x="4882" y="1298"/>
                  </a:moveTo>
                  <a:lnTo>
                    <a:pt x="7109" y="2536"/>
                  </a:lnTo>
                  <a:lnTo>
                    <a:pt x="7109" y="6322"/>
                  </a:lnTo>
                  <a:lnTo>
                    <a:pt x="4263" y="3572"/>
                  </a:lnTo>
                  <a:lnTo>
                    <a:pt x="4882" y="1298"/>
                  </a:lnTo>
                  <a:close/>
                  <a:moveTo>
                    <a:pt x="10049" y="1250"/>
                  </a:moveTo>
                  <a:lnTo>
                    <a:pt x="10704" y="3644"/>
                  </a:lnTo>
                  <a:lnTo>
                    <a:pt x="7942" y="6322"/>
                  </a:lnTo>
                  <a:lnTo>
                    <a:pt x="7942" y="2429"/>
                  </a:lnTo>
                  <a:lnTo>
                    <a:pt x="7954" y="2429"/>
                  </a:lnTo>
                  <a:lnTo>
                    <a:pt x="10049" y="1250"/>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7"/>
                  </a:moveTo>
                  <a:lnTo>
                    <a:pt x="13788" y="9763"/>
                  </a:lnTo>
                  <a:lnTo>
                    <a:pt x="11311" y="10406"/>
                  </a:lnTo>
                  <a:lnTo>
                    <a:pt x="8549" y="7727"/>
                  </a:lnTo>
                  <a:close/>
                  <a:moveTo>
                    <a:pt x="6525" y="7727"/>
                  </a:moveTo>
                  <a:lnTo>
                    <a:pt x="3668" y="10478"/>
                  </a:lnTo>
                  <a:lnTo>
                    <a:pt x="1322" y="9871"/>
                  </a:lnTo>
                  <a:lnTo>
                    <a:pt x="2608" y="7727"/>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2"/>
                  </a:lnTo>
                  <a:lnTo>
                    <a:pt x="5120" y="465"/>
                  </a:lnTo>
                  <a:lnTo>
                    <a:pt x="4358" y="48"/>
                  </a:lnTo>
                  <a:lnTo>
                    <a:pt x="4144" y="869"/>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21"/>
                  </a:lnTo>
                  <a:lnTo>
                    <a:pt x="5227" y="14204"/>
                  </a:lnTo>
                  <a:lnTo>
                    <a:pt x="7621" y="12859"/>
                  </a:lnTo>
                  <a:lnTo>
                    <a:pt x="9930" y="14157"/>
                  </a:lnTo>
                  <a:lnTo>
                    <a:pt x="10692" y="14573"/>
                  </a:lnTo>
                  <a:lnTo>
                    <a:pt x="10919" y="13752"/>
                  </a:lnTo>
                  <a:lnTo>
                    <a:pt x="11633" y="11168"/>
                  </a:lnTo>
                  <a:lnTo>
                    <a:pt x="14205" y="10490"/>
                  </a:lnTo>
                  <a:lnTo>
                    <a:pt x="15050" y="10275"/>
                  </a:lnTo>
                  <a:lnTo>
                    <a:pt x="14621" y="9537"/>
                  </a:lnTo>
                  <a:lnTo>
                    <a:pt x="13240" y="7215"/>
                  </a:lnTo>
                  <a:lnTo>
                    <a:pt x="14574" y="4977"/>
                  </a:lnTo>
                  <a:lnTo>
                    <a:pt x="15002" y="4239"/>
                  </a:lnTo>
                  <a:lnTo>
                    <a:pt x="14157" y="4025"/>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407262" y="3269110"/>
              <a:ext cx="478772" cy="465126"/>
            </a:xfrm>
            <a:custGeom>
              <a:avLst/>
              <a:gdLst/>
              <a:ahLst/>
              <a:cxnLst/>
              <a:rect l="l" t="t" r="r" b="b"/>
              <a:pathLst>
                <a:path w="15051" h="14622" extrusionOk="0">
                  <a:moveTo>
                    <a:pt x="4882" y="1286"/>
                  </a:moveTo>
                  <a:lnTo>
                    <a:pt x="7097" y="2525"/>
                  </a:lnTo>
                  <a:lnTo>
                    <a:pt x="7097" y="6311"/>
                  </a:lnTo>
                  <a:lnTo>
                    <a:pt x="4263" y="3560"/>
                  </a:lnTo>
                  <a:lnTo>
                    <a:pt x="4882" y="1286"/>
                  </a:lnTo>
                  <a:close/>
                  <a:moveTo>
                    <a:pt x="10038" y="1239"/>
                  </a:moveTo>
                  <a:lnTo>
                    <a:pt x="10693" y="3632"/>
                  </a:lnTo>
                  <a:lnTo>
                    <a:pt x="7918" y="6311"/>
                  </a:lnTo>
                  <a:lnTo>
                    <a:pt x="7918" y="2417"/>
                  </a:lnTo>
                  <a:lnTo>
                    <a:pt x="7930" y="2417"/>
                  </a:lnTo>
                  <a:lnTo>
                    <a:pt x="10038" y="1239"/>
                  </a:lnTo>
                  <a:close/>
                  <a:moveTo>
                    <a:pt x="3739" y="4215"/>
                  </a:moveTo>
                  <a:lnTo>
                    <a:pt x="6502" y="6894"/>
                  </a:lnTo>
                  <a:lnTo>
                    <a:pt x="2489" y="6894"/>
                  </a:lnTo>
                  <a:lnTo>
                    <a:pt x="1287" y="4858"/>
                  </a:lnTo>
                  <a:lnTo>
                    <a:pt x="3739" y="4215"/>
                  </a:lnTo>
                  <a:close/>
                  <a:moveTo>
                    <a:pt x="11371" y="4144"/>
                  </a:moveTo>
                  <a:lnTo>
                    <a:pt x="13705" y="4751"/>
                  </a:lnTo>
                  <a:lnTo>
                    <a:pt x="12431" y="6894"/>
                  </a:lnTo>
                  <a:lnTo>
                    <a:pt x="8514" y="6894"/>
                  </a:lnTo>
                  <a:lnTo>
                    <a:pt x="11371" y="4144"/>
                  </a:lnTo>
                  <a:close/>
                  <a:moveTo>
                    <a:pt x="12550" y="7716"/>
                  </a:moveTo>
                  <a:lnTo>
                    <a:pt x="13764" y="9752"/>
                  </a:lnTo>
                  <a:lnTo>
                    <a:pt x="11300" y="10395"/>
                  </a:lnTo>
                  <a:lnTo>
                    <a:pt x="8526" y="7716"/>
                  </a:lnTo>
                  <a:close/>
                  <a:moveTo>
                    <a:pt x="6514" y="7728"/>
                  </a:moveTo>
                  <a:lnTo>
                    <a:pt x="3668" y="10478"/>
                  </a:lnTo>
                  <a:lnTo>
                    <a:pt x="1322" y="9871"/>
                  </a:lnTo>
                  <a:lnTo>
                    <a:pt x="2608" y="7728"/>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3"/>
                  </a:lnTo>
                  <a:lnTo>
                    <a:pt x="5120" y="465"/>
                  </a:lnTo>
                  <a:lnTo>
                    <a:pt x="4358" y="48"/>
                  </a:lnTo>
                  <a:lnTo>
                    <a:pt x="4144" y="870"/>
                  </a:lnTo>
                  <a:lnTo>
                    <a:pt x="3430" y="3453"/>
                  </a:lnTo>
                  <a:lnTo>
                    <a:pt x="846" y="4132"/>
                  </a:lnTo>
                  <a:lnTo>
                    <a:pt x="1" y="4346"/>
                  </a:lnTo>
                  <a:lnTo>
                    <a:pt x="429" y="5084"/>
                  </a:lnTo>
                  <a:lnTo>
                    <a:pt x="1822" y="7406"/>
                  </a:lnTo>
                  <a:lnTo>
                    <a:pt x="477" y="9644"/>
                  </a:lnTo>
                  <a:lnTo>
                    <a:pt x="48" y="10383"/>
                  </a:lnTo>
                  <a:lnTo>
                    <a:pt x="894" y="10597"/>
                  </a:lnTo>
                  <a:lnTo>
                    <a:pt x="3561" y="11299"/>
                  </a:lnTo>
                  <a:lnTo>
                    <a:pt x="4239"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3372282"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1" y="3632"/>
                  </a:lnTo>
                  <a:lnTo>
                    <a:pt x="7919" y="6311"/>
                  </a:lnTo>
                  <a:lnTo>
                    <a:pt x="7919" y="2405"/>
                  </a:lnTo>
                  <a:lnTo>
                    <a:pt x="7930" y="2405"/>
                  </a:lnTo>
                  <a:lnTo>
                    <a:pt x="10026" y="1238"/>
                  </a:lnTo>
                  <a:close/>
                  <a:moveTo>
                    <a:pt x="3728" y="4215"/>
                  </a:moveTo>
                  <a:lnTo>
                    <a:pt x="6502" y="6894"/>
                  </a:lnTo>
                  <a:lnTo>
                    <a:pt x="2477" y="6894"/>
                  </a:lnTo>
                  <a:lnTo>
                    <a:pt x="1263" y="4846"/>
                  </a:lnTo>
                  <a:lnTo>
                    <a:pt x="3728" y="4215"/>
                  </a:lnTo>
                  <a:close/>
                  <a:moveTo>
                    <a:pt x="11371" y="4132"/>
                  </a:moveTo>
                  <a:lnTo>
                    <a:pt x="13705" y="4751"/>
                  </a:lnTo>
                  <a:lnTo>
                    <a:pt x="12419" y="6894"/>
                  </a:lnTo>
                  <a:lnTo>
                    <a:pt x="8514" y="6894"/>
                  </a:lnTo>
                  <a:lnTo>
                    <a:pt x="11371" y="4132"/>
                  </a:lnTo>
                  <a:close/>
                  <a:moveTo>
                    <a:pt x="12538" y="7704"/>
                  </a:moveTo>
                  <a:lnTo>
                    <a:pt x="13765" y="9751"/>
                  </a:lnTo>
                  <a:lnTo>
                    <a:pt x="11288" y="10382"/>
                  </a:lnTo>
                  <a:lnTo>
                    <a:pt x="8526" y="7704"/>
                  </a:lnTo>
                  <a:close/>
                  <a:moveTo>
                    <a:pt x="6514" y="7704"/>
                  </a:moveTo>
                  <a:lnTo>
                    <a:pt x="3656" y="10466"/>
                  </a:lnTo>
                  <a:lnTo>
                    <a:pt x="1323"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37" y="10371"/>
                  </a:lnTo>
                  <a:lnTo>
                    <a:pt x="894" y="10597"/>
                  </a:lnTo>
                  <a:lnTo>
                    <a:pt x="3549"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0" y="3322"/>
                  </a:lnTo>
                  <a:lnTo>
                    <a:pt x="10800" y="822"/>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372282"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26" y="1238"/>
                  </a:moveTo>
                  <a:lnTo>
                    <a:pt x="10681" y="3632"/>
                  </a:lnTo>
                  <a:lnTo>
                    <a:pt x="7919" y="6310"/>
                  </a:lnTo>
                  <a:lnTo>
                    <a:pt x="7919" y="2417"/>
                  </a:lnTo>
                  <a:lnTo>
                    <a:pt x="7930" y="2417"/>
                  </a:lnTo>
                  <a:lnTo>
                    <a:pt x="10026" y="1238"/>
                  </a:lnTo>
                  <a:close/>
                  <a:moveTo>
                    <a:pt x="11371" y="4132"/>
                  </a:moveTo>
                  <a:lnTo>
                    <a:pt x="13705" y="4739"/>
                  </a:lnTo>
                  <a:lnTo>
                    <a:pt x="12419" y="6882"/>
                  </a:lnTo>
                  <a:lnTo>
                    <a:pt x="8514" y="6882"/>
                  </a:lnTo>
                  <a:lnTo>
                    <a:pt x="11371" y="4132"/>
                  </a:lnTo>
                  <a:close/>
                  <a:moveTo>
                    <a:pt x="3728" y="4215"/>
                  </a:moveTo>
                  <a:lnTo>
                    <a:pt x="6502" y="6894"/>
                  </a:lnTo>
                  <a:lnTo>
                    <a:pt x="2477" y="6894"/>
                  </a:lnTo>
                  <a:lnTo>
                    <a:pt x="1263" y="4858"/>
                  </a:lnTo>
                  <a:lnTo>
                    <a:pt x="3728" y="4215"/>
                  </a:lnTo>
                  <a:close/>
                  <a:moveTo>
                    <a:pt x="12538" y="7715"/>
                  </a:moveTo>
                  <a:lnTo>
                    <a:pt x="13765" y="9751"/>
                  </a:lnTo>
                  <a:lnTo>
                    <a:pt x="11288" y="10394"/>
                  </a:lnTo>
                  <a:lnTo>
                    <a:pt x="8526" y="7715"/>
                  </a:lnTo>
                  <a:close/>
                  <a:moveTo>
                    <a:pt x="6514" y="7715"/>
                  </a:moveTo>
                  <a:lnTo>
                    <a:pt x="3656" y="10466"/>
                  </a:lnTo>
                  <a:lnTo>
                    <a:pt x="1323" y="9859"/>
                  </a:lnTo>
                  <a:lnTo>
                    <a:pt x="2596" y="7715"/>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37" y="10382"/>
                  </a:lnTo>
                  <a:lnTo>
                    <a:pt x="894" y="10597"/>
                  </a:lnTo>
                  <a:lnTo>
                    <a:pt x="3549"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0" y="3322"/>
                  </a:lnTo>
                  <a:lnTo>
                    <a:pt x="10800" y="822"/>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372282"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26" y="1250"/>
                  </a:moveTo>
                  <a:lnTo>
                    <a:pt x="10681" y="3643"/>
                  </a:lnTo>
                  <a:lnTo>
                    <a:pt x="7919" y="6322"/>
                  </a:lnTo>
                  <a:lnTo>
                    <a:pt x="7919" y="2417"/>
                  </a:lnTo>
                  <a:lnTo>
                    <a:pt x="7930" y="2417"/>
                  </a:lnTo>
                  <a:lnTo>
                    <a:pt x="10026" y="1250"/>
                  </a:lnTo>
                  <a:close/>
                  <a:moveTo>
                    <a:pt x="3728" y="4203"/>
                  </a:moveTo>
                  <a:lnTo>
                    <a:pt x="6502" y="6882"/>
                  </a:lnTo>
                  <a:lnTo>
                    <a:pt x="2477" y="6882"/>
                  </a:lnTo>
                  <a:lnTo>
                    <a:pt x="1275" y="4846"/>
                  </a:lnTo>
                  <a:lnTo>
                    <a:pt x="3728" y="4203"/>
                  </a:lnTo>
                  <a:close/>
                  <a:moveTo>
                    <a:pt x="11371" y="4132"/>
                  </a:moveTo>
                  <a:lnTo>
                    <a:pt x="13705" y="4739"/>
                  </a:lnTo>
                  <a:lnTo>
                    <a:pt x="12419" y="6882"/>
                  </a:lnTo>
                  <a:lnTo>
                    <a:pt x="8514" y="6882"/>
                  </a:lnTo>
                  <a:lnTo>
                    <a:pt x="11371" y="4132"/>
                  </a:lnTo>
                  <a:close/>
                  <a:moveTo>
                    <a:pt x="12538" y="7715"/>
                  </a:moveTo>
                  <a:lnTo>
                    <a:pt x="13765" y="9763"/>
                  </a:lnTo>
                  <a:lnTo>
                    <a:pt x="11288" y="10394"/>
                  </a:lnTo>
                  <a:lnTo>
                    <a:pt x="8526" y="7715"/>
                  </a:lnTo>
                  <a:close/>
                  <a:moveTo>
                    <a:pt x="6514" y="7715"/>
                  </a:moveTo>
                  <a:lnTo>
                    <a:pt x="3656" y="10478"/>
                  </a:lnTo>
                  <a:lnTo>
                    <a:pt x="1323" y="9858"/>
                  </a:lnTo>
                  <a:lnTo>
                    <a:pt x="2596" y="7715"/>
                  </a:lnTo>
                  <a:close/>
                  <a:moveTo>
                    <a:pt x="7930" y="8287"/>
                  </a:moveTo>
                  <a:lnTo>
                    <a:pt x="10776" y="11037"/>
                  </a:lnTo>
                  <a:lnTo>
                    <a:pt x="10145" y="13311"/>
                  </a:lnTo>
                  <a:lnTo>
                    <a:pt x="7930" y="12085"/>
                  </a:lnTo>
                  <a:lnTo>
                    <a:pt x="7930"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37" y="10370"/>
                  </a:lnTo>
                  <a:lnTo>
                    <a:pt x="894" y="10597"/>
                  </a:lnTo>
                  <a:lnTo>
                    <a:pt x="3549"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0" y="3310"/>
                  </a:lnTo>
                  <a:lnTo>
                    <a:pt x="10800" y="810"/>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924768" y="3269110"/>
              <a:ext cx="478740" cy="465126"/>
            </a:xfrm>
            <a:custGeom>
              <a:avLst/>
              <a:gdLst/>
              <a:ahLst/>
              <a:cxnLst/>
              <a:rect l="l" t="t" r="r" b="b"/>
              <a:pathLst>
                <a:path w="15050" h="14622" extrusionOk="0">
                  <a:moveTo>
                    <a:pt x="4882" y="1286"/>
                  </a:moveTo>
                  <a:lnTo>
                    <a:pt x="7108" y="2525"/>
                  </a:lnTo>
                  <a:lnTo>
                    <a:pt x="7108" y="6311"/>
                  </a:lnTo>
                  <a:lnTo>
                    <a:pt x="4263" y="3560"/>
                  </a:lnTo>
                  <a:lnTo>
                    <a:pt x="4882" y="1286"/>
                  </a:lnTo>
                  <a:close/>
                  <a:moveTo>
                    <a:pt x="10037" y="1239"/>
                  </a:moveTo>
                  <a:lnTo>
                    <a:pt x="10692" y="3632"/>
                  </a:lnTo>
                  <a:lnTo>
                    <a:pt x="7918" y="6311"/>
                  </a:lnTo>
                  <a:lnTo>
                    <a:pt x="7918" y="2417"/>
                  </a:lnTo>
                  <a:lnTo>
                    <a:pt x="7942" y="2417"/>
                  </a:lnTo>
                  <a:lnTo>
                    <a:pt x="10037" y="1239"/>
                  </a:lnTo>
                  <a:close/>
                  <a:moveTo>
                    <a:pt x="3739" y="4215"/>
                  </a:moveTo>
                  <a:lnTo>
                    <a:pt x="6513" y="6894"/>
                  </a:lnTo>
                  <a:lnTo>
                    <a:pt x="2489" y="6894"/>
                  </a:lnTo>
                  <a:lnTo>
                    <a:pt x="1274" y="4858"/>
                  </a:lnTo>
                  <a:lnTo>
                    <a:pt x="3739" y="4215"/>
                  </a:lnTo>
                  <a:close/>
                  <a:moveTo>
                    <a:pt x="11371" y="4144"/>
                  </a:moveTo>
                  <a:lnTo>
                    <a:pt x="13716" y="4751"/>
                  </a:lnTo>
                  <a:lnTo>
                    <a:pt x="12430" y="6894"/>
                  </a:lnTo>
                  <a:lnTo>
                    <a:pt x="8513" y="6894"/>
                  </a:lnTo>
                  <a:lnTo>
                    <a:pt x="11371" y="4144"/>
                  </a:lnTo>
                  <a:close/>
                  <a:moveTo>
                    <a:pt x="12549" y="7716"/>
                  </a:moveTo>
                  <a:lnTo>
                    <a:pt x="13776" y="9752"/>
                  </a:lnTo>
                  <a:lnTo>
                    <a:pt x="11299" y="10395"/>
                  </a:lnTo>
                  <a:lnTo>
                    <a:pt x="8525" y="7716"/>
                  </a:lnTo>
                  <a:close/>
                  <a:moveTo>
                    <a:pt x="6525" y="7728"/>
                  </a:moveTo>
                  <a:lnTo>
                    <a:pt x="3667" y="10478"/>
                  </a:lnTo>
                  <a:lnTo>
                    <a:pt x="1334" y="9871"/>
                  </a:lnTo>
                  <a:lnTo>
                    <a:pt x="2608" y="7728"/>
                  </a:lnTo>
                  <a:close/>
                  <a:moveTo>
                    <a:pt x="7942" y="8299"/>
                  </a:moveTo>
                  <a:lnTo>
                    <a:pt x="10775" y="11049"/>
                  </a:lnTo>
                  <a:lnTo>
                    <a:pt x="10156" y="13323"/>
                  </a:lnTo>
                  <a:lnTo>
                    <a:pt x="7942" y="12085"/>
                  </a:lnTo>
                  <a:lnTo>
                    <a:pt x="7942" y="8299"/>
                  </a:lnTo>
                  <a:close/>
                  <a:moveTo>
                    <a:pt x="7108" y="8299"/>
                  </a:moveTo>
                  <a:lnTo>
                    <a:pt x="7108" y="12192"/>
                  </a:lnTo>
                  <a:lnTo>
                    <a:pt x="5001" y="13371"/>
                  </a:lnTo>
                  <a:lnTo>
                    <a:pt x="4334" y="10978"/>
                  </a:lnTo>
                  <a:lnTo>
                    <a:pt x="7108" y="8299"/>
                  </a:lnTo>
                  <a:close/>
                  <a:moveTo>
                    <a:pt x="10585" y="0"/>
                  </a:moveTo>
                  <a:lnTo>
                    <a:pt x="9823" y="417"/>
                  </a:lnTo>
                  <a:lnTo>
                    <a:pt x="7430" y="1763"/>
                  </a:lnTo>
                  <a:lnTo>
                    <a:pt x="5120" y="465"/>
                  </a:lnTo>
                  <a:lnTo>
                    <a:pt x="4370" y="48"/>
                  </a:lnTo>
                  <a:lnTo>
                    <a:pt x="4144" y="870"/>
                  </a:lnTo>
                  <a:lnTo>
                    <a:pt x="3429" y="3453"/>
                  </a:lnTo>
                  <a:lnTo>
                    <a:pt x="857" y="4132"/>
                  </a:lnTo>
                  <a:lnTo>
                    <a:pt x="0" y="4346"/>
                  </a:lnTo>
                  <a:lnTo>
                    <a:pt x="441" y="5084"/>
                  </a:lnTo>
                  <a:lnTo>
                    <a:pt x="1822" y="7406"/>
                  </a:lnTo>
                  <a:lnTo>
                    <a:pt x="476" y="9644"/>
                  </a:lnTo>
                  <a:lnTo>
                    <a:pt x="48" y="10383"/>
                  </a:lnTo>
                  <a:lnTo>
                    <a:pt x="893" y="10597"/>
                  </a:lnTo>
                  <a:lnTo>
                    <a:pt x="3560" y="11299"/>
                  </a:lnTo>
                  <a:lnTo>
                    <a:pt x="4251" y="13800"/>
                  </a:lnTo>
                  <a:lnTo>
                    <a:pt x="4465" y="14621"/>
                  </a:lnTo>
                  <a:lnTo>
                    <a:pt x="5227" y="14205"/>
                  </a:lnTo>
                  <a:lnTo>
                    <a:pt x="7620" y="12859"/>
                  </a:lnTo>
                  <a:lnTo>
                    <a:pt x="9930" y="14157"/>
                  </a:lnTo>
                  <a:lnTo>
                    <a:pt x="10692" y="14574"/>
                  </a:lnTo>
                  <a:lnTo>
                    <a:pt x="10918" y="13752"/>
                  </a:lnTo>
                  <a:lnTo>
                    <a:pt x="11633" y="11168"/>
                  </a:lnTo>
                  <a:lnTo>
                    <a:pt x="14204" y="10502"/>
                  </a:lnTo>
                  <a:lnTo>
                    <a:pt x="15050" y="10275"/>
                  </a:lnTo>
                  <a:lnTo>
                    <a:pt x="14621" y="9549"/>
                  </a:lnTo>
                  <a:lnTo>
                    <a:pt x="13240" y="7227"/>
                  </a:lnTo>
                  <a:lnTo>
                    <a:pt x="14573" y="4977"/>
                  </a:lnTo>
                  <a:lnTo>
                    <a:pt x="15002" y="4251"/>
                  </a:lnTo>
                  <a:lnTo>
                    <a:pt x="14157" y="4025"/>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442242" y="2804398"/>
              <a:ext cx="478772" cy="464744"/>
            </a:xfrm>
            <a:custGeom>
              <a:avLst/>
              <a:gdLst/>
              <a:ahLst/>
              <a:cxnLst/>
              <a:rect l="l" t="t" r="r" b="b"/>
              <a:pathLst>
                <a:path w="15051" h="14610" extrusionOk="0">
                  <a:moveTo>
                    <a:pt x="10050" y="1239"/>
                  </a:moveTo>
                  <a:lnTo>
                    <a:pt x="10704" y="3632"/>
                  </a:lnTo>
                  <a:lnTo>
                    <a:pt x="7942" y="6311"/>
                  </a:lnTo>
                  <a:lnTo>
                    <a:pt x="7942" y="2405"/>
                  </a:lnTo>
                  <a:lnTo>
                    <a:pt x="7954" y="2405"/>
                  </a:lnTo>
                  <a:lnTo>
                    <a:pt x="10050" y="1239"/>
                  </a:lnTo>
                  <a:close/>
                  <a:moveTo>
                    <a:pt x="4894" y="1274"/>
                  </a:moveTo>
                  <a:lnTo>
                    <a:pt x="7109" y="2513"/>
                  </a:lnTo>
                  <a:lnTo>
                    <a:pt x="7109" y="6323"/>
                  </a:lnTo>
                  <a:lnTo>
                    <a:pt x="4263" y="3560"/>
                  </a:lnTo>
                  <a:lnTo>
                    <a:pt x="4894" y="1274"/>
                  </a:lnTo>
                  <a:close/>
                  <a:moveTo>
                    <a:pt x="3763" y="4215"/>
                  </a:moveTo>
                  <a:lnTo>
                    <a:pt x="6525" y="6894"/>
                  </a:lnTo>
                  <a:lnTo>
                    <a:pt x="2513" y="6894"/>
                  </a:lnTo>
                  <a:lnTo>
                    <a:pt x="1287" y="4846"/>
                  </a:lnTo>
                  <a:lnTo>
                    <a:pt x="3763" y="4215"/>
                  </a:lnTo>
                  <a:close/>
                  <a:moveTo>
                    <a:pt x="11395" y="4132"/>
                  </a:moveTo>
                  <a:lnTo>
                    <a:pt x="13729" y="4751"/>
                  </a:lnTo>
                  <a:lnTo>
                    <a:pt x="12455" y="6894"/>
                  </a:lnTo>
                  <a:lnTo>
                    <a:pt x="8537" y="6894"/>
                  </a:lnTo>
                  <a:lnTo>
                    <a:pt x="11395" y="4132"/>
                  </a:lnTo>
                  <a:close/>
                  <a:moveTo>
                    <a:pt x="12550" y="7704"/>
                  </a:moveTo>
                  <a:lnTo>
                    <a:pt x="13776" y="9752"/>
                  </a:lnTo>
                  <a:lnTo>
                    <a:pt x="11300" y="10383"/>
                  </a:lnTo>
                  <a:lnTo>
                    <a:pt x="8537" y="7704"/>
                  </a:lnTo>
                  <a:close/>
                  <a:moveTo>
                    <a:pt x="6525" y="7704"/>
                  </a:moveTo>
                  <a:lnTo>
                    <a:pt x="3668" y="10478"/>
                  </a:lnTo>
                  <a:lnTo>
                    <a:pt x="1334" y="9871"/>
                  </a:lnTo>
                  <a:lnTo>
                    <a:pt x="2608" y="7704"/>
                  </a:lnTo>
                  <a:close/>
                  <a:moveTo>
                    <a:pt x="7954" y="8287"/>
                  </a:moveTo>
                  <a:lnTo>
                    <a:pt x="10800" y="11038"/>
                  </a:lnTo>
                  <a:lnTo>
                    <a:pt x="10169" y="13324"/>
                  </a:lnTo>
                  <a:lnTo>
                    <a:pt x="7954" y="12085"/>
                  </a:lnTo>
                  <a:lnTo>
                    <a:pt x="7954"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6" y="14609"/>
                  </a:lnTo>
                  <a:lnTo>
                    <a:pt x="5228" y="14193"/>
                  </a:lnTo>
                  <a:lnTo>
                    <a:pt x="7621" y="12859"/>
                  </a:lnTo>
                  <a:lnTo>
                    <a:pt x="9930" y="14157"/>
                  </a:lnTo>
                  <a:lnTo>
                    <a:pt x="10692" y="14574"/>
                  </a:lnTo>
                  <a:lnTo>
                    <a:pt x="10919" y="13752"/>
                  </a:lnTo>
                  <a:lnTo>
                    <a:pt x="11633" y="11157"/>
                  </a:lnTo>
                  <a:lnTo>
                    <a:pt x="14205" y="10490"/>
                  </a:lnTo>
                  <a:lnTo>
                    <a:pt x="15050" y="10264"/>
                  </a:lnTo>
                  <a:lnTo>
                    <a:pt x="14622" y="9537"/>
                  </a:lnTo>
                  <a:lnTo>
                    <a:pt x="13240" y="7216"/>
                  </a:lnTo>
                  <a:lnTo>
                    <a:pt x="14574" y="4965"/>
                  </a:lnTo>
                  <a:lnTo>
                    <a:pt x="15003" y="4239"/>
                  </a:lnTo>
                  <a:lnTo>
                    <a:pt x="14157" y="4013"/>
                  </a:lnTo>
                  <a:lnTo>
                    <a:pt x="11502"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442624" y="3269110"/>
              <a:ext cx="478391" cy="465126"/>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0" y="3632"/>
                  </a:lnTo>
                  <a:lnTo>
                    <a:pt x="7918" y="6311"/>
                  </a:lnTo>
                  <a:lnTo>
                    <a:pt x="7918" y="2417"/>
                  </a:lnTo>
                  <a:lnTo>
                    <a:pt x="7930" y="2417"/>
                  </a:lnTo>
                  <a:lnTo>
                    <a:pt x="10026" y="1239"/>
                  </a:lnTo>
                  <a:close/>
                  <a:moveTo>
                    <a:pt x="3727" y="4215"/>
                  </a:moveTo>
                  <a:lnTo>
                    <a:pt x="6501" y="6894"/>
                  </a:lnTo>
                  <a:lnTo>
                    <a:pt x="2477" y="6894"/>
                  </a:lnTo>
                  <a:lnTo>
                    <a:pt x="1275" y="4858"/>
                  </a:lnTo>
                  <a:lnTo>
                    <a:pt x="3727" y="4215"/>
                  </a:lnTo>
                  <a:close/>
                  <a:moveTo>
                    <a:pt x="11371" y="4144"/>
                  </a:moveTo>
                  <a:lnTo>
                    <a:pt x="13705" y="4751"/>
                  </a:lnTo>
                  <a:lnTo>
                    <a:pt x="12419" y="6894"/>
                  </a:lnTo>
                  <a:lnTo>
                    <a:pt x="8502" y="6894"/>
                  </a:lnTo>
                  <a:lnTo>
                    <a:pt x="11371" y="4144"/>
                  </a:lnTo>
                  <a:close/>
                  <a:moveTo>
                    <a:pt x="12538" y="7716"/>
                  </a:moveTo>
                  <a:lnTo>
                    <a:pt x="13764" y="9752"/>
                  </a:lnTo>
                  <a:lnTo>
                    <a:pt x="11288" y="10395"/>
                  </a:lnTo>
                  <a:lnTo>
                    <a:pt x="8525" y="7716"/>
                  </a:lnTo>
                  <a:close/>
                  <a:moveTo>
                    <a:pt x="6513" y="7728"/>
                  </a:moveTo>
                  <a:lnTo>
                    <a:pt x="3656" y="10478"/>
                  </a:lnTo>
                  <a:lnTo>
                    <a:pt x="1322"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6" y="14205"/>
                  </a:lnTo>
                  <a:lnTo>
                    <a:pt x="7621" y="12859"/>
                  </a:lnTo>
                  <a:lnTo>
                    <a:pt x="9918" y="14157"/>
                  </a:lnTo>
                  <a:lnTo>
                    <a:pt x="10680" y="14574"/>
                  </a:lnTo>
                  <a:lnTo>
                    <a:pt x="10907" y="13752"/>
                  </a:lnTo>
                  <a:lnTo>
                    <a:pt x="11621" y="11168"/>
                  </a:lnTo>
                  <a:lnTo>
                    <a:pt x="14193" y="10502"/>
                  </a:lnTo>
                  <a:lnTo>
                    <a:pt x="15038" y="10275"/>
                  </a:lnTo>
                  <a:lnTo>
                    <a:pt x="14610" y="9549"/>
                  </a:lnTo>
                  <a:lnTo>
                    <a:pt x="13228" y="7227"/>
                  </a:lnTo>
                  <a:lnTo>
                    <a:pt x="14562" y="4977"/>
                  </a:lnTo>
                  <a:lnTo>
                    <a:pt x="15002" y="4251"/>
                  </a:lnTo>
                  <a:lnTo>
                    <a:pt x="14145" y="4025"/>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442624"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38" y="1238"/>
                  </a:moveTo>
                  <a:lnTo>
                    <a:pt x="10692" y="3632"/>
                  </a:lnTo>
                  <a:lnTo>
                    <a:pt x="7930" y="6310"/>
                  </a:lnTo>
                  <a:lnTo>
                    <a:pt x="7930" y="2417"/>
                  </a:lnTo>
                  <a:lnTo>
                    <a:pt x="7942" y="2417"/>
                  </a:lnTo>
                  <a:lnTo>
                    <a:pt x="10038" y="1238"/>
                  </a:lnTo>
                  <a:close/>
                  <a:moveTo>
                    <a:pt x="11383" y="4132"/>
                  </a:moveTo>
                  <a:lnTo>
                    <a:pt x="13717" y="4739"/>
                  </a:lnTo>
                  <a:lnTo>
                    <a:pt x="12443" y="6882"/>
                  </a:lnTo>
                  <a:lnTo>
                    <a:pt x="8525" y="6882"/>
                  </a:lnTo>
                  <a:lnTo>
                    <a:pt x="11383" y="4132"/>
                  </a:lnTo>
                  <a:close/>
                  <a:moveTo>
                    <a:pt x="3727" y="4215"/>
                  </a:moveTo>
                  <a:lnTo>
                    <a:pt x="6501" y="6894"/>
                  </a:lnTo>
                  <a:lnTo>
                    <a:pt x="2477" y="6894"/>
                  </a:lnTo>
                  <a:lnTo>
                    <a:pt x="1263" y="4858"/>
                  </a:lnTo>
                  <a:lnTo>
                    <a:pt x="3727" y="4215"/>
                  </a:lnTo>
                  <a:close/>
                  <a:moveTo>
                    <a:pt x="12538" y="7715"/>
                  </a:moveTo>
                  <a:lnTo>
                    <a:pt x="13764" y="9751"/>
                  </a:lnTo>
                  <a:lnTo>
                    <a:pt x="11288" y="10394"/>
                  </a:lnTo>
                  <a:lnTo>
                    <a:pt x="8525"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49" y="11299"/>
                  </a:lnTo>
                  <a:lnTo>
                    <a:pt x="4239" y="13799"/>
                  </a:lnTo>
                  <a:lnTo>
                    <a:pt x="4465" y="14621"/>
                  </a:lnTo>
                  <a:lnTo>
                    <a:pt x="5216" y="14204"/>
                  </a:lnTo>
                  <a:lnTo>
                    <a:pt x="7621" y="12859"/>
                  </a:lnTo>
                  <a:lnTo>
                    <a:pt x="9918" y="14157"/>
                  </a:lnTo>
                  <a:lnTo>
                    <a:pt x="10680" y="14573"/>
                  </a:lnTo>
                  <a:lnTo>
                    <a:pt x="10907" y="13752"/>
                  </a:lnTo>
                  <a:lnTo>
                    <a:pt x="11621" y="11168"/>
                  </a:lnTo>
                  <a:lnTo>
                    <a:pt x="14193" y="10501"/>
                  </a:lnTo>
                  <a:lnTo>
                    <a:pt x="15038" y="10275"/>
                  </a:lnTo>
                  <a:lnTo>
                    <a:pt x="14610" y="9549"/>
                  </a:lnTo>
                  <a:lnTo>
                    <a:pt x="13228" y="7227"/>
                  </a:lnTo>
                  <a:lnTo>
                    <a:pt x="14562" y="4977"/>
                  </a:lnTo>
                  <a:lnTo>
                    <a:pt x="15002" y="4251"/>
                  </a:lnTo>
                  <a:lnTo>
                    <a:pt x="14145" y="4024"/>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442624"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0" y="3632"/>
                  </a:lnTo>
                  <a:lnTo>
                    <a:pt x="7918" y="6311"/>
                  </a:lnTo>
                  <a:lnTo>
                    <a:pt x="7918" y="2405"/>
                  </a:lnTo>
                  <a:lnTo>
                    <a:pt x="7930" y="2405"/>
                  </a:lnTo>
                  <a:lnTo>
                    <a:pt x="10026" y="1238"/>
                  </a:lnTo>
                  <a:close/>
                  <a:moveTo>
                    <a:pt x="3727" y="4215"/>
                  </a:moveTo>
                  <a:lnTo>
                    <a:pt x="6501" y="6894"/>
                  </a:lnTo>
                  <a:lnTo>
                    <a:pt x="2477" y="6894"/>
                  </a:lnTo>
                  <a:lnTo>
                    <a:pt x="1275" y="4846"/>
                  </a:lnTo>
                  <a:lnTo>
                    <a:pt x="3727" y="4215"/>
                  </a:lnTo>
                  <a:close/>
                  <a:moveTo>
                    <a:pt x="11371" y="4132"/>
                  </a:moveTo>
                  <a:lnTo>
                    <a:pt x="13705" y="4751"/>
                  </a:lnTo>
                  <a:lnTo>
                    <a:pt x="12419" y="6894"/>
                  </a:lnTo>
                  <a:lnTo>
                    <a:pt x="8502" y="6894"/>
                  </a:lnTo>
                  <a:lnTo>
                    <a:pt x="11371" y="4132"/>
                  </a:lnTo>
                  <a:close/>
                  <a:moveTo>
                    <a:pt x="12538" y="7704"/>
                  </a:moveTo>
                  <a:lnTo>
                    <a:pt x="13764" y="9751"/>
                  </a:lnTo>
                  <a:lnTo>
                    <a:pt x="11288" y="10382"/>
                  </a:lnTo>
                  <a:lnTo>
                    <a:pt x="8525" y="7704"/>
                  </a:lnTo>
                  <a:close/>
                  <a:moveTo>
                    <a:pt x="6513" y="7704"/>
                  </a:moveTo>
                  <a:lnTo>
                    <a:pt x="3656" y="10466"/>
                  </a:lnTo>
                  <a:lnTo>
                    <a:pt x="1322"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49" y="11299"/>
                  </a:lnTo>
                  <a:lnTo>
                    <a:pt x="4239" y="13800"/>
                  </a:lnTo>
                  <a:lnTo>
                    <a:pt x="4465" y="14609"/>
                  </a:lnTo>
                  <a:lnTo>
                    <a:pt x="5216" y="14192"/>
                  </a:lnTo>
                  <a:lnTo>
                    <a:pt x="7621" y="12859"/>
                  </a:lnTo>
                  <a:lnTo>
                    <a:pt x="9918" y="14157"/>
                  </a:lnTo>
                  <a:lnTo>
                    <a:pt x="10680" y="14573"/>
                  </a:lnTo>
                  <a:lnTo>
                    <a:pt x="10907" y="13752"/>
                  </a:lnTo>
                  <a:lnTo>
                    <a:pt x="11621" y="11156"/>
                  </a:lnTo>
                  <a:lnTo>
                    <a:pt x="14193" y="10490"/>
                  </a:lnTo>
                  <a:lnTo>
                    <a:pt x="15038" y="10263"/>
                  </a:lnTo>
                  <a:lnTo>
                    <a:pt x="14610" y="9537"/>
                  </a:lnTo>
                  <a:lnTo>
                    <a:pt x="13228" y="7215"/>
                  </a:lnTo>
                  <a:lnTo>
                    <a:pt x="14562" y="4965"/>
                  </a:lnTo>
                  <a:lnTo>
                    <a:pt x="15002" y="4239"/>
                  </a:lnTo>
                  <a:lnTo>
                    <a:pt x="14145" y="4013"/>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2407262" y="3734204"/>
              <a:ext cx="478772" cy="464744"/>
            </a:xfrm>
            <a:custGeom>
              <a:avLst/>
              <a:gdLst/>
              <a:ahLst/>
              <a:cxnLst/>
              <a:rect l="l" t="t" r="r" b="b"/>
              <a:pathLst>
                <a:path w="15051" h="14610" extrusionOk="0">
                  <a:moveTo>
                    <a:pt x="4882" y="1274"/>
                  </a:moveTo>
                  <a:lnTo>
                    <a:pt x="7097" y="2512"/>
                  </a:lnTo>
                  <a:lnTo>
                    <a:pt x="7097" y="6311"/>
                  </a:lnTo>
                  <a:lnTo>
                    <a:pt x="4263" y="3560"/>
                  </a:lnTo>
                  <a:lnTo>
                    <a:pt x="4882" y="1274"/>
                  </a:lnTo>
                  <a:close/>
                  <a:moveTo>
                    <a:pt x="10038" y="1238"/>
                  </a:moveTo>
                  <a:lnTo>
                    <a:pt x="10693" y="3632"/>
                  </a:lnTo>
                  <a:lnTo>
                    <a:pt x="7918" y="6311"/>
                  </a:lnTo>
                  <a:lnTo>
                    <a:pt x="7918" y="2405"/>
                  </a:lnTo>
                  <a:lnTo>
                    <a:pt x="7930" y="2405"/>
                  </a:lnTo>
                  <a:lnTo>
                    <a:pt x="10038" y="1238"/>
                  </a:lnTo>
                  <a:close/>
                  <a:moveTo>
                    <a:pt x="3739" y="4215"/>
                  </a:moveTo>
                  <a:lnTo>
                    <a:pt x="6502" y="6894"/>
                  </a:lnTo>
                  <a:lnTo>
                    <a:pt x="2489" y="6894"/>
                  </a:lnTo>
                  <a:lnTo>
                    <a:pt x="1263" y="4846"/>
                  </a:lnTo>
                  <a:lnTo>
                    <a:pt x="3739" y="4215"/>
                  </a:lnTo>
                  <a:close/>
                  <a:moveTo>
                    <a:pt x="11371" y="4132"/>
                  </a:moveTo>
                  <a:lnTo>
                    <a:pt x="13705" y="4751"/>
                  </a:lnTo>
                  <a:lnTo>
                    <a:pt x="12431" y="6894"/>
                  </a:lnTo>
                  <a:lnTo>
                    <a:pt x="8514" y="6894"/>
                  </a:lnTo>
                  <a:lnTo>
                    <a:pt x="11371" y="4132"/>
                  </a:lnTo>
                  <a:close/>
                  <a:moveTo>
                    <a:pt x="12550" y="7704"/>
                  </a:moveTo>
                  <a:lnTo>
                    <a:pt x="13764" y="9751"/>
                  </a:lnTo>
                  <a:lnTo>
                    <a:pt x="11300" y="10382"/>
                  </a:lnTo>
                  <a:lnTo>
                    <a:pt x="8526" y="7704"/>
                  </a:lnTo>
                  <a:close/>
                  <a:moveTo>
                    <a:pt x="6514" y="7704"/>
                  </a:moveTo>
                  <a:lnTo>
                    <a:pt x="3668" y="10466"/>
                  </a:lnTo>
                  <a:lnTo>
                    <a:pt x="1322" y="9847"/>
                  </a:lnTo>
                  <a:lnTo>
                    <a:pt x="2608" y="7704"/>
                  </a:lnTo>
                  <a:close/>
                  <a:moveTo>
                    <a:pt x="7930" y="8287"/>
                  </a:moveTo>
                  <a:lnTo>
                    <a:pt x="10776" y="11037"/>
                  </a:lnTo>
                  <a:lnTo>
                    <a:pt x="10157" y="13323"/>
                  </a:lnTo>
                  <a:lnTo>
                    <a:pt x="7930" y="12085"/>
                  </a:lnTo>
                  <a:lnTo>
                    <a:pt x="7930"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0"/>
                  </a:lnTo>
                  <a:lnTo>
                    <a:pt x="5120" y="465"/>
                  </a:lnTo>
                  <a:lnTo>
                    <a:pt x="4358" y="48"/>
                  </a:lnTo>
                  <a:lnTo>
                    <a:pt x="4144" y="857"/>
                  </a:lnTo>
                  <a:lnTo>
                    <a:pt x="3430" y="3453"/>
                  </a:lnTo>
                  <a:lnTo>
                    <a:pt x="846" y="4120"/>
                  </a:lnTo>
                  <a:lnTo>
                    <a:pt x="1" y="4346"/>
                  </a:lnTo>
                  <a:lnTo>
                    <a:pt x="429" y="5072"/>
                  </a:lnTo>
                  <a:lnTo>
                    <a:pt x="1822" y="7394"/>
                  </a:lnTo>
                  <a:lnTo>
                    <a:pt x="477" y="9644"/>
                  </a:lnTo>
                  <a:lnTo>
                    <a:pt x="48" y="10371"/>
                  </a:lnTo>
                  <a:lnTo>
                    <a:pt x="894" y="10597"/>
                  </a:lnTo>
                  <a:lnTo>
                    <a:pt x="3561" y="11299"/>
                  </a:lnTo>
                  <a:lnTo>
                    <a:pt x="4239"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924768" y="2339304"/>
              <a:ext cx="478740" cy="465126"/>
            </a:xfrm>
            <a:custGeom>
              <a:avLst/>
              <a:gdLst/>
              <a:ahLst/>
              <a:cxnLst/>
              <a:rect l="l" t="t" r="r" b="b"/>
              <a:pathLst>
                <a:path w="15050" h="14622" extrusionOk="0">
                  <a:moveTo>
                    <a:pt x="4882" y="1286"/>
                  </a:moveTo>
                  <a:lnTo>
                    <a:pt x="7108" y="2525"/>
                  </a:lnTo>
                  <a:lnTo>
                    <a:pt x="7108" y="6311"/>
                  </a:lnTo>
                  <a:lnTo>
                    <a:pt x="4263" y="3561"/>
                  </a:lnTo>
                  <a:lnTo>
                    <a:pt x="4882" y="1286"/>
                  </a:lnTo>
                  <a:close/>
                  <a:moveTo>
                    <a:pt x="10049" y="1251"/>
                  </a:moveTo>
                  <a:lnTo>
                    <a:pt x="10704" y="3656"/>
                  </a:lnTo>
                  <a:lnTo>
                    <a:pt x="7942" y="6335"/>
                  </a:lnTo>
                  <a:lnTo>
                    <a:pt x="7942" y="2429"/>
                  </a:lnTo>
                  <a:lnTo>
                    <a:pt x="7954" y="2429"/>
                  </a:lnTo>
                  <a:lnTo>
                    <a:pt x="10049" y="1251"/>
                  </a:lnTo>
                  <a:close/>
                  <a:moveTo>
                    <a:pt x="11395" y="4144"/>
                  </a:moveTo>
                  <a:lnTo>
                    <a:pt x="13728" y="4751"/>
                  </a:lnTo>
                  <a:lnTo>
                    <a:pt x="12442" y="6894"/>
                  </a:lnTo>
                  <a:lnTo>
                    <a:pt x="8525" y="6894"/>
                  </a:lnTo>
                  <a:lnTo>
                    <a:pt x="11395" y="4144"/>
                  </a:lnTo>
                  <a:close/>
                  <a:moveTo>
                    <a:pt x="3751" y="4227"/>
                  </a:moveTo>
                  <a:lnTo>
                    <a:pt x="6525" y="6906"/>
                  </a:lnTo>
                  <a:lnTo>
                    <a:pt x="2501" y="6906"/>
                  </a:lnTo>
                  <a:lnTo>
                    <a:pt x="1286" y="4870"/>
                  </a:lnTo>
                  <a:lnTo>
                    <a:pt x="3751" y="4227"/>
                  </a:lnTo>
                  <a:close/>
                  <a:moveTo>
                    <a:pt x="12549" y="7728"/>
                  </a:moveTo>
                  <a:lnTo>
                    <a:pt x="13776" y="9764"/>
                  </a:lnTo>
                  <a:lnTo>
                    <a:pt x="11299" y="10407"/>
                  </a:lnTo>
                  <a:lnTo>
                    <a:pt x="8525" y="7728"/>
                  </a:lnTo>
                  <a:close/>
                  <a:moveTo>
                    <a:pt x="6525" y="7716"/>
                  </a:moveTo>
                  <a:lnTo>
                    <a:pt x="3679" y="10466"/>
                  </a:lnTo>
                  <a:lnTo>
                    <a:pt x="1346" y="9859"/>
                  </a:lnTo>
                  <a:lnTo>
                    <a:pt x="2608" y="7716"/>
                  </a:lnTo>
                  <a:close/>
                  <a:moveTo>
                    <a:pt x="7954" y="8299"/>
                  </a:moveTo>
                  <a:lnTo>
                    <a:pt x="10799" y="11050"/>
                  </a:lnTo>
                  <a:lnTo>
                    <a:pt x="10168" y="13324"/>
                  </a:lnTo>
                  <a:lnTo>
                    <a:pt x="7954" y="12085"/>
                  </a:lnTo>
                  <a:lnTo>
                    <a:pt x="7954" y="8299"/>
                  </a:lnTo>
                  <a:close/>
                  <a:moveTo>
                    <a:pt x="7120" y="8287"/>
                  </a:moveTo>
                  <a:lnTo>
                    <a:pt x="7120" y="12193"/>
                  </a:lnTo>
                  <a:lnTo>
                    <a:pt x="7108" y="12193"/>
                  </a:lnTo>
                  <a:lnTo>
                    <a:pt x="5001" y="13371"/>
                  </a:lnTo>
                  <a:lnTo>
                    <a:pt x="4346" y="10966"/>
                  </a:lnTo>
                  <a:lnTo>
                    <a:pt x="7120" y="8287"/>
                  </a:lnTo>
                  <a:close/>
                  <a:moveTo>
                    <a:pt x="10585" y="1"/>
                  </a:moveTo>
                  <a:lnTo>
                    <a:pt x="9823" y="417"/>
                  </a:lnTo>
                  <a:lnTo>
                    <a:pt x="7430" y="1763"/>
                  </a:lnTo>
                  <a:lnTo>
                    <a:pt x="5120" y="465"/>
                  </a:lnTo>
                  <a:lnTo>
                    <a:pt x="4370" y="48"/>
                  </a:lnTo>
                  <a:lnTo>
                    <a:pt x="4144" y="870"/>
                  </a:lnTo>
                  <a:lnTo>
                    <a:pt x="3429" y="3453"/>
                  </a:lnTo>
                  <a:lnTo>
                    <a:pt x="857" y="4132"/>
                  </a:lnTo>
                  <a:lnTo>
                    <a:pt x="0" y="4346"/>
                  </a:lnTo>
                  <a:lnTo>
                    <a:pt x="429" y="5085"/>
                  </a:lnTo>
                  <a:lnTo>
                    <a:pt x="1822" y="7406"/>
                  </a:lnTo>
                  <a:lnTo>
                    <a:pt x="476" y="9645"/>
                  </a:lnTo>
                  <a:lnTo>
                    <a:pt x="48" y="10383"/>
                  </a:lnTo>
                  <a:lnTo>
                    <a:pt x="893" y="10597"/>
                  </a:lnTo>
                  <a:lnTo>
                    <a:pt x="3560" y="11300"/>
                  </a:lnTo>
                  <a:lnTo>
                    <a:pt x="4251" y="13800"/>
                  </a:lnTo>
                  <a:lnTo>
                    <a:pt x="4465" y="14621"/>
                  </a:lnTo>
                  <a:lnTo>
                    <a:pt x="5227" y="14205"/>
                  </a:lnTo>
                  <a:lnTo>
                    <a:pt x="7620" y="12859"/>
                  </a:lnTo>
                  <a:lnTo>
                    <a:pt x="9930" y="14157"/>
                  </a:lnTo>
                  <a:lnTo>
                    <a:pt x="10692" y="14574"/>
                  </a:lnTo>
                  <a:lnTo>
                    <a:pt x="10918" y="13752"/>
                  </a:lnTo>
                  <a:lnTo>
                    <a:pt x="11633" y="11169"/>
                  </a:lnTo>
                  <a:lnTo>
                    <a:pt x="14204" y="10502"/>
                  </a:lnTo>
                  <a:lnTo>
                    <a:pt x="15050" y="10276"/>
                  </a:lnTo>
                  <a:lnTo>
                    <a:pt x="14621" y="9549"/>
                  </a:lnTo>
                  <a:lnTo>
                    <a:pt x="13240" y="7228"/>
                  </a:lnTo>
                  <a:lnTo>
                    <a:pt x="14573" y="4977"/>
                  </a:lnTo>
                  <a:lnTo>
                    <a:pt x="15002" y="4251"/>
                  </a:lnTo>
                  <a:lnTo>
                    <a:pt x="14157" y="4025"/>
                  </a:lnTo>
                  <a:lnTo>
                    <a:pt x="11490" y="3322"/>
                  </a:lnTo>
                  <a:lnTo>
                    <a:pt x="10811"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2407262" y="4198916"/>
              <a:ext cx="478772" cy="465094"/>
            </a:xfrm>
            <a:custGeom>
              <a:avLst/>
              <a:gdLst/>
              <a:ahLst/>
              <a:cxnLst/>
              <a:rect l="l" t="t" r="r" b="b"/>
              <a:pathLst>
                <a:path w="15051" h="14621" extrusionOk="0">
                  <a:moveTo>
                    <a:pt x="4882" y="1286"/>
                  </a:moveTo>
                  <a:lnTo>
                    <a:pt x="7097" y="2512"/>
                  </a:lnTo>
                  <a:lnTo>
                    <a:pt x="7097" y="6310"/>
                  </a:lnTo>
                  <a:lnTo>
                    <a:pt x="4263" y="3560"/>
                  </a:lnTo>
                  <a:lnTo>
                    <a:pt x="4882" y="1286"/>
                  </a:lnTo>
                  <a:close/>
                  <a:moveTo>
                    <a:pt x="10038" y="1238"/>
                  </a:moveTo>
                  <a:lnTo>
                    <a:pt x="10693" y="3632"/>
                  </a:lnTo>
                  <a:lnTo>
                    <a:pt x="7918" y="6310"/>
                  </a:lnTo>
                  <a:lnTo>
                    <a:pt x="7918" y="2417"/>
                  </a:lnTo>
                  <a:lnTo>
                    <a:pt x="7930" y="2417"/>
                  </a:lnTo>
                  <a:lnTo>
                    <a:pt x="10038" y="1238"/>
                  </a:lnTo>
                  <a:close/>
                  <a:moveTo>
                    <a:pt x="11371" y="4132"/>
                  </a:moveTo>
                  <a:lnTo>
                    <a:pt x="13705" y="4739"/>
                  </a:lnTo>
                  <a:lnTo>
                    <a:pt x="12431" y="6882"/>
                  </a:lnTo>
                  <a:lnTo>
                    <a:pt x="8514" y="6882"/>
                  </a:lnTo>
                  <a:lnTo>
                    <a:pt x="11371" y="4132"/>
                  </a:lnTo>
                  <a:close/>
                  <a:moveTo>
                    <a:pt x="3739" y="4215"/>
                  </a:moveTo>
                  <a:lnTo>
                    <a:pt x="6502" y="6894"/>
                  </a:lnTo>
                  <a:lnTo>
                    <a:pt x="2489" y="6894"/>
                  </a:lnTo>
                  <a:lnTo>
                    <a:pt x="1287" y="4858"/>
                  </a:lnTo>
                  <a:lnTo>
                    <a:pt x="3739" y="4215"/>
                  </a:lnTo>
                  <a:close/>
                  <a:moveTo>
                    <a:pt x="12550" y="7715"/>
                  </a:moveTo>
                  <a:lnTo>
                    <a:pt x="13764" y="9751"/>
                  </a:lnTo>
                  <a:lnTo>
                    <a:pt x="11300" y="10394"/>
                  </a:lnTo>
                  <a:lnTo>
                    <a:pt x="8526" y="7715"/>
                  </a:lnTo>
                  <a:close/>
                  <a:moveTo>
                    <a:pt x="6514" y="7715"/>
                  </a:moveTo>
                  <a:lnTo>
                    <a:pt x="3668" y="10466"/>
                  </a:lnTo>
                  <a:lnTo>
                    <a:pt x="1322" y="9859"/>
                  </a:lnTo>
                  <a:lnTo>
                    <a:pt x="2608" y="7715"/>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2"/>
                  </a:lnTo>
                  <a:lnTo>
                    <a:pt x="5120" y="465"/>
                  </a:lnTo>
                  <a:lnTo>
                    <a:pt x="4358" y="48"/>
                  </a:lnTo>
                  <a:lnTo>
                    <a:pt x="4144" y="869"/>
                  </a:lnTo>
                  <a:lnTo>
                    <a:pt x="3430" y="3453"/>
                  </a:lnTo>
                  <a:lnTo>
                    <a:pt x="846" y="4132"/>
                  </a:lnTo>
                  <a:lnTo>
                    <a:pt x="1" y="4346"/>
                  </a:lnTo>
                  <a:lnTo>
                    <a:pt x="429" y="5084"/>
                  </a:lnTo>
                  <a:lnTo>
                    <a:pt x="1822" y="7406"/>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2407262" y="4663629"/>
              <a:ext cx="478772" cy="464744"/>
            </a:xfrm>
            <a:custGeom>
              <a:avLst/>
              <a:gdLst/>
              <a:ahLst/>
              <a:cxnLst/>
              <a:rect l="l" t="t" r="r" b="b"/>
              <a:pathLst>
                <a:path w="15051" h="14610" extrusionOk="0">
                  <a:moveTo>
                    <a:pt x="4882" y="1286"/>
                  </a:moveTo>
                  <a:lnTo>
                    <a:pt x="7097" y="2524"/>
                  </a:lnTo>
                  <a:lnTo>
                    <a:pt x="7097" y="6322"/>
                  </a:lnTo>
                  <a:lnTo>
                    <a:pt x="4263" y="3572"/>
                  </a:lnTo>
                  <a:lnTo>
                    <a:pt x="4882" y="1286"/>
                  </a:lnTo>
                  <a:close/>
                  <a:moveTo>
                    <a:pt x="10038" y="1250"/>
                  </a:moveTo>
                  <a:lnTo>
                    <a:pt x="10693" y="3643"/>
                  </a:lnTo>
                  <a:lnTo>
                    <a:pt x="7918" y="6322"/>
                  </a:lnTo>
                  <a:lnTo>
                    <a:pt x="7918" y="2417"/>
                  </a:lnTo>
                  <a:lnTo>
                    <a:pt x="7930" y="2417"/>
                  </a:lnTo>
                  <a:lnTo>
                    <a:pt x="10038" y="1250"/>
                  </a:lnTo>
                  <a:close/>
                  <a:moveTo>
                    <a:pt x="3739" y="4203"/>
                  </a:moveTo>
                  <a:lnTo>
                    <a:pt x="6502" y="6882"/>
                  </a:lnTo>
                  <a:lnTo>
                    <a:pt x="2489" y="6882"/>
                  </a:lnTo>
                  <a:lnTo>
                    <a:pt x="1263" y="4846"/>
                  </a:lnTo>
                  <a:lnTo>
                    <a:pt x="3739" y="4203"/>
                  </a:lnTo>
                  <a:close/>
                  <a:moveTo>
                    <a:pt x="11383" y="4132"/>
                  </a:moveTo>
                  <a:lnTo>
                    <a:pt x="13729" y="4739"/>
                  </a:lnTo>
                  <a:lnTo>
                    <a:pt x="12443" y="6882"/>
                  </a:lnTo>
                  <a:lnTo>
                    <a:pt x="8526" y="6882"/>
                  </a:lnTo>
                  <a:lnTo>
                    <a:pt x="11383" y="4132"/>
                  </a:lnTo>
                  <a:close/>
                  <a:moveTo>
                    <a:pt x="12550" y="7715"/>
                  </a:moveTo>
                  <a:lnTo>
                    <a:pt x="13764" y="9763"/>
                  </a:lnTo>
                  <a:lnTo>
                    <a:pt x="11300" y="10394"/>
                  </a:lnTo>
                  <a:lnTo>
                    <a:pt x="8526" y="7715"/>
                  </a:lnTo>
                  <a:close/>
                  <a:moveTo>
                    <a:pt x="6514" y="7715"/>
                  </a:moveTo>
                  <a:lnTo>
                    <a:pt x="3668" y="10478"/>
                  </a:lnTo>
                  <a:lnTo>
                    <a:pt x="1322" y="9858"/>
                  </a:lnTo>
                  <a:lnTo>
                    <a:pt x="2608" y="7715"/>
                  </a:lnTo>
                  <a:close/>
                  <a:moveTo>
                    <a:pt x="7930" y="8287"/>
                  </a:moveTo>
                  <a:lnTo>
                    <a:pt x="10776" y="11037"/>
                  </a:lnTo>
                  <a:lnTo>
                    <a:pt x="10157" y="13311"/>
                  </a:lnTo>
                  <a:lnTo>
                    <a:pt x="7930" y="12085"/>
                  </a:lnTo>
                  <a:lnTo>
                    <a:pt x="7930" y="8287"/>
                  </a:lnTo>
                  <a:close/>
                  <a:moveTo>
                    <a:pt x="7121" y="8299"/>
                  </a:moveTo>
                  <a:lnTo>
                    <a:pt x="7121" y="12204"/>
                  </a:lnTo>
                  <a:lnTo>
                    <a:pt x="7097" y="12204"/>
                  </a:lnTo>
                  <a:lnTo>
                    <a:pt x="5001" y="13371"/>
                  </a:lnTo>
                  <a:lnTo>
                    <a:pt x="4347" y="10978"/>
                  </a:lnTo>
                  <a:lnTo>
                    <a:pt x="7121" y="8299"/>
                  </a:lnTo>
                  <a:close/>
                  <a:moveTo>
                    <a:pt x="10585" y="0"/>
                  </a:moveTo>
                  <a:lnTo>
                    <a:pt x="9823" y="405"/>
                  </a:lnTo>
                  <a:lnTo>
                    <a:pt x="7430" y="1750"/>
                  </a:lnTo>
                  <a:lnTo>
                    <a:pt x="5120" y="453"/>
                  </a:lnTo>
                  <a:lnTo>
                    <a:pt x="4358" y="36"/>
                  </a:lnTo>
                  <a:lnTo>
                    <a:pt x="4144" y="857"/>
                  </a:lnTo>
                  <a:lnTo>
                    <a:pt x="3430" y="3441"/>
                  </a:lnTo>
                  <a:lnTo>
                    <a:pt x="846" y="4120"/>
                  </a:lnTo>
                  <a:lnTo>
                    <a:pt x="1" y="4334"/>
                  </a:lnTo>
                  <a:lnTo>
                    <a:pt x="429" y="5072"/>
                  </a:lnTo>
                  <a:lnTo>
                    <a:pt x="1822" y="7394"/>
                  </a:lnTo>
                  <a:lnTo>
                    <a:pt x="477" y="9632"/>
                  </a:lnTo>
                  <a:lnTo>
                    <a:pt x="48" y="10370"/>
                  </a:lnTo>
                  <a:lnTo>
                    <a:pt x="894" y="10597"/>
                  </a:lnTo>
                  <a:lnTo>
                    <a:pt x="3561" y="11287"/>
                  </a:lnTo>
                  <a:lnTo>
                    <a:pt x="4239"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2407262" y="2804398"/>
              <a:ext cx="478772" cy="464744"/>
            </a:xfrm>
            <a:custGeom>
              <a:avLst/>
              <a:gdLst/>
              <a:ahLst/>
              <a:cxnLst/>
              <a:rect l="l" t="t" r="r" b="b"/>
              <a:pathLst>
                <a:path w="15051" h="14610" extrusionOk="0">
                  <a:moveTo>
                    <a:pt x="10050" y="1239"/>
                  </a:moveTo>
                  <a:lnTo>
                    <a:pt x="10705" y="3632"/>
                  </a:lnTo>
                  <a:lnTo>
                    <a:pt x="7930" y="6311"/>
                  </a:lnTo>
                  <a:lnTo>
                    <a:pt x="7930" y="2405"/>
                  </a:lnTo>
                  <a:lnTo>
                    <a:pt x="7954" y="2405"/>
                  </a:lnTo>
                  <a:lnTo>
                    <a:pt x="10050" y="1239"/>
                  </a:lnTo>
                  <a:close/>
                  <a:moveTo>
                    <a:pt x="4882" y="1274"/>
                  </a:moveTo>
                  <a:lnTo>
                    <a:pt x="7097" y="2513"/>
                  </a:lnTo>
                  <a:lnTo>
                    <a:pt x="7097" y="6323"/>
                  </a:lnTo>
                  <a:lnTo>
                    <a:pt x="4263" y="3560"/>
                  </a:lnTo>
                  <a:lnTo>
                    <a:pt x="4882" y="1274"/>
                  </a:lnTo>
                  <a:close/>
                  <a:moveTo>
                    <a:pt x="3751" y="4215"/>
                  </a:moveTo>
                  <a:lnTo>
                    <a:pt x="6525" y="6894"/>
                  </a:lnTo>
                  <a:lnTo>
                    <a:pt x="2501" y="6894"/>
                  </a:lnTo>
                  <a:lnTo>
                    <a:pt x="1287" y="4846"/>
                  </a:lnTo>
                  <a:lnTo>
                    <a:pt x="3751" y="4215"/>
                  </a:lnTo>
                  <a:close/>
                  <a:moveTo>
                    <a:pt x="11383" y="4132"/>
                  </a:moveTo>
                  <a:lnTo>
                    <a:pt x="13729" y="4751"/>
                  </a:lnTo>
                  <a:lnTo>
                    <a:pt x="12443" y="6894"/>
                  </a:lnTo>
                  <a:lnTo>
                    <a:pt x="8526" y="6894"/>
                  </a:lnTo>
                  <a:lnTo>
                    <a:pt x="11383" y="4132"/>
                  </a:lnTo>
                  <a:close/>
                  <a:moveTo>
                    <a:pt x="12550" y="7704"/>
                  </a:moveTo>
                  <a:lnTo>
                    <a:pt x="13764" y="9752"/>
                  </a:lnTo>
                  <a:lnTo>
                    <a:pt x="11300" y="10383"/>
                  </a:lnTo>
                  <a:lnTo>
                    <a:pt x="8526" y="7704"/>
                  </a:lnTo>
                  <a:close/>
                  <a:moveTo>
                    <a:pt x="6514" y="7704"/>
                  </a:moveTo>
                  <a:lnTo>
                    <a:pt x="3668" y="10478"/>
                  </a:lnTo>
                  <a:lnTo>
                    <a:pt x="1322" y="9871"/>
                  </a:lnTo>
                  <a:lnTo>
                    <a:pt x="2608" y="7704"/>
                  </a:lnTo>
                  <a:close/>
                  <a:moveTo>
                    <a:pt x="7954" y="8287"/>
                  </a:moveTo>
                  <a:lnTo>
                    <a:pt x="10788" y="11038"/>
                  </a:lnTo>
                  <a:lnTo>
                    <a:pt x="10169" y="13324"/>
                  </a:lnTo>
                  <a:lnTo>
                    <a:pt x="7954" y="12085"/>
                  </a:lnTo>
                  <a:lnTo>
                    <a:pt x="7954"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1" y="7394"/>
                  </a:lnTo>
                  <a:lnTo>
                    <a:pt x="477" y="9644"/>
                  </a:lnTo>
                  <a:lnTo>
                    <a:pt x="48" y="10371"/>
                  </a:lnTo>
                  <a:lnTo>
                    <a:pt x="894" y="10597"/>
                  </a:lnTo>
                  <a:lnTo>
                    <a:pt x="3561" y="11299"/>
                  </a:lnTo>
                  <a:lnTo>
                    <a:pt x="4239" y="13800"/>
                  </a:lnTo>
                  <a:lnTo>
                    <a:pt x="4466" y="14609"/>
                  </a:lnTo>
                  <a:lnTo>
                    <a:pt x="5228" y="14193"/>
                  </a:lnTo>
                  <a:lnTo>
                    <a:pt x="7621" y="12859"/>
                  </a:lnTo>
                  <a:lnTo>
                    <a:pt x="9931" y="14157"/>
                  </a:lnTo>
                  <a:lnTo>
                    <a:pt x="10693" y="14574"/>
                  </a:lnTo>
                  <a:lnTo>
                    <a:pt x="10907" y="13752"/>
                  </a:lnTo>
                  <a:lnTo>
                    <a:pt x="11621" y="11157"/>
                  </a:lnTo>
                  <a:lnTo>
                    <a:pt x="14193" y="10490"/>
                  </a:lnTo>
                  <a:lnTo>
                    <a:pt x="15050" y="10264"/>
                  </a:lnTo>
                  <a:lnTo>
                    <a:pt x="14622" y="9537"/>
                  </a:lnTo>
                  <a:lnTo>
                    <a:pt x="13229" y="7216"/>
                  </a:lnTo>
                  <a:lnTo>
                    <a:pt x="14574" y="4965"/>
                  </a:lnTo>
                  <a:lnTo>
                    <a:pt x="15003" y="4239"/>
                  </a:lnTo>
                  <a:lnTo>
                    <a:pt x="14157" y="4013"/>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924768" y="2804398"/>
              <a:ext cx="478740" cy="464744"/>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882" y="1274"/>
                  </a:moveTo>
                  <a:lnTo>
                    <a:pt x="7108" y="2513"/>
                  </a:lnTo>
                  <a:lnTo>
                    <a:pt x="7108" y="6323"/>
                  </a:lnTo>
                  <a:lnTo>
                    <a:pt x="4263" y="3560"/>
                  </a:lnTo>
                  <a:lnTo>
                    <a:pt x="4882" y="1274"/>
                  </a:lnTo>
                  <a:close/>
                  <a:moveTo>
                    <a:pt x="3751" y="4215"/>
                  </a:moveTo>
                  <a:lnTo>
                    <a:pt x="6525" y="6894"/>
                  </a:lnTo>
                  <a:lnTo>
                    <a:pt x="2501" y="6894"/>
                  </a:lnTo>
                  <a:lnTo>
                    <a:pt x="1286" y="4846"/>
                  </a:lnTo>
                  <a:lnTo>
                    <a:pt x="3751" y="4215"/>
                  </a:lnTo>
                  <a:close/>
                  <a:moveTo>
                    <a:pt x="11395" y="4132"/>
                  </a:moveTo>
                  <a:lnTo>
                    <a:pt x="13728" y="4751"/>
                  </a:lnTo>
                  <a:lnTo>
                    <a:pt x="12442" y="6894"/>
                  </a:lnTo>
                  <a:lnTo>
                    <a:pt x="8525" y="6894"/>
                  </a:lnTo>
                  <a:lnTo>
                    <a:pt x="11395" y="4132"/>
                  </a:lnTo>
                  <a:close/>
                  <a:moveTo>
                    <a:pt x="12549" y="7704"/>
                  </a:moveTo>
                  <a:lnTo>
                    <a:pt x="13752" y="9752"/>
                  </a:lnTo>
                  <a:lnTo>
                    <a:pt x="11299" y="10383"/>
                  </a:lnTo>
                  <a:lnTo>
                    <a:pt x="8537" y="7704"/>
                  </a:lnTo>
                  <a:close/>
                  <a:moveTo>
                    <a:pt x="6525" y="7704"/>
                  </a:moveTo>
                  <a:lnTo>
                    <a:pt x="3667" y="10478"/>
                  </a:lnTo>
                  <a:lnTo>
                    <a:pt x="1334" y="9871"/>
                  </a:lnTo>
                  <a:lnTo>
                    <a:pt x="2608" y="7704"/>
                  </a:lnTo>
                  <a:close/>
                  <a:moveTo>
                    <a:pt x="7954" y="8287"/>
                  </a:moveTo>
                  <a:lnTo>
                    <a:pt x="10799" y="11038"/>
                  </a:lnTo>
                  <a:lnTo>
                    <a:pt x="10168" y="13324"/>
                  </a:lnTo>
                  <a:lnTo>
                    <a:pt x="7954" y="12085"/>
                  </a:lnTo>
                  <a:lnTo>
                    <a:pt x="7954"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18" y="13752"/>
                  </a:lnTo>
                  <a:lnTo>
                    <a:pt x="11633" y="11157"/>
                  </a:lnTo>
                  <a:lnTo>
                    <a:pt x="14204" y="10490"/>
                  </a:lnTo>
                  <a:lnTo>
                    <a:pt x="15050" y="10264"/>
                  </a:lnTo>
                  <a:lnTo>
                    <a:pt x="14621" y="9537"/>
                  </a:lnTo>
                  <a:lnTo>
                    <a:pt x="13240" y="7216"/>
                  </a:lnTo>
                  <a:lnTo>
                    <a:pt x="14573" y="4965"/>
                  </a:lnTo>
                  <a:lnTo>
                    <a:pt x="15002" y="4239"/>
                  </a:lnTo>
                  <a:lnTo>
                    <a:pt x="14157" y="4013"/>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1442242" y="1874591"/>
              <a:ext cx="478772" cy="464744"/>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4" y="3644"/>
                  </a:lnTo>
                  <a:lnTo>
                    <a:pt x="7942" y="6323"/>
                  </a:lnTo>
                  <a:lnTo>
                    <a:pt x="7942" y="2430"/>
                  </a:lnTo>
                  <a:lnTo>
                    <a:pt x="7954" y="2430"/>
                  </a:lnTo>
                  <a:lnTo>
                    <a:pt x="10050" y="1251"/>
                  </a:lnTo>
                  <a:close/>
                  <a:moveTo>
                    <a:pt x="11395" y="4132"/>
                  </a:moveTo>
                  <a:lnTo>
                    <a:pt x="13729" y="4751"/>
                  </a:lnTo>
                  <a:lnTo>
                    <a:pt x="12455" y="6894"/>
                  </a:lnTo>
                  <a:lnTo>
                    <a:pt x="8537" y="6894"/>
                  </a:lnTo>
                  <a:lnTo>
                    <a:pt x="11395" y="4132"/>
                  </a:lnTo>
                  <a:close/>
                  <a:moveTo>
                    <a:pt x="3739" y="4227"/>
                  </a:moveTo>
                  <a:lnTo>
                    <a:pt x="6513" y="6906"/>
                  </a:lnTo>
                  <a:lnTo>
                    <a:pt x="2489" y="6906"/>
                  </a:lnTo>
                  <a:lnTo>
                    <a:pt x="1275" y="4870"/>
                  </a:lnTo>
                  <a:lnTo>
                    <a:pt x="3739" y="4227"/>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299"/>
                  </a:moveTo>
                  <a:lnTo>
                    <a:pt x="10788" y="11062"/>
                  </a:lnTo>
                  <a:lnTo>
                    <a:pt x="10157" y="13336"/>
                  </a:lnTo>
                  <a:lnTo>
                    <a:pt x="7942" y="12097"/>
                  </a:lnTo>
                  <a:lnTo>
                    <a:pt x="7942" y="8299"/>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6" y="14610"/>
                  </a:lnTo>
                  <a:lnTo>
                    <a:pt x="5228" y="14193"/>
                  </a:lnTo>
                  <a:lnTo>
                    <a:pt x="7621" y="12859"/>
                  </a:lnTo>
                  <a:lnTo>
                    <a:pt x="9930" y="14145"/>
                  </a:lnTo>
                  <a:lnTo>
                    <a:pt x="10692" y="14574"/>
                  </a:lnTo>
                  <a:lnTo>
                    <a:pt x="10919" y="13752"/>
                  </a:lnTo>
                  <a:lnTo>
                    <a:pt x="11633" y="11157"/>
                  </a:lnTo>
                  <a:lnTo>
                    <a:pt x="14205" y="10490"/>
                  </a:lnTo>
                  <a:lnTo>
                    <a:pt x="15050" y="10264"/>
                  </a:lnTo>
                  <a:lnTo>
                    <a:pt x="14622" y="9538"/>
                  </a:lnTo>
                  <a:lnTo>
                    <a:pt x="13240" y="7216"/>
                  </a:lnTo>
                  <a:lnTo>
                    <a:pt x="14574" y="4966"/>
                  </a:lnTo>
                  <a:lnTo>
                    <a:pt x="15003" y="4239"/>
                  </a:lnTo>
                  <a:lnTo>
                    <a:pt x="14157" y="4013"/>
                  </a:lnTo>
                  <a:lnTo>
                    <a:pt x="11502" y="3322"/>
                  </a:lnTo>
                  <a:lnTo>
                    <a:pt x="10812"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1442624" y="2339304"/>
              <a:ext cx="478391" cy="465126"/>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2" y="3656"/>
                  </a:lnTo>
                  <a:lnTo>
                    <a:pt x="7930" y="6335"/>
                  </a:lnTo>
                  <a:lnTo>
                    <a:pt x="7930" y="2429"/>
                  </a:lnTo>
                  <a:lnTo>
                    <a:pt x="7942" y="2429"/>
                  </a:lnTo>
                  <a:lnTo>
                    <a:pt x="10038" y="1251"/>
                  </a:lnTo>
                  <a:close/>
                  <a:moveTo>
                    <a:pt x="11383" y="4144"/>
                  </a:moveTo>
                  <a:lnTo>
                    <a:pt x="13717" y="4751"/>
                  </a:lnTo>
                  <a:lnTo>
                    <a:pt x="12443" y="6894"/>
                  </a:lnTo>
                  <a:lnTo>
                    <a:pt x="8525" y="6894"/>
                  </a:lnTo>
                  <a:lnTo>
                    <a:pt x="11383" y="4144"/>
                  </a:lnTo>
                  <a:close/>
                  <a:moveTo>
                    <a:pt x="3751" y="4227"/>
                  </a:moveTo>
                  <a:lnTo>
                    <a:pt x="6513" y="6906"/>
                  </a:lnTo>
                  <a:lnTo>
                    <a:pt x="2501" y="6906"/>
                  </a:lnTo>
                  <a:lnTo>
                    <a:pt x="1275" y="4870"/>
                  </a:lnTo>
                  <a:lnTo>
                    <a:pt x="3751" y="4227"/>
                  </a:lnTo>
                  <a:close/>
                  <a:moveTo>
                    <a:pt x="12538" y="7728"/>
                  </a:moveTo>
                  <a:lnTo>
                    <a:pt x="13764" y="9764"/>
                  </a:lnTo>
                  <a:lnTo>
                    <a:pt x="11288" y="10407"/>
                  </a:lnTo>
                  <a:lnTo>
                    <a:pt x="8525" y="7728"/>
                  </a:lnTo>
                  <a:close/>
                  <a:moveTo>
                    <a:pt x="6513" y="7716"/>
                  </a:moveTo>
                  <a:lnTo>
                    <a:pt x="3668" y="10466"/>
                  </a:lnTo>
                  <a:lnTo>
                    <a:pt x="1334" y="9859"/>
                  </a:lnTo>
                  <a:lnTo>
                    <a:pt x="2596" y="7716"/>
                  </a:lnTo>
                  <a:close/>
                  <a:moveTo>
                    <a:pt x="7942" y="8299"/>
                  </a:moveTo>
                  <a:lnTo>
                    <a:pt x="10788" y="11050"/>
                  </a:lnTo>
                  <a:lnTo>
                    <a:pt x="10157"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49" y="11300"/>
                  </a:lnTo>
                  <a:lnTo>
                    <a:pt x="4239" y="13800"/>
                  </a:lnTo>
                  <a:lnTo>
                    <a:pt x="4465" y="14621"/>
                  </a:lnTo>
                  <a:lnTo>
                    <a:pt x="5216" y="14205"/>
                  </a:lnTo>
                  <a:lnTo>
                    <a:pt x="7621" y="12859"/>
                  </a:lnTo>
                  <a:lnTo>
                    <a:pt x="9918" y="14157"/>
                  </a:lnTo>
                  <a:lnTo>
                    <a:pt x="10680" y="14574"/>
                  </a:lnTo>
                  <a:lnTo>
                    <a:pt x="10907" y="13752"/>
                  </a:lnTo>
                  <a:lnTo>
                    <a:pt x="11621" y="11169"/>
                  </a:lnTo>
                  <a:lnTo>
                    <a:pt x="14193" y="10502"/>
                  </a:lnTo>
                  <a:lnTo>
                    <a:pt x="15038" y="10276"/>
                  </a:lnTo>
                  <a:lnTo>
                    <a:pt x="14610" y="9549"/>
                  </a:lnTo>
                  <a:lnTo>
                    <a:pt x="13228" y="7228"/>
                  </a:lnTo>
                  <a:lnTo>
                    <a:pt x="14562" y="4977"/>
                  </a:lnTo>
                  <a:lnTo>
                    <a:pt x="15002" y="4251"/>
                  </a:lnTo>
                  <a:lnTo>
                    <a:pt x="14145" y="4025"/>
                  </a:lnTo>
                  <a:lnTo>
                    <a:pt x="11490" y="3322"/>
                  </a:lnTo>
                  <a:lnTo>
                    <a:pt x="10800"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1924768" y="3734204"/>
              <a:ext cx="478740" cy="464744"/>
            </a:xfrm>
            <a:custGeom>
              <a:avLst/>
              <a:gdLst/>
              <a:ahLst/>
              <a:cxnLst/>
              <a:rect l="l" t="t" r="r" b="b"/>
              <a:pathLst>
                <a:path w="15050" h="14610" extrusionOk="0">
                  <a:moveTo>
                    <a:pt x="4882" y="1274"/>
                  </a:moveTo>
                  <a:lnTo>
                    <a:pt x="7108" y="2512"/>
                  </a:lnTo>
                  <a:lnTo>
                    <a:pt x="7108" y="6311"/>
                  </a:lnTo>
                  <a:lnTo>
                    <a:pt x="4263" y="3560"/>
                  </a:lnTo>
                  <a:lnTo>
                    <a:pt x="4882" y="1274"/>
                  </a:lnTo>
                  <a:close/>
                  <a:moveTo>
                    <a:pt x="10037" y="1238"/>
                  </a:moveTo>
                  <a:lnTo>
                    <a:pt x="10692" y="3632"/>
                  </a:lnTo>
                  <a:lnTo>
                    <a:pt x="7918" y="6311"/>
                  </a:lnTo>
                  <a:lnTo>
                    <a:pt x="7918" y="2405"/>
                  </a:lnTo>
                  <a:lnTo>
                    <a:pt x="7942" y="2405"/>
                  </a:lnTo>
                  <a:lnTo>
                    <a:pt x="10037" y="1238"/>
                  </a:lnTo>
                  <a:close/>
                  <a:moveTo>
                    <a:pt x="3739" y="4215"/>
                  </a:moveTo>
                  <a:lnTo>
                    <a:pt x="6513" y="6894"/>
                  </a:lnTo>
                  <a:lnTo>
                    <a:pt x="2489" y="6894"/>
                  </a:lnTo>
                  <a:lnTo>
                    <a:pt x="1286" y="4846"/>
                  </a:lnTo>
                  <a:lnTo>
                    <a:pt x="3739" y="4215"/>
                  </a:lnTo>
                  <a:close/>
                  <a:moveTo>
                    <a:pt x="11371" y="4132"/>
                  </a:moveTo>
                  <a:lnTo>
                    <a:pt x="13716" y="4751"/>
                  </a:lnTo>
                  <a:lnTo>
                    <a:pt x="12430" y="6894"/>
                  </a:lnTo>
                  <a:lnTo>
                    <a:pt x="8513" y="6894"/>
                  </a:lnTo>
                  <a:lnTo>
                    <a:pt x="11371" y="4132"/>
                  </a:lnTo>
                  <a:close/>
                  <a:moveTo>
                    <a:pt x="12549" y="7704"/>
                  </a:moveTo>
                  <a:lnTo>
                    <a:pt x="13776" y="9751"/>
                  </a:lnTo>
                  <a:lnTo>
                    <a:pt x="11299" y="10382"/>
                  </a:lnTo>
                  <a:lnTo>
                    <a:pt x="8525" y="7704"/>
                  </a:lnTo>
                  <a:close/>
                  <a:moveTo>
                    <a:pt x="6525" y="7704"/>
                  </a:moveTo>
                  <a:lnTo>
                    <a:pt x="3667" y="10466"/>
                  </a:lnTo>
                  <a:lnTo>
                    <a:pt x="1334" y="9847"/>
                  </a:lnTo>
                  <a:lnTo>
                    <a:pt x="2608" y="7704"/>
                  </a:lnTo>
                  <a:close/>
                  <a:moveTo>
                    <a:pt x="7942" y="8287"/>
                  </a:moveTo>
                  <a:lnTo>
                    <a:pt x="10775" y="11037"/>
                  </a:lnTo>
                  <a:lnTo>
                    <a:pt x="10156" y="13323"/>
                  </a:lnTo>
                  <a:lnTo>
                    <a:pt x="7942" y="12085"/>
                  </a:lnTo>
                  <a:lnTo>
                    <a:pt x="7942"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7" y="4120"/>
                  </a:lnTo>
                  <a:lnTo>
                    <a:pt x="0" y="4346"/>
                  </a:lnTo>
                  <a:lnTo>
                    <a:pt x="441" y="5072"/>
                  </a:lnTo>
                  <a:lnTo>
                    <a:pt x="1822" y="7394"/>
                  </a:lnTo>
                  <a:lnTo>
                    <a:pt x="476"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3" y="4965"/>
                  </a:lnTo>
                  <a:lnTo>
                    <a:pt x="15002" y="4239"/>
                  </a:lnTo>
                  <a:lnTo>
                    <a:pt x="14157" y="4013"/>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24768" y="4198916"/>
              <a:ext cx="478740" cy="465094"/>
            </a:xfrm>
            <a:custGeom>
              <a:avLst/>
              <a:gdLst/>
              <a:ahLst/>
              <a:cxnLst/>
              <a:rect l="l" t="t" r="r" b="b"/>
              <a:pathLst>
                <a:path w="15050" h="14621" extrusionOk="0">
                  <a:moveTo>
                    <a:pt x="4882" y="1286"/>
                  </a:moveTo>
                  <a:lnTo>
                    <a:pt x="7108" y="2512"/>
                  </a:lnTo>
                  <a:lnTo>
                    <a:pt x="7108" y="6310"/>
                  </a:lnTo>
                  <a:lnTo>
                    <a:pt x="4263" y="3560"/>
                  </a:lnTo>
                  <a:lnTo>
                    <a:pt x="4882" y="1286"/>
                  </a:lnTo>
                  <a:close/>
                  <a:moveTo>
                    <a:pt x="10037" y="1238"/>
                  </a:moveTo>
                  <a:lnTo>
                    <a:pt x="10692" y="3632"/>
                  </a:lnTo>
                  <a:lnTo>
                    <a:pt x="7918" y="6310"/>
                  </a:lnTo>
                  <a:lnTo>
                    <a:pt x="7918" y="2417"/>
                  </a:lnTo>
                  <a:lnTo>
                    <a:pt x="7942" y="2417"/>
                  </a:lnTo>
                  <a:lnTo>
                    <a:pt x="10037" y="1238"/>
                  </a:lnTo>
                  <a:close/>
                  <a:moveTo>
                    <a:pt x="11371" y="4132"/>
                  </a:moveTo>
                  <a:lnTo>
                    <a:pt x="13716" y="4739"/>
                  </a:lnTo>
                  <a:lnTo>
                    <a:pt x="12430" y="6882"/>
                  </a:lnTo>
                  <a:lnTo>
                    <a:pt x="8513" y="6882"/>
                  </a:lnTo>
                  <a:lnTo>
                    <a:pt x="11371" y="4132"/>
                  </a:lnTo>
                  <a:close/>
                  <a:moveTo>
                    <a:pt x="3739" y="4215"/>
                  </a:moveTo>
                  <a:lnTo>
                    <a:pt x="6513" y="6894"/>
                  </a:lnTo>
                  <a:lnTo>
                    <a:pt x="2489" y="6894"/>
                  </a:lnTo>
                  <a:lnTo>
                    <a:pt x="1274" y="4858"/>
                  </a:lnTo>
                  <a:lnTo>
                    <a:pt x="3739" y="4215"/>
                  </a:lnTo>
                  <a:close/>
                  <a:moveTo>
                    <a:pt x="12549" y="7715"/>
                  </a:moveTo>
                  <a:lnTo>
                    <a:pt x="13776" y="9751"/>
                  </a:lnTo>
                  <a:lnTo>
                    <a:pt x="11299" y="10394"/>
                  </a:lnTo>
                  <a:lnTo>
                    <a:pt x="8525" y="7715"/>
                  </a:lnTo>
                  <a:close/>
                  <a:moveTo>
                    <a:pt x="6525" y="7715"/>
                  </a:moveTo>
                  <a:lnTo>
                    <a:pt x="3667" y="10466"/>
                  </a:lnTo>
                  <a:lnTo>
                    <a:pt x="1334" y="9859"/>
                  </a:lnTo>
                  <a:lnTo>
                    <a:pt x="2608" y="7715"/>
                  </a:lnTo>
                  <a:close/>
                  <a:moveTo>
                    <a:pt x="7942" y="8299"/>
                  </a:moveTo>
                  <a:lnTo>
                    <a:pt x="10775" y="11049"/>
                  </a:lnTo>
                  <a:lnTo>
                    <a:pt x="10156" y="13323"/>
                  </a:lnTo>
                  <a:lnTo>
                    <a:pt x="7942" y="12085"/>
                  </a:lnTo>
                  <a:lnTo>
                    <a:pt x="7942" y="8299"/>
                  </a:lnTo>
                  <a:close/>
                  <a:moveTo>
                    <a:pt x="7120" y="8299"/>
                  </a:moveTo>
                  <a:lnTo>
                    <a:pt x="7120" y="12192"/>
                  </a:lnTo>
                  <a:lnTo>
                    <a:pt x="7108" y="12192"/>
                  </a:lnTo>
                  <a:lnTo>
                    <a:pt x="5001"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7" y="4132"/>
                  </a:lnTo>
                  <a:lnTo>
                    <a:pt x="0" y="4346"/>
                  </a:lnTo>
                  <a:lnTo>
                    <a:pt x="441" y="5084"/>
                  </a:lnTo>
                  <a:lnTo>
                    <a:pt x="1822" y="7406"/>
                  </a:lnTo>
                  <a:lnTo>
                    <a:pt x="476"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3" y="4977"/>
                  </a:lnTo>
                  <a:lnTo>
                    <a:pt x="15002" y="4251"/>
                  </a:lnTo>
                  <a:lnTo>
                    <a:pt x="14157" y="4024"/>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1924768" y="4663629"/>
              <a:ext cx="478740" cy="464744"/>
            </a:xfrm>
            <a:custGeom>
              <a:avLst/>
              <a:gdLst/>
              <a:ahLst/>
              <a:cxnLst/>
              <a:rect l="l" t="t" r="r" b="b"/>
              <a:pathLst>
                <a:path w="15050" h="14610" extrusionOk="0">
                  <a:moveTo>
                    <a:pt x="4882" y="1286"/>
                  </a:moveTo>
                  <a:lnTo>
                    <a:pt x="7108" y="2524"/>
                  </a:lnTo>
                  <a:lnTo>
                    <a:pt x="7108" y="6322"/>
                  </a:lnTo>
                  <a:lnTo>
                    <a:pt x="4263" y="3572"/>
                  </a:lnTo>
                  <a:lnTo>
                    <a:pt x="4882" y="1286"/>
                  </a:lnTo>
                  <a:close/>
                  <a:moveTo>
                    <a:pt x="10049" y="1250"/>
                  </a:moveTo>
                  <a:lnTo>
                    <a:pt x="10704" y="3643"/>
                  </a:lnTo>
                  <a:lnTo>
                    <a:pt x="7942" y="6322"/>
                  </a:lnTo>
                  <a:lnTo>
                    <a:pt x="7942" y="2417"/>
                  </a:lnTo>
                  <a:lnTo>
                    <a:pt x="7954" y="2417"/>
                  </a:lnTo>
                  <a:lnTo>
                    <a:pt x="10049" y="1250"/>
                  </a:lnTo>
                  <a:close/>
                  <a:moveTo>
                    <a:pt x="3739" y="4203"/>
                  </a:moveTo>
                  <a:lnTo>
                    <a:pt x="6513" y="6882"/>
                  </a:lnTo>
                  <a:lnTo>
                    <a:pt x="2489" y="6882"/>
                  </a:lnTo>
                  <a:lnTo>
                    <a:pt x="1274" y="4846"/>
                  </a:lnTo>
                  <a:lnTo>
                    <a:pt x="3739" y="4203"/>
                  </a:lnTo>
                  <a:close/>
                  <a:moveTo>
                    <a:pt x="11395" y="4132"/>
                  </a:moveTo>
                  <a:lnTo>
                    <a:pt x="13728" y="4739"/>
                  </a:lnTo>
                  <a:lnTo>
                    <a:pt x="12442" y="6882"/>
                  </a:lnTo>
                  <a:lnTo>
                    <a:pt x="8525" y="6882"/>
                  </a:lnTo>
                  <a:lnTo>
                    <a:pt x="11395" y="4132"/>
                  </a:lnTo>
                  <a:close/>
                  <a:moveTo>
                    <a:pt x="12549" y="7715"/>
                  </a:moveTo>
                  <a:lnTo>
                    <a:pt x="13776" y="9763"/>
                  </a:lnTo>
                  <a:lnTo>
                    <a:pt x="11299" y="10394"/>
                  </a:lnTo>
                  <a:lnTo>
                    <a:pt x="8525"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01"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7" y="4120"/>
                  </a:lnTo>
                  <a:lnTo>
                    <a:pt x="0" y="4334"/>
                  </a:lnTo>
                  <a:lnTo>
                    <a:pt x="441" y="5072"/>
                  </a:lnTo>
                  <a:lnTo>
                    <a:pt x="1822" y="7394"/>
                  </a:lnTo>
                  <a:lnTo>
                    <a:pt x="476"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3"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1442624"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38" y="1250"/>
                  </a:moveTo>
                  <a:lnTo>
                    <a:pt x="10692" y="3643"/>
                  </a:lnTo>
                  <a:lnTo>
                    <a:pt x="7930" y="6322"/>
                  </a:lnTo>
                  <a:lnTo>
                    <a:pt x="7930" y="2417"/>
                  </a:lnTo>
                  <a:lnTo>
                    <a:pt x="7942" y="2417"/>
                  </a:lnTo>
                  <a:lnTo>
                    <a:pt x="10038" y="1250"/>
                  </a:lnTo>
                  <a:close/>
                  <a:moveTo>
                    <a:pt x="3727" y="4203"/>
                  </a:moveTo>
                  <a:lnTo>
                    <a:pt x="6501" y="6882"/>
                  </a:lnTo>
                  <a:lnTo>
                    <a:pt x="2477" y="6882"/>
                  </a:lnTo>
                  <a:lnTo>
                    <a:pt x="1263" y="4846"/>
                  </a:lnTo>
                  <a:lnTo>
                    <a:pt x="3727" y="4203"/>
                  </a:lnTo>
                  <a:close/>
                  <a:moveTo>
                    <a:pt x="11383" y="4132"/>
                  </a:moveTo>
                  <a:lnTo>
                    <a:pt x="13717" y="4739"/>
                  </a:lnTo>
                  <a:lnTo>
                    <a:pt x="12443" y="6882"/>
                  </a:lnTo>
                  <a:lnTo>
                    <a:pt x="8525" y="6882"/>
                  </a:lnTo>
                  <a:lnTo>
                    <a:pt x="11383" y="4132"/>
                  </a:lnTo>
                  <a:close/>
                  <a:moveTo>
                    <a:pt x="12538" y="7715"/>
                  </a:moveTo>
                  <a:lnTo>
                    <a:pt x="13764" y="9763"/>
                  </a:lnTo>
                  <a:lnTo>
                    <a:pt x="11288" y="10394"/>
                  </a:lnTo>
                  <a:lnTo>
                    <a:pt x="8525" y="7715"/>
                  </a:lnTo>
                  <a:close/>
                  <a:moveTo>
                    <a:pt x="6501" y="7715"/>
                  </a:moveTo>
                  <a:lnTo>
                    <a:pt x="3656" y="10478"/>
                  </a:lnTo>
                  <a:lnTo>
                    <a:pt x="1310" y="9858"/>
                  </a:lnTo>
                  <a:lnTo>
                    <a:pt x="2584"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36" y="10370"/>
                  </a:lnTo>
                  <a:lnTo>
                    <a:pt x="894" y="10597"/>
                  </a:lnTo>
                  <a:lnTo>
                    <a:pt x="3549" y="11287"/>
                  </a:lnTo>
                  <a:lnTo>
                    <a:pt x="4239" y="13788"/>
                  </a:lnTo>
                  <a:lnTo>
                    <a:pt x="4465" y="14609"/>
                  </a:lnTo>
                  <a:lnTo>
                    <a:pt x="5216" y="14192"/>
                  </a:lnTo>
                  <a:lnTo>
                    <a:pt x="7621" y="12859"/>
                  </a:lnTo>
                  <a:lnTo>
                    <a:pt x="9918" y="14145"/>
                  </a:lnTo>
                  <a:lnTo>
                    <a:pt x="10680" y="14561"/>
                  </a:lnTo>
                  <a:lnTo>
                    <a:pt x="10907" y="13752"/>
                  </a:lnTo>
                  <a:lnTo>
                    <a:pt x="11621" y="11156"/>
                  </a:lnTo>
                  <a:lnTo>
                    <a:pt x="14193" y="10489"/>
                  </a:lnTo>
                  <a:lnTo>
                    <a:pt x="15038" y="10263"/>
                  </a:lnTo>
                  <a:lnTo>
                    <a:pt x="14610" y="9537"/>
                  </a:lnTo>
                  <a:lnTo>
                    <a:pt x="13228" y="7215"/>
                  </a:lnTo>
                  <a:lnTo>
                    <a:pt x="14562" y="4965"/>
                  </a:lnTo>
                  <a:lnTo>
                    <a:pt x="15002" y="4239"/>
                  </a:lnTo>
                  <a:lnTo>
                    <a:pt x="14145" y="4012"/>
                  </a:lnTo>
                  <a:lnTo>
                    <a:pt x="11490" y="3310"/>
                  </a:lnTo>
                  <a:lnTo>
                    <a:pt x="10800" y="810"/>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4333167" y="4663629"/>
              <a:ext cx="478740" cy="464744"/>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98" y="4846"/>
                  </a:lnTo>
                  <a:lnTo>
                    <a:pt x="3751" y="4203"/>
                  </a:lnTo>
                  <a:close/>
                  <a:moveTo>
                    <a:pt x="11382" y="4132"/>
                  </a:moveTo>
                  <a:lnTo>
                    <a:pt x="13728" y="4739"/>
                  </a:lnTo>
                  <a:lnTo>
                    <a:pt x="12442" y="6882"/>
                  </a:lnTo>
                  <a:lnTo>
                    <a:pt x="8549"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53" y="12085"/>
                  </a:lnTo>
                  <a:lnTo>
                    <a:pt x="7953"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76"/>
                  </a:lnTo>
                  <a:lnTo>
                    <a:pt x="4358" y="60"/>
                  </a:lnTo>
                  <a:lnTo>
                    <a:pt x="4143" y="869"/>
                  </a:lnTo>
                  <a:lnTo>
                    <a:pt x="3429" y="3465"/>
                  </a:lnTo>
                  <a:lnTo>
                    <a:pt x="845" y="4132"/>
                  </a:lnTo>
                  <a:lnTo>
                    <a:pt x="0" y="4358"/>
                  </a:lnTo>
                  <a:lnTo>
                    <a:pt x="429" y="5084"/>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92" y="14561"/>
                  </a:lnTo>
                  <a:lnTo>
                    <a:pt x="10906" y="13752"/>
                  </a:lnTo>
                  <a:lnTo>
                    <a:pt x="11621" y="11156"/>
                  </a:lnTo>
                  <a:lnTo>
                    <a:pt x="14204" y="10489"/>
                  </a:lnTo>
                  <a:lnTo>
                    <a:pt x="15050" y="10263"/>
                  </a:lnTo>
                  <a:lnTo>
                    <a:pt x="14621" y="9537"/>
                  </a:lnTo>
                  <a:lnTo>
                    <a:pt x="13228" y="7215"/>
                  </a:lnTo>
                  <a:lnTo>
                    <a:pt x="14573"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964647" y="2339304"/>
              <a:ext cx="478772" cy="465126"/>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05" y="3656"/>
                  </a:lnTo>
                  <a:lnTo>
                    <a:pt x="7942" y="6335"/>
                  </a:lnTo>
                  <a:lnTo>
                    <a:pt x="7942" y="2429"/>
                  </a:lnTo>
                  <a:lnTo>
                    <a:pt x="7954" y="2429"/>
                  </a:lnTo>
                  <a:lnTo>
                    <a:pt x="10050" y="1251"/>
                  </a:lnTo>
                  <a:close/>
                  <a:moveTo>
                    <a:pt x="11395" y="4144"/>
                  </a:moveTo>
                  <a:lnTo>
                    <a:pt x="13729" y="4751"/>
                  </a:lnTo>
                  <a:lnTo>
                    <a:pt x="12443" y="6894"/>
                  </a:lnTo>
                  <a:lnTo>
                    <a:pt x="8526" y="6894"/>
                  </a:lnTo>
                  <a:lnTo>
                    <a:pt x="11395" y="4144"/>
                  </a:lnTo>
                  <a:close/>
                  <a:moveTo>
                    <a:pt x="3751" y="4227"/>
                  </a:moveTo>
                  <a:lnTo>
                    <a:pt x="6526" y="6906"/>
                  </a:lnTo>
                  <a:lnTo>
                    <a:pt x="2501" y="6906"/>
                  </a:lnTo>
                  <a:lnTo>
                    <a:pt x="1287" y="4870"/>
                  </a:lnTo>
                  <a:lnTo>
                    <a:pt x="3751" y="4227"/>
                  </a:lnTo>
                  <a:close/>
                  <a:moveTo>
                    <a:pt x="12562" y="7728"/>
                  </a:moveTo>
                  <a:lnTo>
                    <a:pt x="13788" y="9764"/>
                  </a:lnTo>
                  <a:lnTo>
                    <a:pt x="11312" y="10407"/>
                  </a:lnTo>
                  <a:lnTo>
                    <a:pt x="8550" y="7728"/>
                  </a:lnTo>
                  <a:close/>
                  <a:moveTo>
                    <a:pt x="6526" y="7716"/>
                  </a:moveTo>
                  <a:lnTo>
                    <a:pt x="3680" y="10466"/>
                  </a:lnTo>
                  <a:lnTo>
                    <a:pt x="1346" y="9859"/>
                  </a:lnTo>
                  <a:lnTo>
                    <a:pt x="2608" y="7716"/>
                  </a:lnTo>
                  <a:close/>
                  <a:moveTo>
                    <a:pt x="7954" y="8299"/>
                  </a:moveTo>
                  <a:lnTo>
                    <a:pt x="10800" y="11050"/>
                  </a:lnTo>
                  <a:lnTo>
                    <a:pt x="10169" y="13324"/>
                  </a:lnTo>
                  <a:lnTo>
                    <a:pt x="7954" y="12085"/>
                  </a:lnTo>
                  <a:lnTo>
                    <a:pt x="7954" y="8299"/>
                  </a:lnTo>
                  <a:close/>
                  <a:moveTo>
                    <a:pt x="7133" y="8287"/>
                  </a:moveTo>
                  <a:lnTo>
                    <a:pt x="7133" y="12193"/>
                  </a:lnTo>
                  <a:lnTo>
                    <a:pt x="7121" y="12193"/>
                  </a:lnTo>
                  <a:lnTo>
                    <a:pt x="5025" y="13371"/>
                  </a:lnTo>
                  <a:lnTo>
                    <a:pt x="4370" y="10966"/>
                  </a:lnTo>
                  <a:lnTo>
                    <a:pt x="7133" y="8287"/>
                  </a:lnTo>
                  <a:close/>
                  <a:moveTo>
                    <a:pt x="10586" y="1"/>
                  </a:moveTo>
                  <a:lnTo>
                    <a:pt x="9824" y="417"/>
                  </a:lnTo>
                  <a:lnTo>
                    <a:pt x="7430" y="1763"/>
                  </a:lnTo>
                  <a:lnTo>
                    <a:pt x="5121" y="465"/>
                  </a:lnTo>
                  <a:lnTo>
                    <a:pt x="4359" y="48"/>
                  </a:lnTo>
                  <a:lnTo>
                    <a:pt x="4144" y="870"/>
                  </a:lnTo>
                  <a:lnTo>
                    <a:pt x="3430" y="3453"/>
                  </a:lnTo>
                  <a:lnTo>
                    <a:pt x="846" y="4132"/>
                  </a:lnTo>
                  <a:lnTo>
                    <a:pt x="1" y="4346"/>
                  </a:lnTo>
                  <a:lnTo>
                    <a:pt x="430" y="5085"/>
                  </a:lnTo>
                  <a:lnTo>
                    <a:pt x="1823" y="7406"/>
                  </a:lnTo>
                  <a:lnTo>
                    <a:pt x="477" y="9645"/>
                  </a:lnTo>
                  <a:lnTo>
                    <a:pt x="49"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33" y="11169"/>
                  </a:lnTo>
                  <a:lnTo>
                    <a:pt x="14205" y="10502"/>
                  </a:lnTo>
                  <a:lnTo>
                    <a:pt x="15050" y="10276"/>
                  </a:lnTo>
                  <a:lnTo>
                    <a:pt x="14622" y="9549"/>
                  </a:lnTo>
                  <a:lnTo>
                    <a:pt x="13241" y="7228"/>
                  </a:lnTo>
                  <a:lnTo>
                    <a:pt x="14574" y="4977"/>
                  </a:lnTo>
                  <a:lnTo>
                    <a:pt x="15003" y="4251"/>
                  </a:lnTo>
                  <a:lnTo>
                    <a:pt x="14157" y="4025"/>
                  </a:lnTo>
                  <a:lnTo>
                    <a:pt x="11490" y="3322"/>
                  </a:lnTo>
                  <a:lnTo>
                    <a:pt x="10812" y="822"/>
                  </a:lnTo>
                  <a:lnTo>
                    <a:pt x="10586"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65411" y="1874591"/>
              <a:ext cx="478391" cy="464744"/>
            </a:xfrm>
            <a:custGeom>
              <a:avLst/>
              <a:gdLst/>
              <a:ahLst/>
              <a:cxnLst/>
              <a:rect l="l" t="t" r="r" b="b"/>
              <a:pathLst>
                <a:path w="15039" h="14610" extrusionOk="0">
                  <a:moveTo>
                    <a:pt x="4882" y="1298"/>
                  </a:moveTo>
                  <a:lnTo>
                    <a:pt x="7097" y="2525"/>
                  </a:lnTo>
                  <a:lnTo>
                    <a:pt x="7097" y="6323"/>
                  </a:lnTo>
                  <a:lnTo>
                    <a:pt x="4251" y="3573"/>
                  </a:lnTo>
                  <a:lnTo>
                    <a:pt x="4882" y="1298"/>
                  </a:lnTo>
                  <a:close/>
                  <a:moveTo>
                    <a:pt x="10026" y="1251"/>
                  </a:moveTo>
                  <a:lnTo>
                    <a:pt x="10681" y="3644"/>
                  </a:lnTo>
                  <a:lnTo>
                    <a:pt x="7918" y="6323"/>
                  </a:lnTo>
                  <a:lnTo>
                    <a:pt x="7918" y="2430"/>
                  </a:lnTo>
                  <a:lnTo>
                    <a:pt x="7930" y="2430"/>
                  </a:lnTo>
                  <a:lnTo>
                    <a:pt x="10026" y="1251"/>
                  </a:lnTo>
                  <a:close/>
                  <a:moveTo>
                    <a:pt x="11371" y="4132"/>
                  </a:moveTo>
                  <a:lnTo>
                    <a:pt x="13705" y="4751"/>
                  </a:lnTo>
                  <a:lnTo>
                    <a:pt x="12419" y="6894"/>
                  </a:lnTo>
                  <a:lnTo>
                    <a:pt x="8502" y="6894"/>
                  </a:lnTo>
                  <a:lnTo>
                    <a:pt x="11371" y="4132"/>
                  </a:lnTo>
                  <a:close/>
                  <a:moveTo>
                    <a:pt x="3727" y="4227"/>
                  </a:moveTo>
                  <a:lnTo>
                    <a:pt x="6502" y="6906"/>
                  </a:lnTo>
                  <a:lnTo>
                    <a:pt x="2477" y="6906"/>
                  </a:lnTo>
                  <a:lnTo>
                    <a:pt x="1263" y="4870"/>
                  </a:lnTo>
                  <a:lnTo>
                    <a:pt x="3727" y="4227"/>
                  </a:lnTo>
                  <a:close/>
                  <a:moveTo>
                    <a:pt x="12538" y="7728"/>
                  </a:moveTo>
                  <a:lnTo>
                    <a:pt x="13752" y="9764"/>
                  </a:lnTo>
                  <a:lnTo>
                    <a:pt x="11288" y="10407"/>
                  </a:lnTo>
                  <a:lnTo>
                    <a:pt x="8526" y="7728"/>
                  </a:lnTo>
                  <a:close/>
                  <a:moveTo>
                    <a:pt x="6502" y="7728"/>
                  </a:moveTo>
                  <a:lnTo>
                    <a:pt x="3656" y="10478"/>
                  </a:lnTo>
                  <a:lnTo>
                    <a:pt x="1310" y="9871"/>
                  </a:lnTo>
                  <a:lnTo>
                    <a:pt x="2584" y="7728"/>
                  </a:lnTo>
                  <a:close/>
                  <a:moveTo>
                    <a:pt x="7930" y="8299"/>
                  </a:moveTo>
                  <a:lnTo>
                    <a:pt x="10764" y="11062"/>
                  </a:lnTo>
                  <a:lnTo>
                    <a:pt x="10145" y="13336"/>
                  </a:lnTo>
                  <a:lnTo>
                    <a:pt x="7930" y="12097"/>
                  </a:lnTo>
                  <a:lnTo>
                    <a:pt x="7930" y="8299"/>
                  </a:lnTo>
                  <a:close/>
                  <a:moveTo>
                    <a:pt x="7109" y="8299"/>
                  </a:moveTo>
                  <a:lnTo>
                    <a:pt x="7109" y="12205"/>
                  </a:lnTo>
                  <a:lnTo>
                    <a:pt x="7097" y="12205"/>
                  </a:lnTo>
                  <a:lnTo>
                    <a:pt x="5001" y="13383"/>
                  </a:lnTo>
                  <a:lnTo>
                    <a:pt x="4346" y="10978"/>
                  </a:lnTo>
                  <a:lnTo>
                    <a:pt x="7109" y="8299"/>
                  </a:lnTo>
                  <a:close/>
                  <a:moveTo>
                    <a:pt x="10573" y="1"/>
                  </a:moveTo>
                  <a:lnTo>
                    <a:pt x="9823" y="417"/>
                  </a:lnTo>
                  <a:lnTo>
                    <a:pt x="7418" y="1751"/>
                  </a:lnTo>
                  <a:lnTo>
                    <a:pt x="5120" y="465"/>
                  </a:lnTo>
                  <a:lnTo>
                    <a:pt x="4358" y="48"/>
                  </a:lnTo>
                  <a:lnTo>
                    <a:pt x="4132" y="858"/>
                  </a:lnTo>
                  <a:lnTo>
                    <a:pt x="3418" y="3453"/>
                  </a:lnTo>
                  <a:lnTo>
                    <a:pt x="846" y="4120"/>
                  </a:lnTo>
                  <a:lnTo>
                    <a:pt x="1" y="4346"/>
                  </a:lnTo>
                  <a:lnTo>
                    <a:pt x="429" y="5073"/>
                  </a:lnTo>
                  <a:lnTo>
                    <a:pt x="1810" y="7394"/>
                  </a:lnTo>
                  <a:lnTo>
                    <a:pt x="477" y="9645"/>
                  </a:lnTo>
                  <a:lnTo>
                    <a:pt x="36" y="10371"/>
                  </a:lnTo>
                  <a:lnTo>
                    <a:pt x="894" y="10597"/>
                  </a:lnTo>
                  <a:lnTo>
                    <a:pt x="3549" y="11300"/>
                  </a:lnTo>
                  <a:lnTo>
                    <a:pt x="4239" y="13800"/>
                  </a:lnTo>
                  <a:lnTo>
                    <a:pt x="4466" y="14610"/>
                  </a:lnTo>
                  <a:lnTo>
                    <a:pt x="5216" y="14193"/>
                  </a:lnTo>
                  <a:lnTo>
                    <a:pt x="7609" y="12859"/>
                  </a:lnTo>
                  <a:lnTo>
                    <a:pt x="9919" y="14145"/>
                  </a:lnTo>
                  <a:lnTo>
                    <a:pt x="10681" y="14574"/>
                  </a:lnTo>
                  <a:lnTo>
                    <a:pt x="10907" y="13752"/>
                  </a:lnTo>
                  <a:lnTo>
                    <a:pt x="11621" y="11157"/>
                  </a:lnTo>
                  <a:lnTo>
                    <a:pt x="14193" y="10490"/>
                  </a:lnTo>
                  <a:lnTo>
                    <a:pt x="15038" y="10264"/>
                  </a:lnTo>
                  <a:lnTo>
                    <a:pt x="14610" y="9538"/>
                  </a:lnTo>
                  <a:lnTo>
                    <a:pt x="13229" y="7216"/>
                  </a:lnTo>
                  <a:lnTo>
                    <a:pt x="14562" y="4966"/>
                  </a:lnTo>
                  <a:lnTo>
                    <a:pt x="15003" y="4239"/>
                  </a:lnTo>
                  <a:lnTo>
                    <a:pt x="14145" y="4013"/>
                  </a:lnTo>
                  <a:lnTo>
                    <a:pt x="11490" y="3322"/>
                  </a:lnTo>
                  <a:lnTo>
                    <a:pt x="10800"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64647" y="1409497"/>
              <a:ext cx="478772" cy="465126"/>
            </a:xfrm>
            <a:custGeom>
              <a:avLst/>
              <a:gdLst/>
              <a:ahLst/>
              <a:cxnLst/>
              <a:rect l="l" t="t" r="r" b="b"/>
              <a:pathLst>
                <a:path w="15051" h="14622" extrusionOk="0">
                  <a:moveTo>
                    <a:pt x="4906" y="1299"/>
                  </a:moveTo>
                  <a:lnTo>
                    <a:pt x="7121" y="2537"/>
                  </a:lnTo>
                  <a:lnTo>
                    <a:pt x="7121" y="6335"/>
                  </a:lnTo>
                  <a:lnTo>
                    <a:pt x="4275" y="3573"/>
                  </a:lnTo>
                  <a:lnTo>
                    <a:pt x="4906"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26" y="6895"/>
                  </a:lnTo>
                  <a:lnTo>
                    <a:pt x="11395" y="4144"/>
                  </a:lnTo>
                  <a:close/>
                  <a:moveTo>
                    <a:pt x="3751" y="4228"/>
                  </a:moveTo>
                  <a:lnTo>
                    <a:pt x="6526" y="6906"/>
                  </a:lnTo>
                  <a:lnTo>
                    <a:pt x="2501" y="6906"/>
                  </a:lnTo>
                  <a:lnTo>
                    <a:pt x="1287" y="4870"/>
                  </a:lnTo>
                  <a:lnTo>
                    <a:pt x="3751" y="4228"/>
                  </a:lnTo>
                  <a:close/>
                  <a:moveTo>
                    <a:pt x="12562" y="7728"/>
                  </a:moveTo>
                  <a:lnTo>
                    <a:pt x="13788" y="9764"/>
                  </a:lnTo>
                  <a:lnTo>
                    <a:pt x="11312" y="10407"/>
                  </a:lnTo>
                  <a:lnTo>
                    <a:pt x="8550" y="7728"/>
                  </a:lnTo>
                  <a:close/>
                  <a:moveTo>
                    <a:pt x="6537" y="7728"/>
                  </a:moveTo>
                  <a:lnTo>
                    <a:pt x="3680" y="10478"/>
                  </a:lnTo>
                  <a:lnTo>
                    <a:pt x="1346" y="9871"/>
                  </a:lnTo>
                  <a:lnTo>
                    <a:pt x="2620" y="7728"/>
                  </a:lnTo>
                  <a:close/>
                  <a:moveTo>
                    <a:pt x="7954" y="8311"/>
                  </a:moveTo>
                  <a:lnTo>
                    <a:pt x="10788" y="11062"/>
                  </a:lnTo>
                  <a:lnTo>
                    <a:pt x="10169" y="13336"/>
                  </a:lnTo>
                  <a:lnTo>
                    <a:pt x="7954" y="12109"/>
                  </a:lnTo>
                  <a:lnTo>
                    <a:pt x="7954" y="8311"/>
                  </a:lnTo>
                  <a:close/>
                  <a:moveTo>
                    <a:pt x="7133" y="8311"/>
                  </a:moveTo>
                  <a:lnTo>
                    <a:pt x="7133" y="12205"/>
                  </a:lnTo>
                  <a:lnTo>
                    <a:pt x="7121" y="12205"/>
                  </a:lnTo>
                  <a:lnTo>
                    <a:pt x="5025" y="13383"/>
                  </a:lnTo>
                  <a:lnTo>
                    <a:pt x="4370" y="10990"/>
                  </a:lnTo>
                  <a:lnTo>
                    <a:pt x="7133" y="8311"/>
                  </a:lnTo>
                  <a:close/>
                  <a:moveTo>
                    <a:pt x="10586" y="1"/>
                  </a:moveTo>
                  <a:lnTo>
                    <a:pt x="9824" y="418"/>
                  </a:lnTo>
                  <a:lnTo>
                    <a:pt x="7430" y="1763"/>
                  </a:lnTo>
                  <a:lnTo>
                    <a:pt x="5121" y="465"/>
                  </a:lnTo>
                  <a:lnTo>
                    <a:pt x="4359" y="48"/>
                  </a:lnTo>
                  <a:lnTo>
                    <a:pt x="4144" y="870"/>
                  </a:lnTo>
                  <a:lnTo>
                    <a:pt x="3430" y="3454"/>
                  </a:lnTo>
                  <a:lnTo>
                    <a:pt x="846" y="4132"/>
                  </a:lnTo>
                  <a:lnTo>
                    <a:pt x="1" y="4347"/>
                  </a:lnTo>
                  <a:lnTo>
                    <a:pt x="430" y="5085"/>
                  </a:lnTo>
                  <a:lnTo>
                    <a:pt x="1823"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93" y="14574"/>
                  </a:lnTo>
                  <a:lnTo>
                    <a:pt x="10907"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964647" y="3269110"/>
              <a:ext cx="478772" cy="465126"/>
            </a:xfrm>
            <a:custGeom>
              <a:avLst/>
              <a:gdLst/>
              <a:ahLst/>
              <a:cxnLst/>
              <a:rect l="l" t="t" r="r" b="b"/>
              <a:pathLst>
                <a:path w="15051" h="14622" extrusionOk="0">
                  <a:moveTo>
                    <a:pt x="4906" y="1286"/>
                  </a:moveTo>
                  <a:lnTo>
                    <a:pt x="7121" y="2525"/>
                  </a:lnTo>
                  <a:lnTo>
                    <a:pt x="7121" y="6311"/>
                  </a:lnTo>
                  <a:lnTo>
                    <a:pt x="4275" y="3560"/>
                  </a:lnTo>
                  <a:lnTo>
                    <a:pt x="4906" y="1286"/>
                  </a:lnTo>
                  <a:close/>
                  <a:moveTo>
                    <a:pt x="10050" y="1239"/>
                  </a:moveTo>
                  <a:lnTo>
                    <a:pt x="10705" y="3632"/>
                  </a:lnTo>
                  <a:lnTo>
                    <a:pt x="7942" y="6311"/>
                  </a:lnTo>
                  <a:lnTo>
                    <a:pt x="7942" y="2417"/>
                  </a:lnTo>
                  <a:lnTo>
                    <a:pt x="7954" y="2417"/>
                  </a:lnTo>
                  <a:lnTo>
                    <a:pt x="10050" y="1239"/>
                  </a:lnTo>
                  <a:close/>
                  <a:moveTo>
                    <a:pt x="3751" y="4215"/>
                  </a:moveTo>
                  <a:lnTo>
                    <a:pt x="6526" y="6894"/>
                  </a:lnTo>
                  <a:lnTo>
                    <a:pt x="2501" y="6894"/>
                  </a:lnTo>
                  <a:lnTo>
                    <a:pt x="1299" y="4858"/>
                  </a:lnTo>
                  <a:lnTo>
                    <a:pt x="3751" y="4215"/>
                  </a:lnTo>
                  <a:close/>
                  <a:moveTo>
                    <a:pt x="11395" y="4144"/>
                  </a:moveTo>
                  <a:lnTo>
                    <a:pt x="13729" y="4751"/>
                  </a:lnTo>
                  <a:lnTo>
                    <a:pt x="12443" y="6894"/>
                  </a:lnTo>
                  <a:lnTo>
                    <a:pt x="8526" y="6894"/>
                  </a:lnTo>
                  <a:lnTo>
                    <a:pt x="11395" y="4144"/>
                  </a:lnTo>
                  <a:close/>
                  <a:moveTo>
                    <a:pt x="12562" y="7716"/>
                  </a:moveTo>
                  <a:lnTo>
                    <a:pt x="13788" y="9752"/>
                  </a:lnTo>
                  <a:lnTo>
                    <a:pt x="11312" y="10395"/>
                  </a:lnTo>
                  <a:lnTo>
                    <a:pt x="8550" y="7716"/>
                  </a:lnTo>
                  <a:close/>
                  <a:moveTo>
                    <a:pt x="6526"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46" y="4132"/>
                  </a:lnTo>
                  <a:lnTo>
                    <a:pt x="1" y="4346"/>
                  </a:lnTo>
                  <a:lnTo>
                    <a:pt x="441" y="5084"/>
                  </a:lnTo>
                  <a:lnTo>
                    <a:pt x="1823" y="7406"/>
                  </a:lnTo>
                  <a:lnTo>
                    <a:pt x="477" y="9644"/>
                  </a:lnTo>
                  <a:lnTo>
                    <a:pt x="49"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33" y="11168"/>
                  </a:lnTo>
                  <a:lnTo>
                    <a:pt x="14205" y="10502"/>
                  </a:lnTo>
                  <a:lnTo>
                    <a:pt x="15050" y="10275"/>
                  </a:lnTo>
                  <a:lnTo>
                    <a:pt x="14622" y="9549"/>
                  </a:lnTo>
                  <a:lnTo>
                    <a:pt x="13241" y="7227"/>
                  </a:lnTo>
                  <a:lnTo>
                    <a:pt x="14574" y="4977"/>
                  </a:lnTo>
                  <a:lnTo>
                    <a:pt x="15003" y="4251"/>
                  </a:lnTo>
                  <a:lnTo>
                    <a:pt x="14157" y="4025"/>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2535" y="3269110"/>
              <a:ext cx="478359" cy="465126"/>
            </a:xfrm>
            <a:custGeom>
              <a:avLst/>
              <a:gdLst/>
              <a:ahLst/>
              <a:cxnLst/>
              <a:rect l="l" t="t" r="r" b="b"/>
              <a:pathLst>
                <a:path w="15038" h="14622" extrusionOk="0">
                  <a:moveTo>
                    <a:pt x="4894" y="1286"/>
                  </a:moveTo>
                  <a:lnTo>
                    <a:pt x="7108" y="2525"/>
                  </a:lnTo>
                  <a:lnTo>
                    <a:pt x="7108" y="6311"/>
                  </a:lnTo>
                  <a:lnTo>
                    <a:pt x="4263" y="3560"/>
                  </a:lnTo>
                  <a:lnTo>
                    <a:pt x="4894" y="1286"/>
                  </a:lnTo>
                  <a:close/>
                  <a:moveTo>
                    <a:pt x="10037" y="1239"/>
                  </a:moveTo>
                  <a:lnTo>
                    <a:pt x="10692" y="3632"/>
                  </a:lnTo>
                  <a:lnTo>
                    <a:pt x="7930" y="6311"/>
                  </a:lnTo>
                  <a:lnTo>
                    <a:pt x="7930" y="2417"/>
                  </a:lnTo>
                  <a:lnTo>
                    <a:pt x="7942" y="2417"/>
                  </a:lnTo>
                  <a:lnTo>
                    <a:pt x="10037" y="1239"/>
                  </a:lnTo>
                  <a:close/>
                  <a:moveTo>
                    <a:pt x="3751" y="4215"/>
                  </a:moveTo>
                  <a:lnTo>
                    <a:pt x="6513" y="6894"/>
                  </a:lnTo>
                  <a:lnTo>
                    <a:pt x="2501" y="6894"/>
                  </a:lnTo>
                  <a:lnTo>
                    <a:pt x="1274" y="4858"/>
                  </a:lnTo>
                  <a:lnTo>
                    <a:pt x="3751" y="4215"/>
                  </a:lnTo>
                  <a:close/>
                  <a:moveTo>
                    <a:pt x="11383" y="4144"/>
                  </a:moveTo>
                  <a:lnTo>
                    <a:pt x="13716" y="4751"/>
                  </a:lnTo>
                  <a:lnTo>
                    <a:pt x="12442" y="6894"/>
                  </a:lnTo>
                  <a:lnTo>
                    <a:pt x="8525" y="6894"/>
                  </a:lnTo>
                  <a:lnTo>
                    <a:pt x="11383" y="4144"/>
                  </a:lnTo>
                  <a:close/>
                  <a:moveTo>
                    <a:pt x="12561" y="7716"/>
                  </a:moveTo>
                  <a:lnTo>
                    <a:pt x="13776" y="9752"/>
                  </a:lnTo>
                  <a:lnTo>
                    <a:pt x="11311" y="10395"/>
                  </a:lnTo>
                  <a:lnTo>
                    <a:pt x="8537" y="7716"/>
                  </a:lnTo>
                  <a:close/>
                  <a:moveTo>
                    <a:pt x="6513" y="7728"/>
                  </a:moveTo>
                  <a:lnTo>
                    <a:pt x="3655" y="10478"/>
                  </a:lnTo>
                  <a:lnTo>
                    <a:pt x="1322" y="9871"/>
                  </a:lnTo>
                  <a:lnTo>
                    <a:pt x="2596" y="7728"/>
                  </a:lnTo>
                  <a:close/>
                  <a:moveTo>
                    <a:pt x="7942" y="8299"/>
                  </a:moveTo>
                  <a:lnTo>
                    <a:pt x="10787" y="11049"/>
                  </a:lnTo>
                  <a:lnTo>
                    <a:pt x="10156" y="13323"/>
                  </a:lnTo>
                  <a:lnTo>
                    <a:pt x="7942" y="12085"/>
                  </a:lnTo>
                  <a:lnTo>
                    <a:pt x="7942" y="8299"/>
                  </a:lnTo>
                  <a:close/>
                  <a:moveTo>
                    <a:pt x="7108" y="8299"/>
                  </a:moveTo>
                  <a:lnTo>
                    <a:pt x="7108" y="12192"/>
                  </a:lnTo>
                  <a:lnTo>
                    <a:pt x="7096" y="12192"/>
                  </a:lnTo>
                  <a:lnTo>
                    <a:pt x="5001" y="13371"/>
                  </a:lnTo>
                  <a:lnTo>
                    <a:pt x="4346" y="10978"/>
                  </a:lnTo>
                  <a:lnTo>
                    <a:pt x="7108" y="8299"/>
                  </a:lnTo>
                  <a:close/>
                  <a:moveTo>
                    <a:pt x="10573" y="0"/>
                  </a:moveTo>
                  <a:lnTo>
                    <a:pt x="9811" y="417"/>
                  </a:lnTo>
                  <a:lnTo>
                    <a:pt x="7418" y="1763"/>
                  </a:lnTo>
                  <a:lnTo>
                    <a:pt x="5120" y="465"/>
                  </a:lnTo>
                  <a:lnTo>
                    <a:pt x="4358" y="48"/>
                  </a:lnTo>
                  <a:lnTo>
                    <a:pt x="4132" y="870"/>
                  </a:lnTo>
                  <a:lnTo>
                    <a:pt x="3417" y="3453"/>
                  </a:lnTo>
                  <a:lnTo>
                    <a:pt x="846" y="4132"/>
                  </a:lnTo>
                  <a:lnTo>
                    <a:pt x="0" y="4346"/>
                  </a:lnTo>
                  <a:lnTo>
                    <a:pt x="429" y="5084"/>
                  </a:lnTo>
                  <a:lnTo>
                    <a:pt x="1810" y="7406"/>
                  </a:lnTo>
                  <a:lnTo>
                    <a:pt x="476" y="9644"/>
                  </a:lnTo>
                  <a:lnTo>
                    <a:pt x="36" y="10383"/>
                  </a:lnTo>
                  <a:lnTo>
                    <a:pt x="881" y="10597"/>
                  </a:lnTo>
                  <a:lnTo>
                    <a:pt x="3548" y="11299"/>
                  </a:lnTo>
                  <a:lnTo>
                    <a:pt x="4239" y="13800"/>
                  </a:lnTo>
                  <a:lnTo>
                    <a:pt x="4453" y="14621"/>
                  </a:lnTo>
                  <a:lnTo>
                    <a:pt x="5215" y="14205"/>
                  </a:lnTo>
                  <a:lnTo>
                    <a:pt x="7608" y="12859"/>
                  </a:lnTo>
                  <a:lnTo>
                    <a:pt x="9918" y="14157"/>
                  </a:lnTo>
                  <a:lnTo>
                    <a:pt x="10680" y="14574"/>
                  </a:lnTo>
                  <a:lnTo>
                    <a:pt x="10906" y="13752"/>
                  </a:lnTo>
                  <a:lnTo>
                    <a:pt x="11621" y="11168"/>
                  </a:lnTo>
                  <a:lnTo>
                    <a:pt x="14192" y="10502"/>
                  </a:lnTo>
                  <a:lnTo>
                    <a:pt x="15038" y="10275"/>
                  </a:lnTo>
                  <a:lnTo>
                    <a:pt x="14609" y="9549"/>
                  </a:lnTo>
                  <a:lnTo>
                    <a:pt x="13228" y="7227"/>
                  </a:lnTo>
                  <a:lnTo>
                    <a:pt x="14562" y="4977"/>
                  </a:lnTo>
                  <a:lnTo>
                    <a:pt x="14990" y="4251"/>
                  </a:lnTo>
                  <a:lnTo>
                    <a:pt x="14145" y="4025"/>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9" y="2804398"/>
              <a:ext cx="478772" cy="464744"/>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74"/>
                  </a:moveTo>
                  <a:lnTo>
                    <a:pt x="7109" y="2513"/>
                  </a:lnTo>
                  <a:lnTo>
                    <a:pt x="7109" y="6323"/>
                  </a:lnTo>
                  <a:lnTo>
                    <a:pt x="4275" y="3560"/>
                  </a:lnTo>
                  <a:lnTo>
                    <a:pt x="4894" y="1274"/>
                  </a:lnTo>
                  <a:close/>
                  <a:moveTo>
                    <a:pt x="3751" y="4215"/>
                  </a:moveTo>
                  <a:lnTo>
                    <a:pt x="6513" y="6894"/>
                  </a:lnTo>
                  <a:lnTo>
                    <a:pt x="2501"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97" y="0"/>
                  </a:moveTo>
                  <a:lnTo>
                    <a:pt x="9835" y="417"/>
                  </a:lnTo>
                  <a:lnTo>
                    <a:pt x="7442" y="1751"/>
                  </a:lnTo>
                  <a:lnTo>
                    <a:pt x="5132" y="453"/>
                  </a:lnTo>
                  <a:lnTo>
                    <a:pt x="4370" y="48"/>
                  </a:lnTo>
                  <a:lnTo>
                    <a:pt x="4144" y="858"/>
                  </a:lnTo>
                  <a:lnTo>
                    <a:pt x="3430"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33" y="9537"/>
                  </a:lnTo>
                  <a:lnTo>
                    <a:pt x="13240" y="7216"/>
                  </a:lnTo>
                  <a:lnTo>
                    <a:pt x="14586" y="4965"/>
                  </a:lnTo>
                  <a:lnTo>
                    <a:pt x="15014" y="4239"/>
                  </a:lnTo>
                  <a:lnTo>
                    <a:pt x="14169" y="4013"/>
                  </a:lnTo>
                  <a:lnTo>
                    <a:pt x="11502" y="3322"/>
                  </a:lnTo>
                  <a:lnTo>
                    <a:pt x="10823" y="822"/>
                  </a:lnTo>
                  <a:lnTo>
                    <a:pt x="1059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9" y="944785"/>
              <a:ext cx="478772" cy="465126"/>
            </a:xfrm>
            <a:custGeom>
              <a:avLst/>
              <a:gdLst/>
              <a:ahLst/>
              <a:cxnLst/>
              <a:rect l="l" t="t" r="r" b="b"/>
              <a:pathLst>
                <a:path w="15051" h="14622" extrusionOk="0">
                  <a:moveTo>
                    <a:pt x="4894" y="1299"/>
                  </a:moveTo>
                  <a:lnTo>
                    <a:pt x="7109" y="2525"/>
                  </a:lnTo>
                  <a:lnTo>
                    <a:pt x="7109" y="6323"/>
                  </a:lnTo>
                  <a:lnTo>
                    <a:pt x="4275" y="3573"/>
                  </a:lnTo>
                  <a:lnTo>
                    <a:pt x="4894"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55" y="6906"/>
                  </a:lnTo>
                  <a:lnTo>
                    <a:pt x="8537" y="6906"/>
                  </a:lnTo>
                  <a:lnTo>
                    <a:pt x="11383" y="4156"/>
                  </a:lnTo>
                  <a:close/>
                  <a:moveTo>
                    <a:pt x="12562" y="7728"/>
                  </a:moveTo>
                  <a:lnTo>
                    <a:pt x="13776" y="9764"/>
                  </a:lnTo>
                  <a:lnTo>
                    <a:pt x="11312" y="10407"/>
                  </a:lnTo>
                  <a:lnTo>
                    <a:pt x="8537" y="7728"/>
                  </a:lnTo>
                  <a:close/>
                  <a:moveTo>
                    <a:pt x="6537" y="7704"/>
                  </a:moveTo>
                  <a:lnTo>
                    <a:pt x="3680" y="10478"/>
                  </a:lnTo>
                  <a:lnTo>
                    <a:pt x="1334" y="9859"/>
                  </a:lnTo>
                  <a:lnTo>
                    <a:pt x="2620" y="7704"/>
                  </a:lnTo>
                  <a:close/>
                  <a:moveTo>
                    <a:pt x="7942" y="8300"/>
                  </a:moveTo>
                  <a:lnTo>
                    <a:pt x="10788" y="11050"/>
                  </a:lnTo>
                  <a:lnTo>
                    <a:pt x="10169" y="13336"/>
                  </a:lnTo>
                  <a:lnTo>
                    <a:pt x="7942" y="12098"/>
                  </a:lnTo>
                  <a:lnTo>
                    <a:pt x="7942" y="8300"/>
                  </a:lnTo>
                  <a:close/>
                  <a:moveTo>
                    <a:pt x="7133" y="8300"/>
                  </a:moveTo>
                  <a:lnTo>
                    <a:pt x="7133" y="12205"/>
                  </a:lnTo>
                  <a:lnTo>
                    <a:pt x="7109" y="12205"/>
                  </a:lnTo>
                  <a:lnTo>
                    <a:pt x="5013" y="13383"/>
                  </a:lnTo>
                  <a:lnTo>
                    <a:pt x="4358" y="10978"/>
                  </a:lnTo>
                  <a:lnTo>
                    <a:pt x="7133" y="8300"/>
                  </a:lnTo>
                  <a:close/>
                  <a:moveTo>
                    <a:pt x="10585" y="1"/>
                  </a:moveTo>
                  <a:lnTo>
                    <a:pt x="9823" y="418"/>
                  </a:lnTo>
                  <a:lnTo>
                    <a:pt x="7430" y="1751"/>
                  </a:lnTo>
                  <a:lnTo>
                    <a:pt x="5120" y="465"/>
                  </a:lnTo>
                  <a:lnTo>
                    <a:pt x="4358" y="49"/>
                  </a:lnTo>
                  <a:lnTo>
                    <a:pt x="4132" y="858"/>
                  </a:lnTo>
                  <a:lnTo>
                    <a:pt x="3418" y="3454"/>
                  </a:lnTo>
                  <a:lnTo>
                    <a:pt x="846" y="4132"/>
                  </a:lnTo>
                  <a:lnTo>
                    <a:pt x="1" y="4359"/>
                  </a:lnTo>
                  <a:lnTo>
                    <a:pt x="429" y="5085"/>
                  </a:lnTo>
                  <a:lnTo>
                    <a:pt x="1810" y="7407"/>
                  </a:lnTo>
                  <a:lnTo>
                    <a:pt x="477" y="9657"/>
                  </a:lnTo>
                  <a:lnTo>
                    <a:pt x="36" y="10383"/>
                  </a:lnTo>
                  <a:lnTo>
                    <a:pt x="894" y="10609"/>
                  </a:lnTo>
                  <a:lnTo>
                    <a:pt x="3561" y="11312"/>
                  </a:lnTo>
                  <a:lnTo>
                    <a:pt x="4239" y="13812"/>
                  </a:lnTo>
                  <a:lnTo>
                    <a:pt x="4466" y="14622"/>
                  </a:lnTo>
                  <a:lnTo>
                    <a:pt x="5228" y="14205"/>
                  </a:lnTo>
                  <a:lnTo>
                    <a:pt x="7621" y="12872"/>
                  </a:lnTo>
                  <a:lnTo>
                    <a:pt x="9930" y="14169"/>
                  </a:lnTo>
                  <a:lnTo>
                    <a:pt x="10681" y="14586"/>
                  </a:lnTo>
                  <a:lnTo>
                    <a:pt x="10907" y="13764"/>
                  </a:lnTo>
                  <a:lnTo>
                    <a:pt x="11621" y="11169"/>
                  </a:lnTo>
                  <a:lnTo>
                    <a:pt x="14193" y="10502"/>
                  </a:lnTo>
                  <a:lnTo>
                    <a:pt x="15050" y="10276"/>
                  </a:lnTo>
                  <a:lnTo>
                    <a:pt x="14610" y="9550"/>
                  </a:lnTo>
                  <a:lnTo>
                    <a:pt x="13229" y="7216"/>
                  </a:lnTo>
                  <a:lnTo>
                    <a:pt x="14574" y="4966"/>
                  </a:lnTo>
                  <a:lnTo>
                    <a:pt x="15003" y="4239"/>
                  </a:lnTo>
                  <a:lnTo>
                    <a:pt x="14157" y="4013"/>
                  </a:lnTo>
                  <a:lnTo>
                    <a:pt x="11490" y="3323"/>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9" y="3269110"/>
              <a:ext cx="478772" cy="465126"/>
            </a:xfrm>
            <a:custGeom>
              <a:avLst/>
              <a:gdLst/>
              <a:ahLst/>
              <a:cxnLst/>
              <a:rect l="l" t="t" r="r" b="b"/>
              <a:pathLst>
                <a:path w="15051" h="14622" extrusionOk="0">
                  <a:moveTo>
                    <a:pt x="4894" y="1286"/>
                  </a:moveTo>
                  <a:lnTo>
                    <a:pt x="7109" y="2525"/>
                  </a:lnTo>
                  <a:lnTo>
                    <a:pt x="7109" y="6311"/>
                  </a:lnTo>
                  <a:lnTo>
                    <a:pt x="4275" y="3560"/>
                  </a:lnTo>
                  <a:lnTo>
                    <a:pt x="4894" y="1286"/>
                  </a:lnTo>
                  <a:close/>
                  <a:moveTo>
                    <a:pt x="10050" y="1239"/>
                  </a:moveTo>
                  <a:lnTo>
                    <a:pt x="10704" y="3632"/>
                  </a:lnTo>
                  <a:lnTo>
                    <a:pt x="7930" y="6311"/>
                  </a:lnTo>
                  <a:lnTo>
                    <a:pt x="7930" y="2417"/>
                  </a:lnTo>
                  <a:lnTo>
                    <a:pt x="7942" y="2417"/>
                  </a:lnTo>
                  <a:lnTo>
                    <a:pt x="10050" y="1239"/>
                  </a:lnTo>
                  <a:close/>
                  <a:moveTo>
                    <a:pt x="3751" y="4215"/>
                  </a:moveTo>
                  <a:lnTo>
                    <a:pt x="6513" y="6894"/>
                  </a:lnTo>
                  <a:lnTo>
                    <a:pt x="2489" y="6894"/>
                  </a:lnTo>
                  <a:lnTo>
                    <a:pt x="1275" y="4858"/>
                  </a:lnTo>
                  <a:lnTo>
                    <a:pt x="3751" y="4215"/>
                  </a:lnTo>
                  <a:close/>
                  <a:moveTo>
                    <a:pt x="11383" y="4144"/>
                  </a:moveTo>
                  <a:lnTo>
                    <a:pt x="13717" y="4751"/>
                  </a:lnTo>
                  <a:lnTo>
                    <a:pt x="12455" y="6894"/>
                  </a:lnTo>
                  <a:lnTo>
                    <a:pt x="8537" y="6894"/>
                  </a:lnTo>
                  <a:lnTo>
                    <a:pt x="11383" y="4144"/>
                  </a:lnTo>
                  <a:close/>
                  <a:moveTo>
                    <a:pt x="12562" y="7716"/>
                  </a:moveTo>
                  <a:lnTo>
                    <a:pt x="13776" y="9752"/>
                  </a:lnTo>
                  <a:lnTo>
                    <a:pt x="11312" y="10395"/>
                  </a:lnTo>
                  <a:lnTo>
                    <a:pt x="8537" y="7716"/>
                  </a:lnTo>
                  <a:close/>
                  <a:moveTo>
                    <a:pt x="6501" y="7728"/>
                  </a:moveTo>
                  <a:lnTo>
                    <a:pt x="3656" y="10478"/>
                  </a:lnTo>
                  <a:lnTo>
                    <a:pt x="1322" y="9871"/>
                  </a:lnTo>
                  <a:lnTo>
                    <a:pt x="2608" y="7728"/>
                  </a:lnTo>
                  <a:close/>
                  <a:moveTo>
                    <a:pt x="7942" y="8299"/>
                  </a:moveTo>
                  <a:lnTo>
                    <a:pt x="10788" y="11049"/>
                  </a:lnTo>
                  <a:lnTo>
                    <a:pt x="10169" y="13323"/>
                  </a:lnTo>
                  <a:lnTo>
                    <a:pt x="7942" y="12085"/>
                  </a:lnTo>
                  <a:lnTo>
                    <a:pt x="7942" y="8299"/>
                  </a:lnTo>
                  <a:close/>
                  <a:moveTo>
                    <a:pt x="7097" y="8299"/>
                  </a:moveTo>
                  <a:lnTo>
                    <a:pt x="7097" y="12192"/>
                  </a:lnTo>
                  <a:lnTo>
                    <a:pt x="5001" y="13371"/>
                  </a:lnTo>
                  <a:lnTo>
                    <a:pt x="4346" y="10978"/>
                  </a:lnTo>
                  <a:lnTo>
                    <a:pt x="7097" y="8299"/>
                  </a:lnTo>
                  <a:close/>
                  <a:moveTo>
                    <a:pt x="10585" y="0"/>
                  </a:moveTo>
                  <a:lnTo>
                    <a:pt x="9823" y="417"/>
                  </a:lnTo>
                  <a:lnTo>
                    <a:pt x="7430"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28" y="14205"/>
                  </a:lnTo>
                  <a:lnTo>
                    <a:pt x="7621" y="12859"/>
                  </a:lnTo>
                  <a:lnTo>
                    <a:pt x="9930" y="14157"/>
                  </a:lnTo>
                  <a:lnTo>
                    <a:pt x="10681" y="14574"/>
                  </a:lnTo>
                  <a:lnTo>
                    <a:pt x="10907" y="13752"/>
                  </a:lnTo>
                  <a:lnTo>
                    <a:pt x="11621" y="11168"/>
                  </a:lnTo>
                  <a:lnTo>
                    <a:pt x="14193" y="10502"/>
                  </a:lnTo>
                  <a:lnTo>
                    <a:pt x="15050" y="10275"/>
                  </a:lnTo>
                  <a:lnTo>
                    <a:pt x="14610" y="9549"/>
                  </a:lnTo>
                  <a:lnTo>
                    <a:pt x="13229" y="7227"/>
                  </a:lnTo>
                  <a:lnTo>
                    <a:pt x="14562" y="4977"/>
                  </a:lnTo>
                  <a:lnTo>
                    <a:pt x="15003" y="4251"/>
                  </a:lnTo>
                  <a:lnTo>
                    <a:pt x="14157" y="4025"/>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9" y="479723"/>
              <a:ext cx="478772" cy="465476"/>
            </a:xfrm>
            <a:custGeom>
              <a:avLst/>
              <a:gdLst/>
              <a:ahLst/>
              <a:cxnLst/>
              <a:rect l="l" t="t" r="r" b="b"/>
              <a:pathLst>
                <a:path w="15051" h="14633" extrusionOk="0">
                  <a:moveTo>
                    <a:pt x="4894" y="1298"/>
                  </a:moveTo>
                  <a:lnTo>
                    <a:pt x="7109" y="2536"/>
                  </a:lnTo>
                  <a:lnTo>
                    <a:pt x="7109" y="6334"/>
                  </a:lnTo>
                  <a:lnTo>
                    <a:pt x="4275" y="3572"/>
                  </a:lnTo>
                  <a:lnTo>
                    <a:pt x="4894" y="1298"/>
                  </a:lnTo>
                  <a:close/>
                  <a:moveTo>
                    <a:pt x="10050" y="1250"/>
                  </a:moveTo>
                  <a:lnTo>
                    <a:pt x="10704" y="3655"/>
                  </a:lnTo>
                  <a:lnTo>
                    <a:pt x="7930" y="6334"/>
                  </a:lnTo>
                  <a:lnTo>
                    <a:pt x="7930" y="2429"/>
                  </a:lnTo>
                  <a:lnTo>
                    <a:pt x="7942" y="2429"/>
                  </a:lnTo>
                  <a:lnTo>
                    <a:pt x="10050" y="1250"/>
                  </a:lnTo>
                  <a:close/>
                  <a:moveTo>
                    <a:pt x="3751" y="4227"/>
                  </a:moveTo>
                  <a:lnTo>
                    <a:pt x="6513" y="6906"/>
                  </a:lnTo>
                  <a:lnTo>
                    <a:pt x="2489" y="6906"/>
                  </a:lnTo>
                  <a:lnTo>
                    <a:pt x="1275" y="4870"/>
                  </a:lnTo>
                  <a:lnTo>
                    <a:pt x="3751" y="4227"/>
                  </a:lnTo>
                  <a:close/>
                  <a:moveTo>
                    <a:pt x="11383" y="4155"/>
                  </a:moveTo>
                  <a:lnTo>
                    <a:pt x="13717" y="4763"/>
                  </a:lnTo>
                  <a:lnTo>
                    <a:pt x="12455" y="6906"/>
                  </a:lnTo>
                  <a:lnTo>
                    <a:pt x="8537" y="6906"/>
                  </a:lnTo>
                  <a:lnTo>
                    <a:pt x="11383" y="4155"/>
                  </a:lnTo>
                  <a:close/>
                  <a:moveTo>
                    <a:pt x="12562" y="7727"/>
                  </a:moveTo>
                  <a:lnTo>
                    <a:pt x="13764" y="9763"/>
                  </a:lnTo>
                  <a:lnTo>
                    <a:pt x="11312" y="10406"/>
                  </a:lnTo>
                  <a:lnTo>
                    <a:pt x="8537" y="7727"/>
                  </a:lnTo>
                  <a:close/>
                  <a:moveTo>
                    <a:pt x="6537" y="7739"/>
                  </a:moveTo>
                  <a:lnTo>
                    <a:pt x="3680" y="10501"/>
                  </a:lnTo>
                  <a:lnTo>
                    <a:pt x="1334" y="9882"/>
                  </a:lnTo>
                  <a:lnTo>
                    <a:pt x="2620" y="7739"/>
                  </a:lnTo>
                  <a:close/>
                  <a:moveTo>
                    <a:pt x="7942" y="8311"/>
                  </a:moveTo>
                  <a:lnTo>
                    <a:pt x="10788" y="11061"/>
                  </a:lnTo>
                  <a:lnTo>
                    <a:pt x="10169" y="13335"/>
                  </a:lnTo>
                  <a:lnTo>
                    <a:pt x="7942" y="12097"/>
                  </a:lnTo>
                  <a:lnTo>
                    <a:pt x="7942" y="8311"/>
                  </a:lnTo>
                  <a:close/>
                  <a:moveTo>
                    <a:pt x="7109" y="8311"/>
                  </a:moveTo>
                  <a:lnTo>
                    <a:pt x="7109"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43"/>
                  </a:lnTo>
                  <a:lnTo>
                    <a:pt x="1" y="4370"/>
                  </a:lnTo>
                  <a:lnTo>
                    <a:pt x="429" y="5096"/>
                  </a:lnTo>
                  <a:lnTo>
                    <a:pt x="1810" y="7418"/>
                  </a:lnTo>
                  <a:lnTo>
                    <a:pt x="477" y="9668"/>
                  </a:lnTo>
                  <a:lnTo>
                    <a:pt x="36" y="10394"/>
                  </a:lnTo>
                  <a:lnTo>
                    <a:pt x="894" y="10620"/>
                  </a:lnTo>
                  <a:lnTo>
                    <a:pt x="3561" y="11311"/>
                  </a:lnTo>
                  <a:lnTo>
                    <a:pt x="4239" y="13811"/>
                  </a:lnTo>
                  <a:lnTo>
                    <a:pt x="4466" y="14633"/>
                  </a:lnTo>
                  <a:lnTo>
                    <a:pt x="5228" y="14216"/>
                  </a:lnTo>
                  <a:lnTo>
                    <a:pt x="7621" y="12883"/>
                  </a:lnTo>
                  <a:lnTo>
                    <a:pt x="9930" y="14168"/>
                  </a:lnTo>
                  <a:lnTo>
                    <a:pt x="10681" y="14585"/>
                  </a:lnTo>
                  <a:lnTo>
                    <a:pt x="10907" y="13776"/>
                  </a:lnTo>
                  <a:lnTo>
                    <a:pt x="11621" y="11180"/>
                  </a:lnTo>
                  <a:lnTo>
                    <a:pt x="14193" y="10513"/>
                  </a:lnTo>
                  <a:lnTo>
                    <a:pt x="15050" y="10287"/>
                  </a:lnTo>
                  <a:lnTo>
                    <a:pt x="14610" y="9561"/>
                  </a:lnTo>
                  <a:lnTo>
                    <a:pt x="13229" y="7227"/>
                  </a:lnTo>
                  <a:lnTo>
                    <a:pt x="14574" y="4977"/>
                  </a:lnTo>
                  <a:lnTo>
                    <a:pt x="15003" y="4251"/>
                  </a:lnTo>
                  <a:lnTo>
                    <a:pt x="14157" y="4024"/>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9" y="4198916"/>
              <a:ext cx="478772" cy="465094"/>
            </a:xfrm>
            <a:custGeom>
              <a:avLst/>
              <a:gdLst/>
              <a:ahLst/>
              <a:cxnLst/>
              <a:rect l="l" t="t" r="r" b="b"/>
              <a:pathLst>
                <a:path w="15051" h="14621" extrusionOk="0">
                  <a:moveTo>
                    <a:pt x="4894" y="1286"/>
                  </a:moveTo>
                  <a:lnTo>
                    <a:pt x="7109" y="2512"/>
                  </a:lnTo>
                  <a:lnTo>
                    <a:pt x="7109" y="6310"/>
                  </a:lnTo>
                  <a:lnTo>
                    <a:pt x="4275" y="3560"/>
                  </a:lnTo>
                  <a:lnTo>
                    <a:pt x="4894" y="1286"/>
                  </a:lnTo>
                  <a:close/>
                  <a:moveTo>
                    <a:pt x="10050" y="1238"/>
                  </a:moveTo>
                  <a:lnTo>
                    <a:pt x="10704" y="3632"/>
                  </a:lnTo>
                  <a:lnTo>
                    <a:pt x="7930" y="6310"/>
                  </a:lnTo>
                  <a:lnTo>
                    <a:pt x="7930" y="2417"/>
                  </a:lnTo>
                  <a:lnTo>
                    <a:pt x="7942" y="2417"/>
                  </a:lnTo>
                  <a:lnTo>
                    <a:pt x="10050" y="1238"/>
                  </a:lnTo>
                  <a:close/>
                  <a:moveTo>
                    <a:pt x="3751" y="4215"/>
                  </a:moveTo>
                  <a:lnTo>
                    <a:pt x="6513" y="6894"/>
                  </a:lnTo>
                  <a:lnTo>
                    <a:pt x="2489" y="6894"/>
                  </a:lnTo>
                  <a:lnTo>
                    <a:pt x="1263" y="4858"/>
                  </a:lnTo>
                  <a:lnTo>
                    <a:pt x="3751" y="4215"/>
                  </a:lnTo>
                  <a:close/>
                  <a:moveTo>
                    <a:pt x="11383" y="4132"/>
                  </a:moveTo>
                  <a:lnTo>
                    <a:pt x="13717" y="4739"/>
                  </a:lnTo>
                  <a:lnTo>
                    <a:pt x="12455" y="6894"/>
                  </a:lnTo>
                  <a:lnTo>
                    <a:pt x="8537" y="6894"/>
                  </a:lnTo>
                  <a:lnTo>
                    <a:pt x="11383" y="4132"/>
                  </a:lnTo>
                  <a:close/>
                  <a:moveTo>
                    <a:pt x="12562" y="7715"/>
                  </a:moveTo>
                  <a:lnTo>
                    <a:pt x="13776" y="9751"/>
                  </a:lnTo>
                  <a:lnTo>
                    <a:pt x="11312" y="10394"/>
                  </a:lnTo>
                  <a:lnTo>
                    <a:pt x="8537" y="7715"/>
                  </a:lnTo>
                  <a:close/>
                  <a:moveTo>
                    <a:pt x="6537" y="7715"/>
                  </a:moveTo>
                  <a:lnTo>
                    <a:pt x="3680" y="10466"/>
                  </a:lnTo>
                  <a:lnTo>
                    <a:pt x="1334" y="9859"/>
                  </a:lnTo>
                  <a:lnTo>
                    <a:pt x="2620" y="7715"/>
                  </a:lnTo>
                  <a:close/>
                  <a:moveTo>
                    <a:pt x="7942" y="8299"/>
                  </a:moveTo>
                  <a:lnTo>
                    <a:pt x="10788" y="11049"/>
                  </a:lnTo>
                  <a:lnTo>
                    <a:pt x="10169" y="13323"/>
                  </a:lnTo>
                  <a:lnTo>
                    <a:pt x="7942" y="12085"/>
                  </a:lnTo>
                  <a:lnTo>
                    <a:pt x="7942" y="8299"/>
                  </a:lnTo>
                  <a:close/>
                  <a:moveTo>
                    <a:pt x="7133" y="8299"/>
                  </a:moveTo>
                  <a:lnTo>
                    <a:pt x="7133" y="12192"/>
                  </a:lnTo>
                  <a:lnTo>
                    <a:pt x="7109" y="12192"/>
                  </a:lnTo>
                  <a:lnTo>
                    <a:pt x="5013" y="13371"/>
                  </a:lnTo>
                  <a:lnTo>
                    <a:pt x="4358" y="10978"/>
                  </a:lnTo>
                  <a:lnTo>
                    <a:pt x="7133" y="8299"/>
                  </a:lnTo>
                  <a:close/>
                  <a:moveTo>
                    <a:pt x="10585"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50" y="10275"/>
                  </a:lnTo>
                  <a:lnTo>
                    <a:pt x="14610" y="9549"/>
                  </a:lnTo>
                  <a:lnTo>
                    <a:pt x="13229" y="7227"/>
                  </a:lnTo>
                  <a:lnTo>
                    <a:pt x="14562" y="4977"/>
                  </a:lnTo>
                  <a:lnTo>
                    <a:pt x="15003" y="4251"/>
                  </a:lnTo>
                  <a:lnTo>
                    <a:pt x="14157" y="4024"/>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9" y="3734204"/>
              <a:ext cx="478772" cy="464744"/>
            </a:xfrm>
            <a:custGeom>
              <a:avLst/>
              <a:gdLst/>
              <a:ahLst/>
              <a:cxnLst/>
              <a:rect l="l" t="t" r="r" b="b"/>
              <a:pathLst>
                <a:path w="15051" h="14610" extrusionOk="0">
                  <a:moveTo>
                    <a:pt x="4894" y="1274"/>
                  </a:moveTo>
                  <a:lnTo>
                    <a:pt x="7109" y="2512"/>
                  </a:lnTo>
                  <a:lnTo>
                    <a:pt x="7109" y="6311"/>
                  </a:lnTo>
                  <a:lnTo>
                    <a:pt x="4275" y="3560"/>
                  </a:lnTo>
                  <a:lnTo>
                    <a:pt x="4894" y="1274"/>
                  </a:lnTo>
                  <a:close/>
                  <a:moveTo>
                    <a:pt x="10050" y="1238"/>
                  </a:moveTo>
                  <a:lnTo>
                    <a:pt x="10704" y="3632"/>
                  </a:lnTo>
                  <a:lnTo>
                    <a:pt x="7930" y="6311"/>
                  </a:lnTo>
                  <a:lnTo>
                    <a:pt x="7930" y="2405"/>
                  </a:lnTo>
                  <a:lnTo>
                    <a:pt x="7942" y="2405"/>
                  </a:lnTo>
                  <a:lnTo>
                    <a:pt x="10050" y="1238"/>
                  </a:lnTo>
                  <a:close/>
                  <a:moveTo>
                    <a:pt x="3751" y="4215"/>
                  </a:moveTo>
                  <a:lnTo>
                    <a:pt x="6513" y="6894"/>
                  </a:lnTo>
                  <a:lnTo>
                    <a:pt x="2489"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1"/>
                  </a:lnTo>
                  <a:lnTo>
                    <a:pt x="11312" y="10382"/>
                  </a:lnTo>
                  <a:lnTo>
                    <a:pt x="8537" y="7704"/>
                  </a:lnTo>
                  <a:close/>
                  <a:moveTo>
                    <a:pt x="6537" y="7704"/>
                  </a:moveTo>
                  <a:lnTo>
                    <a:pt x="3680" y="10466"/>
                  </a:lnTo>
                  <a:lnTo>
                    <a:pt x="1334" y="9847"/>
                  </a:lnTo>
                  <a:lnTo>
                    <a:pt x="2620"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85"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50" y="10263"/>
                  </a:lnTo>
                  <a:lnTo>
                    <a:pt x="14610" y="9537"/>
                  </a:lnTo>
                  <a:lnTo>
                    <a:pt x="13229" y="7215"/>
                  </a:lnTo>
                  <a:lnTo>
                    <a:pt x="14562" y="4965"/>
                  </a:lnTo>
                  <a:lnTo>
                    <a:pt x="15003" y="4239"/>
                  </a:lnTo>
                  <a:lnTo>
                    <a:pt x="14157" y="4013"/>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82916" y="1874591"/>
              <a:ext cx="478741" cy="464744"/>
            </a:xfrm>
            <a:custGeom>
              <a:avLst/>
              <a:gdLst/>
              <a:ahLst/>
              <a:cxnLst/>
              <a:rect l="l" t="t" r="r" b="b"/>
              <a:pathLst>
                <a:path w="15050" h="14610" extrusionOk="0">
                  <a:moveTo>
                    <a:pt x="4882" y="1298"/>
                  </a:moveTo>
                  <a:lnTo>
                    <a:pt x="7096" y="2525"/>
                  </a:lnTo>
                  <a:lnTo>
                    <a:pt x="7096" y="6323"/>
                  </a:lnTo>
                  <a:lnTo>
                    <a:pt x="4251" y="3573"/>
                  </a:lnTo>
                  <a:lnTo>
                    <a:pt x="4882" y="1298"/>
                  </a:lnTo>
                  <a:close/>
                  <a:moveTo>
                    <a:pt x="10025" y="1251"/>
                  </a:moveTo>
                  <a:lnTo>
                    <a:pt x="10680" y="3644"/>
                  </a:lnTo>
                  <a:lnTo>
                    <a:pt x="7918" y="6323"/>
                  </a:lnTo>
                  <a:lnTo>
                    <a:pt x="7918" y="2430"/>
                  </a:lnTo>
                  <a:lnTo>
                    <a:pt x="7930" y="2430"/>
                  </a:lnTo>
                  <a:lnTo>
                    <a:pt x="10025" y="1251"/>
                  </a:lnTo>
                  <a:close/>
                  <a:moveTo>
                    <a:pt x="11371" y="4132"/>
                  </a:moveTo>
                  <a:lnTo>
                    <a:pt x="13704" y="4751"/>
                  </a:lnTo>
                  <a:lnTo>
                    <a:pt x="12430" y="6894"/>
                  </a:lnTo>
                  <a:lnTo>
                    <a:pt x="8513" y="6894"/>
                  </a:lnTo>
                  <a:lnTo>
                    <a:pt x="11371" y="4132"/>
                  </a:lnTo>
                  <a:close/>
                  <a:moveTo>
                    <a:pt x="3739" y="4227"/>
                  </a:moveTo>
                  <a:lnTo>
                    <a:pt x="6501" y="6906"/>
                  </a:lnTo>
                  <a:lnTo>
                    <a:pt x="2489" y="6906"/>
                  </a:lnTo>
                  <a:lnTo>
                    <a:pt x="1262" y="4870"/>
                  </a:lnTo>
                  <a:lnTo>
                    <a:pt x="3739" y="4227"/>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299"/>
                  </a:moveTo>
                  <a:lnTo>
                    <a:pt x="10775"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2" y="10490"/>
                  </a:lnTo>
                  <a:lnTo>
                    <a:pt x="15050" y="10264"/>
                  </a:lnTo>
                  <a:lnTo>
                    <a:pt x="14609" y="9538"/>
                  </a:lnTo>
                  <a:lnTo>
                    <a:pt x="13228" y="7216"/>
                  </a:lnTo>
                  <a:lnTo>
                    <a:pt x="14573" y="4966"/>
                  </a:lnTo>
                  <a:lnTo>
                    <a:pt x="15002" y="4239"/>
                  </a:lnTo>
                  <a:lnTo>
                    <a:pt x="14157" y="4013"/>
                  </a:lnTo>
                  <a:lnTo>
                    <a:pt x="11490" y="3322"/>
                  </a:lnTo>
                  <a:lnTo>
                    <a:pt x="10799"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82535" y="944785"/>
              <a:ext cx="478359" cy="464744"/>
            </a:xfrm>
            <a:custGeom>
              <a:avLst/>
              <a:gdLst/>
              <a:ahLst/>
              <a:cxnLst/>
              <a:rect l="l" t="t" r="r" b="b"/>
              <a:pathLst>
                <a:path w="15038" h="14610" extrusionOk="0">
                  <a:moveTo>
                    <a:pt x="4894" y="1299"/>
                  </a:moveTo>
                  <a:lnTo>
                    <a:pt x="7108" y="2525"/>
                  </a:lnTo>
                  <a:lnTo>
                    <a:pt x="7108" y="6323"/>
                  </a:lnTo>
                  <a:lnTo>
                    <a:pt x="4263" y="3573"/>
                  </a:lnTo>
                  <a:lnTo>
                    <a:pt x="4894" y="1299"/>
                  </a:lnTo>
                  <a:close/>
                  <a:moveTo>
                    <a:pt x="10037" y="1251"/>
                  </a:moveTo>
                  <a:lnTo>
                    <a:pt x="10692" y="3644"/>
                  </a:lnTo>
                  <a:lnTo>
                    <a:pt x="7930" y="6323"/>
                  </a:lnTo>
                  <a:lnTo>
                    <a:pt x="7930" y="2430"/>
                  </a:lnTo>
                  <a:lnTo>
                    <a:pt x="7942" y="2430"/>
                  </a:lnTo>
                  <a:lnTo>
                    <a:pt x="10037" y="1251"/>
                  </a:lnTo>
                  <a:close/>
                  <a:moveTo>
                    <a:pt x="3751" y="4228"/>
                  </a:moveTo>
                  <a:lnTo>
                    <a:pt x="6513" y="6906"/>
                  </a:lnTo>
                  <a:lnTo>
                    <a:pt x="2501" y="6906"/>
                  </a:lnTo>
                  <a:lnTo>
                    <a:pt x="1274" y="4871"/>
                  </a:lnTo>
                  <a:lnTo>
                    <a:pt x="3751"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67" y="10478"/>
                  </a:lnTo>
                  <a:lnTo>
                    <a:pt x="1334" y="9859"/>
                  </a:lnTo>
                  <a:lnTo>
                    <a:pt x="2620" y="7704"/>
                  </a:lnTo>
                  <a:close/>
                  <a:moveTo>
                    <a:pt x="7942" y="8300"/>
                  </a:moveTo>
                  <a:lnTo>
                    <a:pt x="10787" y="11050"/>
                  </a:lnTo>
                  <a:lnTo>
                    <a:pt x="10156" y="13336"/>
                  </a:lnTo>
                  <a:lnTo>
                    <a:pt x="7942" y="12098"/>
                  </a:lnTo>
                  <a:lnTo>
                    <a:pt x="7942" y="8300"/>
                  </a:lnTo>
                  <a:close/>
                  <a:moveTo>
                    <a:pt x="7120" y="8300"/>
                  </a:moveTo>
                  <a:lnTo>
                    <a:pt x="7120" y="12205"/>
                  </a:lnTo>
                  <a:lnTo>
                    <a:pt x="7108" y="12205"/>
                  </a:lnTo>
                  <a:lnTo>
                    <a:pt x="5013" y="13383"/>
                  </a:lnTo>
                  <a:lnTo>
                    <a:pt x="4358" y="10978"/>
                  </a:lnTo>
                  <a:lnTo>
                    <a:pt x="7120"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90" y="3323"/>
                  </a:lnTo>
                  <a:lnTo>
                    <a:pt x="10799"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82916" y="1409497"/>
              <a:ext cx="478741" cy="465126"/>
            </a:xfrm>
            <a:custGeom>
              <a:avLst/>
              <a:gdLst/>
              <a:ahLst/>
              <a:cxnLst/>
              <a:rect l="l" t="t" r="r" b="b"/>
              <a:pathLst>
                <a:path w="15050" h="14622" extrusionOk="0">
                  <a:moveTo>
                    <a:pt x="4882" y="1299"/>
                  </a:moveTo>
                  <a:lnTo>
                    <a:pt x="7096" y="2537"/>
                  </a:lnTo>
                  <a:lnTo>
                    <a:pt x="7096" y="6335"/>
                  </a:lnTo>
                  <a:lnTo>
                    <a:pt x="4251" y="3573"/>
                  </a:lnTo>
                  <a:lnTo>
                    <a:pt x="4882" y="1299"/>
                  </a:lnTo>
                  <a:close/>
                  <a:moveTo>
                    <a:pt x="10025" y="1251"/>
                  </a:moveTo>
                  <a:lnTo>
                    <a:pt x="10704" y="3656"/>
                  </a:lnTo>
                  <a:lnTo>
                    <a:pt x="7930" y="6335"/>
                  </a:lnTo>
                  <a:lnTo>
                    <a:pt x="7930" y="2430"/>
                  </a:lnTo>
                  <a:lnTo>
                    <a:pt x="10025" y="1251"/>
                  </a:lnTo>
                  <a:close/>
                  <a:moveTo>
                    <a:pt x="11371" y="4144"/>
                  </a:moveTo>
                  <a:lnTo>
                    <a:pt x="13704" y="4751"/>
                  </a:lnTo>
                  <a:lnTo>
                    <a:pt x="12430" y="6895"/>
                  </a:lnTo>
                  <a:lnTo>
                    <a:pt x="8513" y="6895"/>
                  </a:lnTo>
                  <a:lnTo>
                    <a:pt x="11371" y="4144"/>
                  </a:lnTo>
                  <a:close/>
                  <a:moveTo>
                    <a:pt x="3739" y="4228"/>
                  </a:moveTo>
                  <a:lnTo>
                    <a:pt x="6501" y="6906"/>
                  </a:lnTo>
                  <a:lnTo>
                    <a:pt x="2489" y="6906"/>
                  </a:lnTo>
                  <a:lnTo>
                    <a:pt x="1262" y="4870"/>
                  </a:lnTo>
                  <a:lnTo>
                    <a:pt x="3739" y="4228"/>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311"/>
                  </a:moveTo>
                  <a:lnTo>
                    <a:pt x="10775"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80" y="14574"/>
                  </a:lnTo>
                  <a:lnTo>
                    <a:pt x="10906" y="13753"/>
                  </a:lnTo>
                  <a:lnTo>
                    <a:pt x="11621" y="11169"/>
                  </a:lnTo>
                  <a:lnTo>
                    <a:pt x="14192" y="10502"/>
                  </a:lnTo>
                  <a:lnTo>
                    <a:pt x="15050" y="10276"/>
                  </a:lnTo>
                  <a:lnTo>
                    <a:pt x="14609" y="9550"/>
                  </a:lnTo>
                  <a:lnTo>
                    <a:pt x="13228" y="7228"/>
                  </a:lnTo>
                  <a:lnTo>
                    <a:pt x="14573" y="4978"/>
                  </a:lnTo>
                  <a:lnTo>
                    <a:pt x="15002" y="4251"/>
                  </a:lnTo>
                  <a:lnTo>
                    <a:pt x="14157" y="4025"/>
                  </a:lnTo>
                  <a:lnTo>
                    <a:pt x="11490" y="3323"/>
                  </a:lnTo>
                  <a:lnTo>
                    <a:pt x="10799"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964647" y="3734204"/>
              <a:ext cx="478772" cy="464744"/>
            </a:xfrm>
            <a:custGeom>
              <a:avLst/>
              <a:gdLst/>
              <a:ahLst/>
              <a:cxnLst/>
              <a:rect l="l" t="t" r="r" b="b"/>
              <a:pathLst>
                <a:path w="15051" h="14610" extrusionOk="0">
                  <a:moveTo>
                    <a:pt x="4906" y="1274"/>
                  </a:moveTo>
                  <a:lnTo>
                    <a:pt x="7121" y="2512"/>
                  </a:lnTo>
                  <a:lnTo>
                    <a:pt x="7121" y="6311"/>
                  </a:lnTo>
                  <a:lnTo>
                    <a:pt x="4275" y="3560"/>
                  </a:lnTo>
                  <a:lnTo>
                    <a:pt x="4906" y="1274"/>
                  </a:lnTo>
                  <a:close/>
                  <a:moveTo>
                    <a:pt x="10050" y="1238"/>
                  </a:moveTo>
                  <a:lnTo>
                    <a:pt x="10705" y="3632"/>
                  </a:lnTo>
                  <a:lnTo>
                    <a:pt x="7942" y="6311"/>
                  </a:lnTo>
                  <a:lnTo>
                    <a:pt x="7942" y="2405"/>
                  </a:lnTo>
                  <a:lnTo>
                    <a:pt x="7954" y="2405"/>
                  </a:lnTo>
                  <a:lnTo>
                    <a:pt x="10050" y="1238"/>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1"/>
                  </a:lnTo>
                  <a:lnTo>
                    <a:pt x="11312" y="10382"/>
                  </a:lnTo>
                  <a:lnTo>
                    <a:pt x="8550" y="7704"/>
                  </a:lnTo>
                  <a:close/>
                  <a:moveTo>
                    <a:pt x="6526"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2"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33" y="11156"/>
                  </a:lnTo>
                  <a:lnTo>
                    <a:pt x="14205" y="10490"/>
                  </a:lnTo>
                  <a:lnTo>
                    <a:pt x="15050" y="10263"/>
                  </a:lnTo>
                  <a:lnTo>
                    <a:pt x="14622" y="9537"/>
                  </a:lnTo>
                  <a:lnTo>
                    <a:pt x="13241" y="7215"/>
                  </a:lnTo>
                  <a:lnTo>
                    <a:pt x="14574" y="4965"/>
                  </a:lnTo>
                  <a:lnTo>
                    <a:pt x="15003" y="4239"/>
                  </a:lnTo>
                  <a:lnTo>
                    <a:pt x="14157" y="4013"/>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482535" y="2339304"/>
              <a:ext cx="478359" cy="465126"/>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51" y="4227"/>
                  </a:moveTo>
                  <a:lnTo>
                    <a:pt x="6513" y="6906"/>
                  </a:lnTo>
                  <a:lnTo>
                    <a:pt x="2501" y="6906"/>
                  </a:lnTo>
                  <a:lnTo>
                    <a:pt x="1274" y="4870"/>
                  </a:lnTo>
                  <a:lnTo>
                    <a:pt x="3751"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20" y="8287"/>
                  </a:moveTo>
                  <a:lnTo>
                    <a:pt x="7120" y="12193"/>
                  </a:lnTo>
                  <a:lnTo>
                    <a:pt x="7108" y="12193"/>
                  </a:lnTo>
                  <a:lnTo>
                    <a:pt x="5013" y="13371"/>
                  </a:lnTo>
                  <a:lnTo>
                    <a:pt x="4358" y="10966"/>
                  </a:lnTo>
                  <a:lnTo>
                    <a:pt x="7120"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53"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964647" y="4198916"/>
              <a:ext cx="478772" cy="465094"/>
            </a:xfrm>
            <a:custGeom>
              <a:avLst/>
              <a:gdLst/>
              <a:ahLst/>
              <a:cxnLst/>
              <a:rect l="l" t="t" r="r" b="b"/>
              <a:pathLst>
                <a:path w="15051" h="14621" extrusionOk="0">
                  <a:moveTo>
                    <a:pt x="4906" y="1286"/>
                  </a:moveTo>
                  <a:lnTo>
                    <a:pt x="7121" y="2512"/>
                  </a:lnTo>
                  <a:lnTo>
                    <a:pt x="7121" y="6310"/>
                  </a:lnTo>
                  <a:lnTo>
                    <a:pt x="4275" y="3560"/>
                  </a:lnTo>
                  <a:lnTo>
                    <a:pt x="4906"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26" y="6882"/>
                  </a:lnTo>
                  <a:lnTo>
                    <a:pt x="11395" y="4132"/>
                  </a:lnTo>
                  <a:close/>
                  <a:moveTo>
                    <a:pt x="3751" y="4215"/>
                  </a:moveTo>
                  <a:lnTo>
                    <a:pt x="6526" y="6894"/>
                  </a:lnTo>
                  <a:lnTo>
                    <a:pt x="2501" y="6894"/>
                  </a:lnTo>
                  <a:lnTo>
                    <a:pt x="1299" y="4858"/>
                  </a:lnTo>
                  <a:lnTo>
                    <a:pt x="3751" y="4215"/>
                  </a:lnTo>
                  <a:close/>
                  <a:moveTo>
                    <a:pt x="12562" y="7715"/>
                  </a:moveTo>
                  <a:lnTo>
                    <a:pt x="13788" y="9751"/>
                  </a:lnTo>
                  <a:lnTo>
                    <a:pt x="11312" y="10394"/>
                  </a:lnTo>
                  <a:lnTo>
                    <a:pt x="8550" y="7715"/>
                  </a:lnTo>
                  <a:close/>
                  <a:moveTo>
                    <a:pt x="6537" y="7715"/>
                  </a:moveTo>
                  <a:lnTo>
                    <a:pt x="3680" y="10466"/>
                  </a:lnTo>
                  <a:lnTo>
                    <a:pt x="1346" y="9859"/>
                  </a:lnTo>
                  <a:lnTo>
                    <a:pt x="2620"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46" y="4132"/>
                  </a:lnTo>
                  <a:lnTo>
                    <a:pt x="1" y="4346"/>
                  </a:lnTo>
                  <a:lnTo>
                    <a:pt x="430" y="5084"/>
                  </a:lnTo>
                  <a:lnTo>
                    <a:pt x="1823" y="7406"/>
                  </a:lnTo>
                  <a:lnTo>
                    <a:pt x="477" y="9644"/>
                  </a:lnTo>
                  <a:lnTo>
                    <a:pt x="49"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33" y="11168"/>
                  </a:lnTo>
                  <a:lnTo>
                    <a:pt x="14205" y="10501"/>
                  </a:lnTo>
                  <a:lnTo>
                    <a:pt x="15050" y="10275"/>
                  </a:lnTo>
                  <a:lnTo>
                    <a:pt x="14622" y="9549"/>
                  </a:lnTo>
                  <a:lnTo>
                    <a:pt x="13241" y="7227"/>
                  </a:lnTo>
                  <a:lnTo>
                    <a:pt x="14574" y="4977"/>
                  </a:lnTo>
                  <a:lnTo>
                    <a:pt x="15003" y="4251"/>
                  </a:lnTo>
                  <a:lnTo>
                    <a:pt x="14157" y="4024"/>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964647" y="4663629"/>
              <a:ext cx="478772" cy="464744"/>
            </a:xfrm>
            <a:custGeom>
              <a:avLst/>
              <a:gdLst/>
              <a:ahLst/>
              <a:cxnLst/>
              <a:rect l="l" t="t" r="r" b="b"/>
              <a:pathLst>
                <a:path w="15051" h="14610" extrusionOk="0">
                  <a:moveTo>
                    <a:pt x="4906" y="1286"/>
                  </a:moveTo>
                  <a:lnTo>
                    <a:pt x="7121" y="2524"/>
                  </a:lnTo>
                  <a:lnTo>
                    <a:pt x="7121" y="6322"/>
                  </a:lnTo>
                  <a:lnTo>
                    <a:pt x="4275" y="3572"/>
                  </a:lnTo>
                  <a:lnTo>
                    <a:pt x="4906" y="1286"/>
                  </a:lnTo>
                  <a:close/>
                  <a:moveTo>
                    <a:pt x="10050" y="1250"/>
                  </a:moveTo>
                  <a:lnTo>
                    <a:pt x="10705" y="3643"/>
                  </a:lnTo>
                  <a:lnTo>
                    <a:pt x="7942" y="6322"/>
                  </a:lnTo>
                  <a:lnTo>
                    <a:pt x="7942" y="2417"/>
                  </a:lnTo>
                  <a:lnTo>
                    <a:pt x="7954" y="2417"/>
                  </a:lnTo>
                  <a:lnTo>
                    <a:pt x="10050" y="1250"/>
                  </a:lnTo>
                  <a:close/>
                  <a:moveTo>
                    <a:pt x="3751" y="4203"/>
                  </a:moveTo>
                  <a:lnTo>
                    <a:pt x="6526" y="6882"/>
                  </a:lnTo>
                  <a:lnTo>
                    <a:pt x="2501" y="6882"/>
                  </a:lnTo>
                  <a:lnTo>
                    <a:pt x="1287" y="4846"/>
                  </a:lnTo>
                  <a:lnTo>
                    <a:pt x="3751" y="4203"/>
                  </a:lnTo>
                  <a:close/>
                  <a:moveTo>
                    <a:pt x="11395" y="4132"/>
                  </a:moveTo>
                  <a:lnTo>
                    <a:pt x="13729" y="4739"/>
                  </a:lnTo>
                  <a:lnTo>
                    <a:pt x="12443" y="6882"/>
                  </a:lnTo>
                  <a:lnTo>
                    <a:pt x="8526" y="6882"/>
                  </a:lnTo>
                  <a:lnTo>
                    <a:pt x="11395" y="4132"/>
                  </a:lnTo>
                  <a:close/>
                  <a:moveTo>
                    <a:pt x="12562" y="7715"/>
                  </a:moveTo>
                  <a:lnTo>
                    <a:pt x="13788" y="9763"/>
                  </a:lnTo>
                  <a:lnTo>
                    <a:pt x="11312" y="10394"/>
                  </a:lnTo>
                  <a:lnTo>
                    <a:pt x="8550" y="7715"/>
                  </a:lnTo>
                  <a:close/>
                  <a:moveTo>
                    <a:pt x="6537" y="7715"/>
                  </a:moveTo>
                  <a:lnTo>
                    <a:pt x="3680" y="10478"/>
                  </a:lnTo>
                  <a:lnTo>
                    <a:pt x="1346" y="9858"/>
                  </a:lnTo>
                  <a:lnTo>
                    <a:pt x="2620" y="7715"/>
                  </a:lnTo>
                  <a:close/>
                  <a:moveTo>
                    <a:pt x="7954" y="8287"/>
                  </a:moveTo>
                  <a:lnTo>
                    <a:pt x="10800" y="11037"/>
                  </a:lnTo>
                  <a:lnTo>
                    <a:pt x="10169" y="13311"/>
                  </a:lnTo>
                  <a:lnTo>
                    <a:pt x="7954" y="12085"/>
                  </a:lnTo>
                  <a:lnTo>
                    <a:pt x="7954" y="8287"/>
                  </a:lnTo>
                  <a:close/>
                  <a:moveTo>
                    <a:pt x="7133" y="8299"/>
                  </a:moveTo>
                  <a:lnTo>
                    <a:pt x="7133" y="12204"/>
                  </a:lnTo>
                  <a:lnTo>
                    <a:pt x="7121" y="12204"/>
                  </a:lnTo>
                  <a:lnTo>
                    <a:pt x="5025" y="13371"/>
                  </a:lnTo>
                  <a:lnTo>
                    <a:pt x="4370" y="10978"/>
                  </a:lnTo>
                  <a:lnTo>
                    <a:pt x="7133" y="8299"/>
                  </a:lnTo>
                  <a:close/>
                  <a:moveTo>
                    <a:pt x="10586" y="0"/>
                  </a:moveTo>
                  <a:lnTo>
                    <a:pt x="9824" y="405"/>
                  </a:lnTo>
                  <a:lnTo>
                    <a:pt x="7430" y="1750"/>
                  </a:lnTo>
                  <a:lnTo>
                    <a:pt x="5121" y="453"/>
                  </a:lnTo>
                  <a:lnTo>
                    <a:pt x="4359" y="36"/>
                  </a:lnTo>
                  <a:lnTo>
                    <a:pt x="4144" y="857"/>
                  </a:lnTo>
                  <a:lnTo>
                    <a:pt x="3430" y="3441"/>
                  </a:lnTo>
                  <a:lnTo>
                    <a:pt x="846" y="4120"/>
                  </a:lnTo>
                  <a:lnTo>
                    <a:pt x="1" y="4334"/>
                  </a:lnTo>
                  <a:lnTo>
                    <a:pt x="430" y="5072"/>
                  </a:lnTo>
                  <a:lnTo>
                    <a:pt x="1823" y="7394"/>
                  </a:lnTo>
                  <a:lnTo>
                    <a:pt x="477" y="9632"/>
                  </a:lnTo>
                  <a:lnTo>
                    <a:pt x="49"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33" y="11156"/>
                  </a:lnTo>
                  <a:lnTo>
                    <a:pt x="14205" y="10489"/>
                  </a:lnTo>
                  <a:lnTo>
                    <a:pt x="15050" y="10263"/>
                  </a:lnTo>
                  <a:lnTo>
                    <a:pt x="14622" y="9537"/>
                  </a:lnTo>
                  <a:lnTo>
                    <a:pt x="13241" y="7215"/>
                  </a:lnTo>
                  <a:lnTo>
                    <a:pt x="14574" y="4965"/>
                  </a:lnTo>
                  <a:lnTo>
                    <a:pt x="15003" y="4239"/>
                  </a:lnTo>
                  <a:lnTo>
                    <a:pt x="14157" y="4012"/>
                  </a:lnTo>
                  <a:lnTo>
                    <a:pt x="11490" y="3310"/>
                  </a:lnTo>
                  <a:lnTo>
                    <a:pt x="10812" y="810"/>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964647" y="2804398"/>
              <a:ext cx="478772" cy="464744"/>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74"/>
                  </a:moveTo>
                  <a:lnTo>
                    <a:pt x="7121" y="2513"/>
                  </a:lnTo>
                  <a:lnTo>
                    <a:pt x="7121" y="6323"/>
                  </a:lnTo>
                  <a:lnTo>
                    <a:pt x="4275" y="3560"/>
                  </a:lnTo>
                  <a:lnTo>
                    <a:pt x="4906" y="1274"/>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2"/>
                  </a:lnTo>
                  <a:lnTo>
                    <a:pt x="11312" y="10383"/>
                  </a:lnTo>
                  <a:lnTo>
                    <a:pt x="8550" y="7704"/>
                  </a:lnTo>
                  <a:close/>
                  <a:moveTo>
                    <a:pt x="6537" y="7704"/>
                  </a:moveTo>
                  <a:lnTo>
                    <a:pt x="3680" y="10478"/>
                  </a:lnTo>
                  <a:lnTo>
                    <a:pt x="1346" y="9871"/>
                  </a:lnTo>
                  <a:lnTo>
                    <a:pt x="2620"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70" y="10966"/>
                  </a:lnTo>
                  <a:lnTo>
                    <a:pt x="7133" y="8287"/>
                  </a:lnTo>
                  <a:close/>
                  <a:moveTo>
                    <a:pt x="10586" y="0"/>
                  </a:moveTo>
                  <a:lnTo>
                    <a:pt x="9824" y="417"/>
                  </a:lnTo>
                  <a:lnTo>
                    <a:pt x="7430" y="1751"/>
                  </a:lnTo>
                  <a:lnTo>
                    <a:pt x="5121" y="453"/>
                  </a:lnTo>
                  <a:lnTo>
                    <a:pt x="4359" y="48"/>
                  </a:lnTo>
                  <a:lnTo>
                    <a:pt x="4144" y="858"/>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3"/>
                  </a:lnTo>
                  <a:lnTo>
                    <a:pt x="7621" y="12859"/>
                  </a:lnTo>
                  <a:lnTo>
                    <a:pt x="9931" y="14157"/>
                  </a:lnTo>
                  <a:lnTo>
                    <a:pt x="10693" y="14574"/>
                  </a:lnTo>
                  <a:lnTo>
                    <a:pt x="10907"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482535" y="2804398"/>
              <a:ext cx="478359" cy="464744"/>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94" y="1274"/>
                  </a:moveTo>
                  <a:lnTo>
                    <a:pt x="7108" y="2513"/>
                  </a:lnTo>
                  <a:lnTo>
                    <a:pt x="7108" y="6323"/>
                  </a:lnTo>
                  <a:lnTo>
                    <a:pt x="4263" y="3560"/>
                  </a:lnTo>
                  <a:lnTo>
                    <a:pt x="4894"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61" y="7704"/>
                  </a:moveTo>
                  <a:lnTo>
                    <a:pt x="13764" y="9752"/>
                  </a:lnTo>
                  <a:lnTo>
                    <a:pt x="11311" y="10383"/>
                  </a:lnTo>
                  <a:lnTo>
                    <a:pt x="8537" y="7704"/>
                  </a:lnTo>
                  <a:close/>
                  <a:moveTo>
                    <a:pt x="6513" y="7704"/>
                  </a:moveTo>
                  <a:lnTo>
                    <a:pt x="3667" y="10478"/>
                  </a:lnTo>
                  <a:lnTo>
                    <a:pt x="1334" y="9871"/>
                  </a:lnTo>
                  <a:lnTo>
                    <a:pt x="2620"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90"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9" y="1409497"/>
              <a:ext cx="478772" cy="465508"/>
            </a:xfrm>
            <a:custGeom>
              <a:avLst/>
              <a:gdLst/>
              <a:ahLst/>
              <a:cxnLst/>
              <a:rect l="l" t="t" r="r" b="b"/>
              <a:pathLst>
                <a:path w="15051" h="14634" extrusionOk="0">
                  <a:moveTo>
                    <a:pt x="4894" y="1299"/>
                  </a:moveTo>
                  <a:lnTo>
                    <a:pt x="7109" y="2537"/>
                  </a:lnTo>
                  <a:lnTo>
                    <a:pt x="7109" y="6335"/>
                  </a:lnTo>
                  <a:lnTo>
                    <a:pt x="4275" y="3573"/>
                  </a:lnTo>
                  <a:lnTo>
                    <a:pt x="4894" y="1299"/>
                  </a:lnTo>
                  <a:close/>
                  <a:moveTo>
                    <a:pt x="10050" y="1251"/>
                  </a:moveTo>
                  <a:lnTo>
                    <a:pt x="10704" y="3656"/>
                  </a:lnTo>
                  <a:lnTo>
                    <a:pt x="7930" y="6335"/>
                  </a:lnTo>
                  <a:lnTo>
                    <a:pt x="7930" y="2430"/>
                  </a:lnTo>
                  <a:lnTo>
                    <a:pt x="7942" y="2430"/>
                  </a:lnTo>
                  <a:lnTo>
                    <a:pt x="10050" y="1251"/>
                  </a:lnTo>
                  <a:close/>
                  <a:moveTo>
                    <a:pt x="3751" y="4228"/>
                  </a:moveTo>
                  <a:lnTo>
                    <a:pt x="6513" y="6906"/>
                  </a:lnTo>
                  <a:lnTo>
                    <a:pt x="2501" y="6906"/>
                  </a:lnTo>
                  <a:lnTo>
                    <a:pt x="1275" y="4870"/>
                  </a:lnTo>
                  <a:lnTo>
                    <a:pt x="3751" y="4228"/>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37" y="7728"/>
                  </a:moveTo>
                  <a:lnTo>
                    <a:pt x="3680" y="10478"/>
                  </a:lnTo>
                  <a:lnTo>
                    <a:pt x="1334" y="9871"/>
                  </a:lnTo>
                  <a:lnTo>
                    <a:pt x="2620" y="7728"/>
                  </a:lnTo>
                  <a:close/>
                  <a:moveTo>
                    <a:pt x="7942" y="8311"/>
                  </a:moveTo>
                  <a:lnTo>
                    <a:pt x="10788" y="11062"/>
                  </a:lnTo>
                  <a:lnTo>
                    <a:pt x="10169" y="13336"/>
                  </a:lnTo>
                  <a:lnTo>
                    <a:pt x="7942" y="12109"/>
                  </a:lnTo>
                  <a:lnTo>
                    <a:pt x="7942" y="8311"/>
                  </a:lnTo>
                  <a:close/>
                  <a:moveTo>
                    <a:pt x="7133" y="8311"/>
                  </a:moveTo>
                  <a:lnTo>
                    <a:pt x="7133" y="12205"/>
                  </a:lnTo>
                  <a:lnTo>
                    <a:pt x="7109" y="12205"/>
                  </a:lnTo>
                  <a:lnTo>
                    <a:pt x="5013" y="13383"/>
                  </a:lnTo>
                  <a:lnTo>
                    <a:pt x="4358" y="10990"/>
                  </a:lnTo>
                  <a:lnTo>
                    <a:pt x="7133" y="8311"/>
                  </a:lnTo>
                  <a:close/>
                  <a:moveTo>
                    <a:pt x="10585" y="1"/>
                  </a:moveTo>
                  <a:lnTo>
                    <a:pt x="9823" y="418"/>
                  </a:lnTo>
                  <a:lnTo>
                    <a:pt x="7430" y="1763"/>
                  </a:lnTo>
                  <a:lnTo>
                    <a:pt x="5120" y="465"/>
                  </a:lnTo>
                  <a:lnTo>
                    <a:pt x="4358" y="48"/>
                  </a:lnTo>
                  <a:lnTo>
                    <a:pt x="4132" y="870"/>
                  </a:lnTo>
                  <a:lnTo>
                    <a:pt x="3418" y="3454"/>
                  </a:lnTo>
                  <a:lnTo>
                    <a:pt x="846" y="4144"/>
                  </a:lnTo>
                  <a:lnTo>
                    <a:pt x="1" y="4370"/>
                  </a:lnTo>
                  <a:lnTo>
                    <a:pt x="429" y="5097"/>
                  </a:lnTo>
                  <a:lnTo>
                    <a:pt x="1810" y="7418"/>
                  </a:lnTo>
                  <a:lnTo>
                    <a:pt x="477" y="9669"/>
                  </a:lnTo>
                  <a:lnTo>
                    <a:pt x="36" y="10395"/>
                  </a:lnTo>
                  <a:lnTo>
                    <a:pt x="894" y="10621"/>
                  </a:lnTo>
                  <a:lnTo>
                    <a:pt x="3561" y="11312"/>
                  </a:lnTo>
                  <a:lnTo>
                    <a:pt x="4239" y="13812"/>
                  </a:lnTo>
                  <a:lnTo>
                    <a:pt x="4466" y="14634"/>
                  </a:lnTo>
                  <a:lnTo>
                    <a:pt x="5228" y="14217"/>
                  </a:lnTo>
                  <a:lnTo>
                    <a:pt x="7621" y="12883"/>
                  </a:lnTo>
                  <a:lnTo>
                    <a:pt x="9930" y="14169"/>
                  </a:lnTo>
                  <a:lnTo>
                    <a:pt x="10681" y="14586"/>
                  </a:lnTo>
                  <a:lnTo>
                    <a:pt x="10907" y="13776"/>
                  </a:lnTo>
                  <a:lnTo>
                    <a:pt x="11621" y="11181"/>
                  </a:lnTo>
                  <a:lnTo>
                    <a:pt x="14193" y="10514"/>
                  </a:lnTo>
                  <a:lnTo>
                    <a:pt x="15050" y="10288"/>
                  </a:lnTo>
                  <a:lnTo>
                    <a:pt x="14610" y="9562"/>
                  </a:lnTo>
                  <a:lnTo>
                    <a:pt x="13240" y="7228"/>
                  </a:lnTo>
                  <a:lnTo>
                    <a:pt x="14586" y="4978"/>
                  </a:lnTo>
                  <a:lnTo>
                    <a:pt x="15014" y="4251"/>
                  </a:lnTo>
                  <a:lnTo>
                    <a:pt x="14169" y="4025"/>
                  </a:lnTo>
                  <a:lnTo>
                    <a:pt x="11502" y="3323"/>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9" y="1874591"/>
              <a:ext cx="478772" cy="464744"/>
            </a:xfrm>
            <a:custGeom>
              <a:avLst/>
              <a:gdLst/>
              <a:ahLst/>
              <a:cxnLst/>
              <a:rect l="l" t="t" r="r" b="b"/>
              <a:pathLst>
                <a:path w="15051" h="14610" extrusionOk="0">
                  <a:moveTo>
                    <a:pt x="4894" y="1275"/>
                  </a:moveTo>
                  <a:lnTo>
                    <a:pt x="7109" y="2513"/>
                  </a:lnTo>
                  <a:lnTo>
                    <a:pt x="7109" y="6323"/>
                  </a:lnTo>
                  <a:lnTo>
                    <a:pt x="4275" y="3561"/>
                  </a:lnTo>
                  <a:lnTo>
                    <a:pt x="4894" y="1275"/>
                  </a:lnTo>
                  <a:close/>
                  <a:moveTo>
                    <a:pt x="10050" y="1251"/>
                  </a:moveTo>
                  <a:lnTo>
                    <a:pt x="10704" y="3644"/>
                  </a:lnTo>
                  <a:lnTo>
                    <a:pt x="7930" y="6323"/>
                  </a:lnTo>
                  <a:lnTo>
                    <a:pt x="7930" y="2430"/>
                  </a:lnTo>
                  <a:lnTo>
                    <a:pt x="7942" y="2430"/>
                  </a:lnTo>
                  <a:lnTo>
                    <a:pt x="10050" y="1251"/>
                  </a:lnTo>
                  <a:close/>
                  <a:moveTo>
                    <a:pt x="3751" y="4227"/>
                  </a:moveTo>
                  <a:lnTo>
                    <a:pt x="6513" y="6906"/>
                  </a:lnTo>
                  <a:lnTo>
                    <a:pt x="2501" y="6906"/>
                  </a:lnTo>
                  <a:lnTo>
                    <a:pt x="1275" y="4870"/>
                  </a:lnTo>
                  <a:lnTo>
                    <a:pt x="3751" y="4227"/>
                  </a:lnTo>
                  <a:close/>
                  <a:moveTo>
                    <a:pt x="11383" y="4132"/>
                  </a:moveTo>
                  <a:lnTo>
                    <a:pt x="13717" y="4751"/>
                  </a:lnTo>
                  <a:lnTo>
                    <a:pt x="12455" y="6906"/>
                  </a:lnTo>
                  <a:lnTo>
                    <a:pt x="8537" y="6906"/>
                  </a:lnTo>
                  <a:lnTo>
                    <a:pt x="11383" y="4132"/>
                  </a:lnTo>
                  <a:close/>
                  <a:moveTo>
                    <a:pt x="12562" y="7728"/>
                  </a:moveTo>
                  <a:lnTo>
                    <a:pt x="13776" y="9764"/>
                  </a:lnTo>
                  <a:lnTo>
                    <a:pt x="11312" y="10407"/>
                  </a:lnTo>
                  <a:lnTo>
                    <a:pt x="8537" y="7728"/>
                  </a:lnTo>
                  <a:close/>
                  <a:moveTo>
                    <a:pt x="6513" y="7728"/>
                  </a:moveTo>
                  <a:lnTo>
                    <a:pt x="3680" y="10478"/>
                  </a:lnTo>
                  <a:lnTo>
                    <a:pt x="1322" y="9871"/>
                  </a:lnTo>
                  <a:lnTo>
                    <a:pt x="2608" y="7728"/>
                  </a:lnTo>
                  <a:close/>
                  <a:moveTo>
                    <a:pt x="7942" y="8299"/>
                  </a:moveTo>
                  <a:lnTo>
                    <a:pt x="10788" y="11062"/>
                  </a:lnTo>
                  <a:lnTo>
                    <a:pt x="10169" y="13336"/>
                  </a:lnTo>
                  <a:lnTo>
                    <a:pt x="7942" y="12097"/>
                  </a:lnTo>
                  <a:lnTo>
                    <a:pt x="7942" y="8299"/>
                  </a:lnTo>
                  <a:close/>
                  <a:moveTo>
                    <a:pt x="7133" y="8299"/>
                  </a:moveTo>
                  <a:lnTo>
                    <a:pt x="7133" y="12205"/>
                  </a:lnTo>
                  <a:lnTo>
                    <a:pt x="7109" y="12205"/>
                  </a:lnTo>
                  <a:lnTo>
                    <a:pt x="5013" y="13383"/>
                  </a:lnTo>
                  <a:lnTo>
                    <a:pt x="4358" y="10978"/>
                  </a:lnTo>
                  <a:lnTo>
                    <a:pt x="7133" y="8299"/>
                  </a:lnTo>
                  <a:close/>
                  <a:moveTo>
                    <a:pt x="10597" y="1"/>
                  </a:moveTo>
                  <a:lnTo>
                    <a:pt x="9835" y="417"/>
                  </a:lnTo>
                  <a:lnTo>
                    <a:pt x="7442" y="1751"/>
                  </a:lnTo>
                  <a:lnTo>
                    <a:pt x="5132" y="465"/>
                  </a:lnTo>
                  <a:lnTo>
                    <a:pt x="4370" y="48"/>
                  </a:lnTo>
                  <a:lnTo>
                    <a:pt x="4144" y="858"/>
                  </a:lnTo>
                  <a:lnTo>
                    <a:pt x="3430" y="3453"/>
                  </a:lnTo>
                  <a:lnTo>
                    <a:pt x="846" y="4120"/>
                  </a:lnTo>
                  <a:lnTo>
                    <a:pt x="1" y="4346"/>
                  </a:lnTo>
                  <a:lnTo>
                    <a:pt x="429" y="5073"/>
                  </a:lnTo>
                  <a:lnTo>
                    <a:pt x="1810" y="7394"/>
                  </a:lnTo>
                  <a:lnTo>
                    <a:pt x="477" y="9645"/>
                  </a:lnTo>
                  <a:lnTo>
                    <a:pt x="36"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40" y="7216"/>
                  </a:lnTo>
                  <a:lnTo>
                    <a:pt x="14586" y="4966"/>
                  </a:lnTo>
                  <a:lnTo>
                    <a:pt x="15014" y="4239"/>
                  </a:lnTo>
                  <a:lnTo>
                    <a:pt x="14169" y="4013"/>
                  </a:lnTo>
                  <a:lnTo>
                    <a:pt x="11502" y="3322"/>
                  </a:lnTo>
                  <a:lnTo>
                    <a:pt x="10823" y="822"/>
                  </a:lnTo>
                  <a:lnTo>
                    <a:pt x="1059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9" y="2339304"/>
              <a:ext cx="478772" cy="465126"/>
            </a:xfrm>
            <a:custGeom>
              <a:avLst/>
              <a:gdLst/>
              <a:ahLst/>
              <a:cxnLst/>
              <a:rect l="l" t="t" r="r" b="b"/>
              <a:pathLst>
                <a:path w="15051"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3751" y="4227"/>
                  </a:moveTo>
                  <a:lnTo>
                    <a:pt x="6513" y="6906"/>
                  </a:lnTo>
                  <a:lnTo>
                    <a:pt x="2501" y="6906"/>
                  </a:lnTo>
                  <a:lnTo>
                    <a:pt x="1275" y="4870"/>
                  </a:lnTo>
                  <a:lnTo>
                    <a:pt x="3751" y="4227"/>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13" y="7716"/>
                  </a:moveTo>
                  <a:lnTo>
                    <a:pt x="3680" y="10478"/>
                  </a:lnTo>
                  <a:lnTo>
                    <a:pt x="1334" y="9871"/>
                  </a:lnTo>
                  <a:lnTo>
                    <a:pt x="2608" y="7716"/>
                  </a:lnTo>
                  <a:close/>
                  <a:moveTo>
                    <a:pt x="7942" y="8299"/>
                  </a:moveTo>
                  <a:lnTo>
                    <a:pt x="10788" y="11050"/>
                  </a:lnTo>
                  <a:lnTo>
                    <a:pt x="10169" y="13324"/>
                  </a:lnTo>
                  <a:lnTo>
                    <a:pt x="7942" y="12085"/>
                  </a:lnTo>
                  <a:lnTo>
                    <a:pt x="7942" y="8299"/>
                  </a:lnTo>
                  <a:close/>
                  <a:moveTo>
                    <a:pt x="7133" y="8311"/>
                  </a:moveTo>
                  <a:lnTo>
                    <a:pt x="7133" y="12193"/>
                  </a:lnTo>
                  <a:lnTo>
                    <a:pt x="7109" y="12193"/>
                  </a:lnTo>
                  <a:lnTo>
                    <a:pt x="5013" y="13383"/>
                  </a:lnTo>
                  <a:lnTo>
                    <a:pt x="4358" y="10990"/>
                  </a:lnTo>
                  <a:lnTo>
                    <a:pt x="7133" y="8311"/>
                  </a:lnTo>
                  <a:close/>
                  <a:moveTo>
                    <a:pt x="10585"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50" y="10276"/>
                  </a:lnTo>
                  <a:lnTo>
                    <a:pt x="14610" y="9549"/>
                  </a:lnTo>
                  <a:lnTo>
                    <a:pt x="13229" y="7228"/>
                  </a:lnTo>
                  <a:lnTo>
                    <a:pt x="14562" y="4977"/>
                  </a:lnTo>
                  <a:lnTo>
                    <a:pt x="15003" y="4251"/>
                  </a:lnTo>
                  <a:lnTo>
                    <a:pt x="14157" y="4025"/>
                  </a:lnTo>
                  <a:lnTo>
                    <a:pt x="11490" y="3322"/>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82535" y="3734204"/>
              <a:ext cx="478359" cy="464744"/>
            </a:xfrm>
            <a:custGeom>
              <a:avLst/>
              <a:gdLst/>
              <a:ahLst/>
              <a:cxnLst/>
              <a:rect l="l" t="t" r="r" b="b"/>
              <a:pathLst>
                <a:path w="15038" h="14610" extrusionOk="0">
                  <a:moveTo>
                    <a:pt x="4894" y="1274"/>
                  </a:moveTo>
                  <a:lnTo>
                    <a:pt x="7108" y="2512"/>
                  </a:lnTo>
                  <a:lnTo>
                    <a:pt x="7108" y="6311"/>
                  </a:lnTo>
                  <a:lnTo>
                    <a:pt x="4263" y="3560"/>
                  </a:lnTo>
                  <a:lnTo>
                    <a:pt x="4894" y="1274"/>
                  </a:lnTo>
                  <a:close/>
                  <a:moveTo>
                    <a:pt x="10037" y="1238"/>
                  </a:moveTo>
                  <a:lnTo>
                    <a:pt x="10692" y="3632"/>
                  </a:lnTo>
                  <a:lnTo>
                    <a:pt x="7930" y="6311"/>
                  </a:lnTo>
                  <a:lnTo>
                    <a:pt x="7930" y="2405"/>
                  </a:lnTo>
                  <a:lnTo>
                    <a:pt x="7942" y="2405"/>
                  </a:lnTo>
                  <a:lnTo>
                    <a:pt x="10037" y="1238"/>
                  </a:lnTo>
                  <a:close/>
                  <a:moveTo>
                    <a:pt x="3751" y="4215"/>
                  </a:moveTo>
                  <a:lnTo>
                    <a:pt x="6513" y="6894"/>
                  </a:lnTo>
                  <a:lnTo>
                    <a:pt x="2501" y="6894"/>
                  </a:lnTo>
                  <a:lnTo>
                    <a:pt x="1286" y="4846"/>
                  </a:lnTo>
                  <a:lnTo>
                    <a:pt x="3751" y="4215"/>
                  </a:lnTo>
                  <a:close/>
                  <a:moveTo>
                    <a:pt x="11383" y="4132"/>
                  </a:moveTo>
                  <a:lnTo>
                    <a:pt x="13716" y="4751"/>
                  </a:lnTo>
                  <a:lnTo>
                    <a:pt x="12442" y="6894"/>
                  </a:lnTo>
                  <a:lnTo>
                    <a:pt x="8525" y="6894"/>
                  </a:lnTo>
                  <a:lnTo>
                    <a:pt x="11383" y="4132"/>
                  </a:lnTo>
                  <a:close/>
                  <a:moveTo>
                    <a:pt x="12561" y="7704"/>
                  </a:moveTo>
                  <a:lnTo>
                    <a:pt x="13776" y="9751"/>
                  </a:lnTo>
                  <a:lnTo>
                    <a:pt x="11311" y="10382"/>
                  </a:lnTo>
                  <a:lnTo>
                    <a:pt x="8537" y="7704"/>
                  </a:lnTo>
                  <a:close/>
                  <a:moveTo>
                    <a:pt x="6513" y="7704"/>
                  </a:moveTo>
                  <a:lnTo>
                    <a:pt x="3655" y="10466"/>
                  </a:lnTo>
                  <a:lnTo>
                    <a:pt x="1322" y="9847"/>
                  </a:lnTo>
                  <a:lnTo>
                    <a:pt x="2596" y="7704"/>
                  </a:lnTo>
                  <a:close/>
                  <a:moveTo>
                    <a:pt x="7942" y="8287"/>
                  </a:moveTo>
                  <a:lnTo>
                    <a:pt x="10787" y="11037"/>
                  </a:lnTo>
                  <a:lnTo>
                    <a:pt x="10156" y="13323"/>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11" y="417"/>
                  </a:lnTo>
                  <a:lnTo>
                    <a:pt x="7418" y="1750"/>
                  </a:lnTo>
                  <a:lnTo>
                    <a:pt x="5120" y="465"/>
                  </a:lnTo>
                  <a:lnTo>
                    <a:pt x="4358" y="48"/>
                  </a:lnTo>
                  <a:lnTo>
                    <a:pt x="4132" y="857"/>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53" y="14609"/>
                  </a:lnTo>
                  <a:lnTo>
                    <a:pt x="5215" y="14192"/>
                  </a:lnTo>
                  <a:lnTo>
                    <a:pt x="7608" y="12859"/>
                  </a:lnTo>
                  <a:lnTo>
                    <a:pt x="9918" y="14157"/>
                  </a:lnTo>
                  <a:lnTo>
                    <a:pt x="10680" y="14573"/>
                  </a:lnTo>
                  <a:lnTo>
                    <a:pt x="10906" y="13752"/>
                  </a:lnTo>
                  <a:lnTo>
                    <a:pt x="11621" y="11156"/>
                  </a:lnTo>
                  <a:lnTo>
                    <a:pt x="14192" y="10490"/>
                  </a:lnTo>
                  <a:lnTo>
                    <a:pt x="15038" y="10263"/>
                  </a:lnTo>
                  <a:lnTo>
                    <a:pt x="14609" y="9537"/>
                  </a:lnTo>
                  <a:lnTo>
                    <a:pt x="13228" y="7215"/>
                  </a:lnTo>
                  <a:lnTo>
                    <a:pt x="14562" y="4965"/>
                  </a:lnTo>
                  <a:lnTo>
                    <a:pt x="14990" y="4239"/>
                  </a:lnTo>
                  <a:lnTo>
                    <a:pt x="14145" y="4013"/>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482535" y="4198916"/>
              <a:ext cx="478359" cy="465094"/>
            </a:xfrm>
            <a:custGeom>
              <a:avLst/>
              <a:gdLst/>
              <a:ahLst/>
              <a:cxnLst/>
              <a:rect l="l" t="t" r="r" b="b"/>
              <a:pathLst>
                <a:path w="15038" h="14621" extrusionOk="0">
                  <a:moveTo>
                    <a:pt x="4894" y="1286"/>
                  </a:moveTo>
                  <a:lnTo>
                    <a:pt x="7108" y="2512"/>
                  </a:lnTo>
                  <a:lnTo>
                    <a:pt x="7108" y="6310"/>
                  </a:lnTo>
                  <a:lnTo>
                    <a:pt x="4263" y="3560"/>
                  </a:lnTo>
                  <a:lnTo>
                    <a:pt x="4894" y="1286"/>
                  </a:lnTo>
                  <a:close/>
                  <a:moveTo>
                    <a:pt x="10037" y="1238"/>
                  </a:moveTo>
                  <a:lnTo>
                    <a:pt x="10692" y="3632"/>
                  </a:lnTo>
                  <a:lnTo>
                    <a:pt x="7930" y="6310"/>
                  </a:lnTo>
                  <a:lnTo>
                    <a:pt x="7930" y="2417"/>
                  </a:lnTo>
                  <a:lnTo>
                    <a:pt x="7942" y="2417"/>
                  </a:lnTo>
                  <a:lnTo>
                    <a:pt x="10037" y="1238"/>
                  </a:lnTo>
                  <a:close/>
                  <a:moveTo>
                    <a:pt x="11383" y="4132"/>
                  </a:moveTo>
                  <a:lnTo>
                    <a:pt x="13716" y="4739"/>
                  </a:lnTo>
                  <a:lnTo>
                    <a:pt x="12442" y="6882"/>
                  </a:lnTo>
                  <a:lnTo>
                    <a:pt x="8525" y="6882"/>
                  </a:lnTo>
                  <a:lnTo>
                    <a:pt x="11383" y="4132"/>
                  </a:lnTo>
                  <a:close/>
                  <a:moveTo>
                    <a:pt x="3751" y="4215"/>
                  </a:moveTo>
                  <a:lnTo>
                    <a:pt x="6513" y="6894"/>
                  </a:lnTo>
                  <a:lnTo>
                    <a:pt x="2501" y="6894"/>
                  </a:lnTo>
                  <a:lnTo>
                    <a:pt x="1274" y="4858"/>
                  </a:lnTo>
                  <a:lnTo>
                    <a:pt x="3751" y="4215"/>
                  </a:lnTo>
                  <a:close/>
                  <a:moveTo>
                    <a:pt x="12561" y="7715"/>
                  </a:moveTo>
                  <a:lnTo>
                    <a:pt x="13776" y="9751"/>
                  </a:lnTo>
                  <a:lnTo>
                    <a:pt x="11311" y="10394"/>
                  </a:lnTo>
                  <a:lnTo>
                    <a:pt x="8537" y="7715"/>
                  </a:lnTo>
                  <a:close/>
                  <a:moveTo>
                    <a:pt x="6513" y="7715"/>
                  </a:moveTo>
                  <a:lnTo>
                    <a:pt x="3667" y="10466"/>
                  </a:lnTo>
                  <a:lnTo>
                    <a:pt x="1334" y="9859"/>
                  </a:lnTo>
                  <a:lnTo>
                    <a:pt x="2620" y="7715"/>
                  </a:lnTo>
                  <a:close/>
                  <a:moveTo>
                    <a:pt x="7942" y="8299"/>
                  </a:moveTo>
                  <a:lnTo>
                    <a:pt x="10787" y="11049"/>
                  </a:lnTo>
                  <a:lnTo>
                    <a:pt x="10156" y="13323"/>
                  </a:lnTo>
                  <a:lnTo>
                    <a:pt x="7942" y="12085"/>
                  </a:lnTo>
                  <a:lnTo>
                    <a:pt x="7942" y="8299"/>
                  </a:lnTo>
                  <a:close/>
                  <a:moveTo>
                    <a:pt x="7120" y="8299"/>
                  </a:moveTo>
                  <a:lnTo>
                    <a:pt x="7120" y="12192"/>
                  </a:lnTo>
                  <a:lnTo>
                    <a:pt x="7108" y="12192"/>
                  </a:lnTo>
                  <a:lnTo>
                    <a:pt x="5013" y="13371"/>
                  </a:lnTo>
                  <a:lnTo>
                    <a:pt x="4358" y="10978"/>
                  </a:lnTo>
                  <a:lnTo>
                    <a:pt x="7120" y="8299"/>
                  </a:lnTo>
                  <a:close/>
                  <a:moveTo>
                    <a:pt x="10573" y="0"/>
                  </a:moveTo>
                  <a:lnTo>
                    <a:pt x="9811" y="417"/>
                  </a:lnTo>
                  <a:lnTo>
                    <a:pt x="7418" y="1762"/>
                  </a:lnTo>
                  <a:lnTo>
                    <a:pt x="5120" y="465"/>
                  </a:lnTo>
                  <a:lnTo>
                    <a:pt x="4358" y="48"/>
                  </a:lnTo>
                  <a:lnTo>
                    <a:pt x="4132" y="869"/>
                  </a:lnTo>
                  <a:lnTo>
                    <a:pt x="3417" y="3453"/>
                  </a:lnTo>
                  <a:lnTo>
                    <a:pt x="846" y="4132"/>
                  </a:lnTo>
                  <a:lnTo>
                    <a:pt x="0" y="4346"/>
                  </a:lnTo>
                  <a:lnTo>
                    <a:pt x="429" y="5084"/>
                  </a:lnTo>
                  <a:lnTo>
                    <a:pt x="1810" y="7406"/>
                  </a:lnTo>
                  <a:lnTo>
                    <a:pt x="476" y="9644"/>
                  </a:lnTo>
                  <a:lnTo>
                    <a:pt x="36" y="10382"/>
                  </a:lnTo>
                  <a:lnTo>
                    <a:pt x="893" y="10597"/>
                  </a:lnTo>
                  <a:lnTo>
                    <a:pt x="3548" y="11299"/>
                  </a:lnTo>
                  <a:lnTo>
                    <a:pt x="4239" y="13799"/>
                  </a:lnTo>
                  <a:lnTo>
                    <a:pt x="4453" y="14621"/>
                  </a:lnTo>
                  <a:lnTo>
                    <a:pt x="5215" y="14204"/>
                  </a:lnTo>
                  <a:lnTo>
                    <a:pt x="7608" y="12859"/>
                  </a:lnTo>
                  <a:lnTo>
                    <a:pt x="9918" y="14157"/>
                  </a:lnTo>
                  <a:lnTo>
                    <a:pt x="10680" y="14573"/>
                  </a:lnTo>
                  <a:lnTo>
                    <a:pt x="10906" y="13752"/>
                  </a:lnTo>
                  <a:lnTo>
                    <a:pt x="11621" y="11168"/>
                  </a:lnTo>
                  <a:lnTo>
                    <a:pt x="14192" y="10501"/>
                  </a:lnTo>
                  <a:lnTo>
                    <a:pt x="15038" y="10275"/>
                  </a:lnTo>
                  <a:lnTo>
                    <a:pt x="14609" y="9549"/>
                  </a:lnTo>
                  <a:lnTo>
                    <a:pt x="13228" y="7227"/>
                  </a:lnTo>
                  <a:lnTo>
                    <a:pt x="14562" y="4977"/>
                  </a:lnTo>
                  <a:lnTo>
                    <a:pt x="14990" y="4251"/>
                  </a:lnTo>
                  <a:lnTo>
                    <a:pt x="14145" y="4024"/>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482535" y="4663629"/>
              <a:ext cx="478359" cy="464744"/>
            </a:xfrm>
            <a:custGeom>
              <a:avLst/>
              <a:gdLst/>
              <a:ahLst/>
              <a:cxnLst/>
              <a:rect l="l" t="t" r="r" b="b"/>
              <a:pathLst>
                <a:path w="15038" h="14610" extrusionOk="0">
                  <a:moveTo>
                    <a:pt x="4894" y="1286"/>
                  </a:moveTo>
                  <a:lnTo>
                    <a:pt x="7108" y="2524"/>
                  </a:lnTo>
                  <a:lnTo>
                    <a:pt x="7108" y="6322"/>
                  </a:lnTo>
                  <a:lnTo>
                    <a:pt x="4263" y="3572"/>
                  </a:lnTo>
                  <a:lnTo>
                    <a:pt x="4894" y="1286"/>
                  </a:lnTo>
                  <a:close/>
                  <a:moveTo>
                    <a:pt x="10037" y="1250"/>
                  </a:moveTo>
                  <a:lnTo>
                    <a:pt x="10692" y="3643"/>
                  </a:lnTo>
                  <a:lnTo>
                    <a:pt x="7930" y="6322"/>
                  </a:lnTo>
                  <a:lnTo>
                    <a:pt x="7930" y="2417"/>
                  </a:lnTo>
                  <a:lnTo>
                    <a:pt x="7942" y="2417"/>
                  </a:lnTo>
                  <a:lnTo>
                    <a:pt x="10037" y="1250"/>
                  </a:lnTo>
                  <a:close/>
                  <a:moveTo>
                    <a:pt x="3751" y="4203"/>
                  </a:moveTo>
                  <a:lnTo>
                    <a:pt x="6513" y="6882"/>
                  </a:lnTo>
                  <a:lnTo>
                    <a:pt x="2501" y="6882"/>
                  </a:lnTo>
                  <a:lnTo>
                    <a:pt x="1274" y="4846"/>
                  </a:lnTo>
                  <a:lnTo>
                    <a:pt x="3751" y="4203"/>
                  </a:lnTo>
                  <a:close/>
                  <a:moveTo>
                    <a:pt x="11383" y="4132"/>
                  </a:moveTo>
                  <a:lnTo>
                    <a:pt x="13716" y="4739"/>
                  </a:lnTo>
                  <a:lnTo>
                    <a:pt x="12442" y="6882"/>
                  </a:lnTo>
                  <a:lnTo>
                    <a:pt x="8525" y="6882"/>
                  </a:lnTo>
                  <a:lnTo>
                    <a:pt x="11383" y="4132"/>
                  </a:lnTo>
                  <a:close/>
                  <a:moveTo>
                    <a:pt x="12561" y="7715"/>
                  </a:moveTo>
                  <a:lnTo>
                    <a:pt x="13776" y="9763"/>
                  </a:lnTo>
                  <a:lnTo>
                    <a:pt x="11311" y="10394"/>
                  </a:lnTo>
                  <a:lnTo>
                    <a:pt x="8537" y="7715"/>
                  </a:lnTo>
                  <a:close/>
                  <a:moveTo>
                    <a:pt x="6513" y="7715"/>
                  </a:moveTo>
                  <a:lnTo>
                    <a:pt x="3667" y="10478"/>
                  </a:lnTo>
                  <a:lnTo>
                    <a:pt x="1334" y="9858"/>
                  </a:lnTo>
                  <a:lnTo>
                    <a:pt x="2620" y="7715"/>
                  </a:lnTo>
                  <a:close/>
                  <a:moveTo>
                    <a:pt x="7942" y="8287"/>
                  </a:moveTo>
                  <a:lnTo>
                    <a:pt x="10787" y="11037"/>
                  </a:lnTo>
                  <a:lnTo>
                    <a:pt x="10156" y="13311"/>
                  </a:lnTo>
                  <a:lnTo>
                    <a:pt x="7942" y="12085"/>
                  </a:lnTo>
                  <a:lnTo>
                    <a:pt x="7942" y="8287"/>
                  </a:lnTo>
                  <a:close/>
                  <a:moveTo>
                    <a:pt x="7120" y="8299"/>
                  </a:moveTo>
                  <a:lnTo>
                    <a:pt x="7120" y="12204"/>
                  </a:lnTo>
                  <a:lnTo>
                    <a:pt x="7108" y="12204"/>
                  </a:lnTo>
                  <a:lnTo>
                    <a:pt x="5013" y="13371"/>
                  </a:lnTo>
                  <a:lnTo>
                    <a:pt x="4358" y="10978"/>
                  </a:lnTo>
                  <a:lnTo>
                    <a:pt x="7120" y="8299"/>
                  </a:lnTo>
                  <a:close/>
                  <a:moveTo>
                    <a:pt x="10573" y="0"/>
                  </a:moveTo>
                  <a:lnTo>
                    <a:pt x="9811" y="405"/>
                  </a:lnTo>
                  <a:lnTo>
                    <a:pt x="7418" y="1750"/>
                  </a:lnTo>
                  <a:lnTo>
                    <a:pt x="5120" y="453"/>
                  </a:lnTo>
                  <a:lnTo>
                    <a:pt x="4358" y="36"/>
                  </a:lnTo>
                  <a:lnTo>
                    <a:pt x="4132" y="857"/>
                  </a:lnTo>
                  <a:lnTo>
                    <a:pt x="3417" y="3441"/>
                  </a:lnTo>
                  <a:lnTo>
                    <a:pt x="846" y="4120"/>
                  </a:lnTo>
                  <a:lnTo>
                    <a:pt x="0" y="4334"/>
                  </a:lnTo>
                  <a:lnTo>
                    <a:pt x="429" y="5072"/>
                  </a:lnTo>
                  <a:lnTo>
                    <a:pt x="1810" y="7394"/>
                  </a:lnTo>
                  <a:lnTo>
                    <a:pt x="476" y="9632"/>
                  </a:lnTo>
                  <a:lnTo>
                    <a:pt x="36" y="10370"/>
                  </a:lnTo>
                  <a:lnTo>
                    <a:pt x="893" y="10597"/>
                  </a:lnTo>
                  <a:lnTo>
                    <a:pt x="3548" y="11287"/>
                  </a:lnTo>
                  <a:lnTo>
                    <a:pt x="4239" y="13788"/>
                  </a:lnTo>
                  <a:lnTo>
                    <a:pt x="4453" y="14609"/>
                  </a:lnTo>
                  <a:lnTo>
                    <a:pt x="5215" y="14192"/>
                  </a:lnTo>
                  <a:lnTo>
                    <a:pt x="7608" y="12859"/>
                  </a:lnTo>
                  <a:lnTo>
                    <a:pt x="9918" y="14145"/>
                  </a:lnTo>
                  <a:lnTo>
                    <a:pt x="10680" y="14561"/>
                  </a:lnTo>
                  <a:lnTo>
                    <a:pt x="10906" y="13752"/>
                  </a:lnTo>
                  <a:lnTo>
                    <a:pt x="11621" y="11156"/>
                  </a:lnTo>
                  <a:lnTo>
                    <a:pt x="14192" y="10489"/>
                  </a:lnTo>
                  <a:lnTo>
                    <a:pt x="15038" y="10263"/>
                  </a:lnTo>
                  <a:lnTo>
                    <a:pt x="14609" y="9537"/>
                  </a:lnTo>
                  <a:lnTo>
                    <a:pt x="13228" y="7215"/>
                  </a:lnTo>
                  <a:lnTo>
                    <a:pt x="14562" y="4965"/>
                  </a:lnTo>
                  <a:lnTo>
                    <a:pt x="14990" y="4239"/>
                  </a:lnTo>
                  <a:lnTo>
                    <a:pt x="14145" y="4012"/>
                  </a:lnTo>
                  <a:lnTo>
                    <a:pt x="11478" y="3310"/>
                  </a:lnTo>
                  <a:lnTo>
                    <a:pt x="10799" y="810"/>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9" y="4663629"/>
              <a:ext cx="478772" cy="464744"/>
            </a:xfrm>
            <a:custGeom>
              <a:avLst/>
              <a:gdLst/>
              <a:ahLst/>
              <a:cxnLst/>
              <a:rect l="l" t="t" r="r" b="b"/>
              <a:pathLst>
                <a:path w="15051" h="14610" extrusionOk="0">
                  <a:moveTo>
                    <a:pt x="4894" y="1286"/>
                  </a:moveTo>
                  <a:lnTo>
                    <a:pt x="7109" y="2524"/>
                  </a:lnTo>
                  <a:lnTo>
                    <a:pt x="7109" y="6322"/>
                  </a:lnTo>
                  <a:lnTo>
                    <a:pt x="4275" y="3548"/>
                  </a:lnTo>
                  <a:lnTo>
                    <a:pt x="4894" y="1286"/>
                  </a:lnTo>
                  <a:close/>
                  <a:moveTo>
                    <a:pt x="10050" y="1250"/>
                  </a:moveTo>
                  <a:lnTo>
                    <a:pt x="10704" y="3643"/>
                  </a:lnTo>
                  <a:lnTo>
                    <a:pt x="7930" y="6322"/>
                  </a:lnTo>
                  <a:lnTo>
                    <a:pt x="7930" y="2417"/>
                  </a:lnTo>
                  <a:lnTo>
                    <a:pt x="7942" y="2417"/>
                  </a:lnTo>
                  <a:lnTo>
                    <a:pt x="10050" y="1250"/>
                  </a:lnTo>
                  <a:close/>
                  <a:moveTo>
                    <a:pt x="3751" y="4203"/>
                  </a:moveTo>
                  <a:lnTo>
                    <a:pt x="6513" y="6882"/>
                  </a:lnTo>
                  <a:lnTo>
                    <a:pt x="2489" y="6882"/>
                  </a:lnTo>
                  <a:lnTo>
                    <a:pt x="1263" y="4846"/>
                  </a:lnTo>
                  <a:lnTo>
                    <a:pt x="3751" y="4203"/>
                  </a:lnTo>
                  <a:close/>
                  <a:moveTo>
                    <a:pt x="11383" y="4132"/>
                  </a:moveTo>
                  <a:lnTo>
                    <a:pt x="13717" y="4739"/>
                  </a:lnTo>
                  <a:lnTo>
                    <a:pt x="12443" y="6882"/>
                  </a:lnTo>
                  <a:lnTo>
                    <a:pt x="8537" y="6882"/>
                  </a:lnTo>
                  <a:lnTo>
                    <a:pt x="11383" y="4132"/>
                  </a:lnTo>
                  <a:close/>
                  <a:moveTo>
                    <a:pt x="12562" y="7715"/>
                  </a:moveTo>
                  <a:lnTo>
                    <a:pt x="13776" y="9763"/>
                  </a:lnTo>
                  <a:lnTo>
                    <a:pt x="11312" y="10394"/>
                  </a:lnTo>
                  <a:lnTo>
                    <a:pt x="8537" y="7715"/>
                  </a:lnTo>
                  <a:close/>
                  <a:moveTo>
                    <a:pt x="6513" y="7715"/>
                  </a:moveTo>
                  <a:lnTo>
                    <a:pt x="3680" y="10478"/>
                  </a:lnTo>
                  <a:lnTo>
                    <a:pt x="1322" y="9858"/>
                  </a:lnTo>
                  <a:lnTo>
                    <a:pt x="2608" y="7715"/>
                  </a:lnTo>
                  <a:close/>
                  <a:moveTo>
                    <a:pt x="7942" y="8287"/>
                  </a:moveTo>
                  <a:lnTo>
                    <a:pt x="10788" y="11037"/>
                  </a:lnTo>
                  <a:lnTo>
                    <a:pt x="10169" y="13311"/>
                  </a:lnTo>
                  <a:lnTo>
                    <a:pt x="7942" y="12085"/>
                  </a:lnTo>
                  <a:lnTo>
                    <a:pt x="7942" y="8287"/>
                  </a:lnTo>
                  <a:close/>
                  <a:moveTo>
                    <a:pt x="7133" y="8299"/>
                  </a:moveTo>
                  <a:lnTo>
                    <a:pt x="7133" y="12204"/>
                  </a:lnTo>
                  <a:lnTo>
                    <a:pt x="7109" y="12204"/>
                  </a:lnTo>
                  <a:lnTo>
                    <a:pt x="5013" y="13371"/>
                  </a:lnTo>
                  <a:lnTo>
                    <a:pt x="4358" y="10978"/>
                  </a:lnTo>
                  <a:lnTo>
                    <a:pt x="7133" y="8299"/>
                  </a:lnTo>
                  <a:close/>
                  <a:moveTo>
                    <a:pt x="10585" y="0"/>
                  </a:moveTo>
                  <a:lnTo>
                    <a:pt x="9823" y="405"/>
                  </a:lnTo>
                  <a:lnTo>
                    <a:pt x="7430" y="1750"/>
                  </a:lnTo>
                  <a:lnTo>
                    <a:pt x="5120" y="476"/>
                  </a:lnTo>
                  <a:lnTo>
                    <a:pt x="4358" y="60"/>
                  </a:lnTo>
                  <a:lnTo>
                    <a:pt x="4132" y="869"/>
                  </a:lnTo>
                  <a:lnTo>
                    <a:pt x="3418" y="3465"/>
                  </a:lnTo>
                  <a:lnTo>
                    <a:pt x="846" y="4120"/>
                  </a:lnTo>
                  <a:lnTo>
                    <a:pt x="1" y="4346"/>
                  </a:lnTo>
                  <a:lnTo>
                    <a:pt x="429" y="5072"/>
                  </a:lnTo>
                  <a:lnTo>
                    <a:pt x="1810" y="7394"/>
                  </a:lnTo>
                  <a:lnTo>
                    <a:pt x="477" y="9632"/>
                  </a:lnTo>
                  <a:lnTo>
                    <a:pt x="36"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50" y="10263"/>
                  </a:lnTo>
                  <a:lnTo>
                    <a:pt x="14610" y="9537"/>
                  </a:lnTo>
                  <a:lnTo>
                    <a:pt x="13229" y="7215"/>
                  </a:lnTo>
                  <a:lnTo>
                    <a:pt x="14562" y="4965"/>
                  </a:lnTo>
                  <a:lnTo>
                    <a:pt x="15003" y="4239"/>
                  </a:lnTo>
                  <a:lnTo>
                    <a:pt x="14157" y="4012"/>
                  </a:lnTo>
                  <a:lnTo>
                    <a:pt x="11490" y="3310"/>
                  </a:lnTo>
                  <a:lnTo>
                    <a:pt x="10800"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1074200" y="284620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9"/>
          <p:cNvSpPr txBox="1">
            <a:spLocks noGrp="1"/>
          </p:cNvSpPr>
          <p:nvPr>
            <p:ph type="title"/>
          </p:nvPr>
        </p:nvSpPr>
        <p:spPr>
          <a:xfrm>
            <a:off x="4985225" y="1632075"/>
            <a:ext cx="2688300" cy="6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3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97" name="Google Shape;397;p9"/>
          <p:cNvSpPr txBox="1">
            <a:spLocks noGrp="1"/>
          </p:cNvSpPr>
          <p:nvPr>
            <p:ph type="subTitle" idx="1"/>
          </p:nvPr>
        </p:nvSpPr>
        <p:spPr>
          <a:xfrm>
            <a:off x="4985225" y="2258000"/>
            <a:ext cx="2688300" cy="14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A2E21"/>
              </a:buClr>
              <a:buSzPts val="1600"/>
              <a:buNone/>
              <a:defRPr sz="1600">
                <a:solidFill>
                  <a:srgbClr val="2A2E21"/>
                </a:solidFill>
              </a:defRPr>
            </a:lvl1pPr>
            <a:lvl2pPr lvl="1" rtl="0">
              <a:lnSpc>
                <a:spcPct val="100000"/>
              </a:lnSpc>
              <a:spcBef>
                <a:spcPts val="0"/>
              </a:spcBef>
              <a:spcAft>
                <a:spcPts val="0"/>
              </a:spcAft>
              <a:buClr>
                <a:srgbClr val="2A2E21"/>
              </a:buClr>
              <a:buSzPts val="1200"/>
              <a:buNone/>
              <a:defRPr sz="1200">
                <a:solidFill>
                  <a:srgbClr val="2A2E21"/>
                </a:solidFill>
              </a:defRPr>
            </a:lvl2pPr>
            <a:lvl3pPr lvl="2" rtl="0">
              <a:lnSpc>
                <a:spcPct val="100000"/>
              </a:lnSpc>
              <a:spcBef>
                <a:spcPts val="0"/>
              </a:spcBef>
              <a:spcAft>
                <a:spcPts val="0"/>
              </a:spcAft>
              <a:buClr>
                <a:srgbClr val="2A2E21"/>
              </a:buClr>
              <a:buSzPts val="1200"/>
              <a:buNone/>
              <a:defRPr sz="1200">
                <a:solidFill>
                  <a:srgbClr val="2A2E21"/>
                </a:solidFill>
              </a:defRPr>
            </a:lvl3pPr>
            <a:lvl4pPr lvl="3" rtl="0">
              <a:lnSpc>
                <a:spcPct val="100000"/>
              </a:lnSpc>
              <a:spcBef>
                <a:spcPts val="0"/>
              </a:spcBef>
              <a:spcAft>
                <a:spcPts val="0"/>
              </a:spcAft>
              <a:buClr>
                <a:srgbClr val="2A2E21"/>
              </a:buClr>
              <a:buSzPts val="1200"/>
              <a:buNone/>
              <a:defRPr sz="1200">
                <a:solidFill>
                  <a:srgbClr val="2A2E21"/>
                </a:solidFill>
              </a:defRPr>
            </a:lvl4pPr>
            <a:lvl5pPr lvl="4" rtl="0">
              <a:lnSpc>
                <a:spcPct val="100000"/>
              </a:lnSpc>
              <a:spcBef>
                <a:spcPts val="0"/>
              </a:spcBef>
              <a:spcAft>
                <a:spcPts val="0"/>
              </a:spcAft>
              <a:buClr>
                <a:srgbClr val="2A2E21"/>
              </a:buClr>
              <a:buSzPts val="1200"/>
              <a:buNone/>
              <a:defRPr sz="1200">
                <a:solidFill>
                  <a:srgbClr val="2A2E21"/>
                </a:solidFill>
              </a:defRPr>
            </a:lvl5pPr>
            <a:lvl6pPr lvl="5" rtl="0">
              <a:lnSpc>
                <a:spcPct val="100000"/>
              </a:lnSpc>
              <a:spcBef>
                <a:spcPts val="0"/>
              </a:spcBef>
              <a:spcAft>
                <a:spcPts val="0"/>
              </a:spcAft>
              <a:buClr>
                <a:srgbClr val="2A2E21"/>
              </a:buClr>
              <a:buSzPts val="1200"/>
              <a:buNone/>
              <a:defRPr sz="1200">
                <a:solidFill>
                  <a:srgbClr val="2A2E21"/>
                </a:solidFill>
              </a:defRPr>
            </a:lvl6pPr>
            <a:lvl7pPr lvl="6" rtl="0">
              <a:lnSpc>
                <a:spcPct val="100000"/>
              </a:lnSpc>
              <a:spcBef>
                <a:spcPts val="0"/>
              </a:spcBef>
              <a:spcAft>
                <a:spcPts val="0"/>
              </a:spcAft>
              <a:buClr>
                <a:srgbClr val="2A2E21"/>
              </a:buClr>
              <a:buSzPts val="1200"/>
              <a:buNone/>
              <a:defRPr sz="1200">
                <a:solidFill>
                  <a:srgbClr val="2A2E21"/>
                </a:solidFill>
              </a:defRPr>
            </a:lvl7pPr>
            <a:lvl8pPr lvl="7" rtl="0">
              <a:lnSpc>
                <a:spcPct val="100000"/>
              </a:lnSpc>
              <a:spcBef>
                <a:spcPts val="0"/>
              </a:spcBef>
              <a:spcAft>
                <a:spcPts val="0"/>
              </a:spcAft>
              <a:buClr>
                <a:srgbClr val="2A2E21"/>
              </a:buClr>
              <a:buSzPts val="1200"/>
              <a:buNone/>
              <a:defRPr sz="1200">
                <a:solidFill>
                  <a:srgbClr val="2A2E21"/>
                </a:solidFill>
              </a:defRPr>
            </a:lvl8pPr>
            <a:lvl9pPr lvl="8" rtl="0">
              <a:lnSpc>
                <a:spcPct val="100000"/>
              </a:lnSpc>
              <a:spcBef>
                <a:spcPts val="0"/>
              </a:spcBef>
              <a:spcAft>
                <a:spcPts val="0"/>
              </a:spcAft>
              <a:buClr>
                <a:srgbClr val="2A2E21"/>
              </a:buClr>
              <a:buSzPts val="1200"/>
              <a:buNone/>
              <a:defRPr sz="1200">
                <a:solidFill>
                  <a:srgbClr val="2A2E2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846"/>
        <p:cNvGrpSpPr/>
        <p:nvPr/>
      </p:nvGrpSpPr>
      <p:grpSpPr>
        <a:xfrm>
          <a:off x="0" y="0"/>
          <a:ext cx="0" cy="0"/>
          <a:chOff x="0" y="0"/>
          <a:chExt cx="0" cy="0"/>
        </a:xfrm>
      </p:grpSpPr>
      <p:sp>
        <p:nvSpPr>
          <p:cNvPr id="847" name="Google Shape;847;p15"/>
          <p:cNvSpPr txBox="1">
            <a:spLocks noGrp="1"/>
          </p:cNvSpPr>
          <p:nvPr>
            <p:ph type="title"/>
          </p:nvPr>
        </p:nvSpPr>
        <p:spPr>
          <a:xfrm>
            <a:off x="2290050" y="41161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8" name="Google Shape;848;p15"/>
          <p:cNvSpPr txBox="1">
            <a:spLocks noGrp="1"/>
          </p:cNvSpPr>
          <p:nvPr>
            <p:ph type="subTitle" idx="1"/>
          </p:nvPr>
        </p:nvSpPr>
        <p:spPr>
          <a:xfrm>
            <a:off x="2136600" y="965925"/>
            <a:ext cx="4873800" cy="237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55"/>
        <p:cNvGrpSpPr/>
        <p:nvPr/>
      </p:nvGrpSpPr>
      <p:grpSpPr>
        <a:xfrm>
          <a:off x="0" y="0"/>
          <a:ext cx="0" cy="0"/>
          <a:chOff x="0" y="0"/>
          <a:chExt cx="0" cy="0"/>
        </a:xfrm>
      </p:grpSpPr>
      <p:sp>
        <p:nvSpPr>
          <p:cNvPr id="856" name="Google Shape;856;p17"/>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
        <p:nvSpPr>
          <p:cNvPr id="857" name="Google Shape;857;p17"/>
          <p:cNvSpPr txBox="1">
            <a:spLocks noGrp="1"/>
          </p:cNvSpPr>
          <p:nvPr>
            <p:ph type="title" idx="2"/>
          </p:nvPr>
        </p:nvSpPr>
        <p:spPr>
          <a:xfrm>
            <a:off x="776200" y="3013275"/>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58" name="Google Shape;858;p17"/>
          <p:cNvSpPr txBox="1">
            <a:spLocks noGrp="1"/>
          </p:cNvSpPr>
          <p:nvPr>
            <p:ph type="subTitle" idx="1"/>
          </p:nvPr>
        </p:nvSpPr>
        <p:spPr>
          <a:xfrm>
            <a:off x="776200"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17"/>
          <p:cNvSpPr txBox="1">
            <a:spLocks noGrp="1"/>
          </p:cNvSpPr>
          <p:nvPr>
            <p:ph type="title" idx="3"/>
          </p:nvPr>
        </p:nvSpPr>
        <p:spPr>
          <a:xfrm>
            <a:off x="6180250" y="3013275"/>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60" name="Google Shape;860;p17"/>
          <p:cNvSpPr txBox="1">
            <a:spLocks noGrp="1"/>
          </p:cNvSpPr>
          <p:nvPr>
            <p:ph type="subTitle" idx="4"/>
          </p:nvPr>
        </p:nvSpPr>
        <p:spPr>
          <a:xfrm>
            <a:off x="6180239"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1" name="Google Shape;861;p17"/>
          <p:cNvSpPr txBox="1">
            <a:spLocks noGrp="1"/>
          </p:cNvSpPr>
          <p:nvPr>
            <p:ph type="title" idx="5"/>
          </p:nvPr>
        </p:nvSpPr>
        <p:spPr>
          <a:xfrm>
            <a:off x="3478225" y="3013300"/>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62" name="Google Shape;862;p17"/>
          <p:cNvSpPr txBox="1">
            <a:spLocks noGrp="1"/>
          </p:cNvSpPr>
          <p:nvPr>
            <p:ph type="subTitle" idx="6"/>
          </p:nvPr>
        </p:nvSpPr>
        <p:spPr>
          <a:xfrm>
            <a:off x="3478219"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3" name="Google Shape;863;p17"/>
          <p:cNvSpPr txBox="1">
            <a:spLocks noGrp="1"/>
          </p:cNvSpPr>
          <p:nvPr>
            <p:ph type="title" idx="7" hasCustomPrompt="1"/>
          </p:nvPr>
        </p:nvSpPr>
        <p:spPr>
          <a:xfrm>
            <a:off x="1514625"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64" name="Google Shape;864;p17"/>
          <p:cNvSpPr txBox="1">
            <a:spLocks noGrp="1"/>
          </p:cNvSpPr>
          <p:nvPr>
            <p:ph type="title" idx="8" hasCustomPrompt="1"/>
          </p:nvPr>
        </p:nvSpPr>
        <p:spPr>
          <a:xfrm>
            <a:off x="4222900"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65" name="Google Shape;865;p17"/>
          <p:cNvSpPr txBox="1">
            <a:spLocks noGrp="1"/>
          </p:cNvSpPr>
          <p:nvPr>
            <p:ph type="title" idx="9" hasCustomPrompt="1"/>
          </p:nvPr>
        </p:nvSpPr>
        <p:spPr>
          <a:xfrm>
            <a:off x="6918675"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6"/>
            </a:gs>
            <a:gs pos="100000">
              <a:srgbClr val="FEEADB"/>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1pPr>
            <a:lvl2pPr lvl="1">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2pPr>
            <a:lvl3pPr lvl="2">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3pPr>
            <a:lvl4pPr lvl="3">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4pPr>
            <a:lvl5pPr lvl="4">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5pPr>
            <a:lvl6pPr lvl="5">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6pPr>
            <a:lvl7pPr lvl="6">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7pPr>
            <a:lvl8pPr lvl="7">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8pPr>
            <a:lvl9pPr lvl="8">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1pPr>
            <a:lvl2pPr marL="914400" lvl="1"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2pPr>
            <a:lvl3pPr marL="1371600" lvl="2"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3pPr>
            <a:lvl4pPr marL="1828800" lvl="3"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4pPr>
            <a:lvl5pPr marL="2286000" lvl="4"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5pPr>
            <a:lvl6pPr marL="2743200" lvl="5"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6pPr>
            <a:lvl7pPr marL="3200400" lvl="6"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7pPr>
            <a:lvl8pPr marL="3657600" lvl="7"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8pPr>
            <a:lvl9pPr marL="4114800" lvl="8"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8"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liputan6.com/health/read/3990916/makanan-favorit-yang-diminati-usai-berhubungan-sek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grpSp>
        <p:nvGrpSpPr>
          <p:cNvPr id="1035" name="Google Shape;1035;p26"/>
          <p:cNvGrpSpPr/>
          <p:nvPr/>
        </p:nvGrpSpPr>
        <p:grpSpPr>
          <a:xfrm>
            <a:off x="997007" y="483524"/>
            <a:ext cx="7149986" cy="4176452"/>
            <a:chOff x="997007" y="483524"/>
            <a:chExt cx="7149986" cy="4176452"/>
          </a:xfrm>
        </p:grpSpPr>
        <p:sp>
          <p:nvSpPr>
            <p:cNvPr id="1036" name="Google Shape;1036;p26"/>
            <p:cNvSpPr/>
            <p:nvPr/>
          </p:nvSpPr>
          <p:spPr>
            <a:xfrm>
              <a:off x="1103283" y="541486"/>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257175" dist="180975" dir="5520000" algn="bl" rotWithShape="0">
                <a:srgbClr val="CEA37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26"/>
            <p:cNvGrpSpPr/>
            <p:nvPr/>
          </p:nvGrpSpPr>
          <p:grpSpPr>
            <a:xfrm>
              <a:off x="1184751" y="540069"/>
              <a:ext cx="6822196" cy="4063363"/>
              <a:chOff x="5930800" y="-1718525"/>
              <a:chExt cx="2767625" cy="1649025"/>
            </a:xfrm>
          </p:grpSpPr>
          <p:sp>
            <p:nvSpPr>
              <p:cNvPr id="1038" name="Google Shape;1038;p26"/>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6"/>
            <p:cNvGrpSpPr/>
            <p:nvPr/>
          </p:nvGrpSpPr>
          <p:grpSpPr>
            <a:xfrm>
              <a:off x="2999644" y="2503296"/>
              <a:ext cx="3144711" cy="2100136"/>
              <a:chOff x="2265450" y="-2416250"/>
              <a:chExt cx="1130825" cy="755200"/>
            </a:xfrm>
          </p:grpSpPr>
          <p:sp>
            <p:nvSpPr>
              <p:cNvPr id="1089" name="Google Shape;1089;p26"/>
              <p:cNvSpPr/>
              <p:nvPr/>
            </p:nvSpPr>
            <p:spPr>
              <a:xfrm>
                <a:off x="2480650" y="-2416250"/>
                <a:ext cx="701000" cy="75520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50000">
                    <a:srgbClr val="592D5F"/>
                  </a:gs>
                  <a:gs pos="79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2265450" y="-2201025"/>
                <a:ext cx="86050" cy="539975"/>
              </a:xfrm>
              <a:custGeom>
                <a:avLst/>
                <a:gdLst/>
                <a:ahLst/>
                <a:cxnLst/>
                <a:rect l="l" t="t" r="r" b="b"/>
                <a:pathLst>
                  <a:path w="3442" h="21599" extrusionOk="0">
                    <a:moveTo>
                      <a:pt x="1048" y="2608"/>
                    </a:moveTo>
                    <a:cubicBezTo>
                      <a:pt x="1048" y="2608"/>
                      <a:pt x="1215" y="2620"/>
                      <a:pt x="1215" y="3036"/>
                    </a:cubicBezTo>
                    <a:lnTo>
                      <a:pt x="1215" y="3798"/>
                    </a:lnTo>
                    <a:lnTo>
                      <a:pt x="882" y="3798"/>
                    </a:lnTo>
                    <a:lnTo>
                      <a:pt x="882" y="3036"/>
                    </a:lnTo>
                    <a:cubicBezTo>
                      <a:pt x="882" y="2620"/>
                      <a:pt x="1048" y="2608"/>
                      <a:pt x="1048" y="2608"/>
                    </a:cubicBezTo>
                    <a:close/>
                    <a:moveTo>
                      <a:pt x="1715" y="2477"/>
                    </a:moveTo>
                    <a:cubicBezTo>
                      <a:pt x="1715" y="2477"/>
                      <a:pt x="1965" y="2489"/>
                      <a:pt x="1965" y="2905"/>
                    </a:cubicBezTo>
                    <a:lnTo>
                      <a:pt x="1965" y="3798"/>
                    </a:lnTo>
                    <a:lnTo>
                      <a:pt x="1465" y="3798"/>
                    </a:lnTo>
                    <a:lnTo>
                      <a:pt x="1465" y="2905"/>
                    </a:lnTo>
                    <a:cubicBezTo>
                      <a:pt x="1465" y="2489"/>
                      <a:pt x="1715" y="2477"/>
                      <a:pt x="1715" y="2477"/>
                    </a:cubicBezTo>
                    <a:close/>
                    <a:moveTo>
                      <a:pt x="2406" y="2608"/>
                    </a:moveTo>
                    <a:cubicBezTo>
                      <a:pt x="2406" y="2608"/>
                      <a:pt x="2560" y="2620"/>
                      <a:pt x="2560" y="3036"/>
                    </a:cubicBezTo>
                    <a:lnTo>
                      <a:pt x="2560" y="3798"/>
                    </a:lnTo>
                    <a:lnTo>
                      <a:pt x="2239" y="3798"/>
                    </a:lnTo>
                    <a:lnTo>
                      <a:pt x="2239" y="3036"/>
                    </a:lnTo>
                    <a:cubicBezTo>
                      <a:pt x="2239" y="2620"/>
                      <a:pt x="2406" y="2608"/>
                      <a:pt x="2406" y="2608"/>
                    </a:cubicBezTo>
                    <a:close/>
                    <a:moveTo>
                      <a:pt x="1715" y="0"/>
                    </a:moveTo>
                    <a:lnTo>
                      <a:pt x="1679" y="48"/>
                    </a:lnTo>
                    <a:lnTo>
                      <a:pt x="1703" y="48"/>
                    </a:lnTo>
                    <a:lnTo>
                      <a:pt x="1703" y="60"/>
                    </a:lnTo>
                    <a:lnTo>
                      <a:pt x="1679" y="72"/>
                    </a:lnTo>
                    <a:cubicBezTo>
                      <a:pt x="1679" y="95"/>
                      <a:pt x="1679" y="95"/>
                      <a:pt x="1703" y="95"/>
                    </a:cubicBezTo>
                    <a:lnTo>
                      <a:pt x="1703" y="119"/>
                    </a:lnTo>
                    <a:cubicBezTo>
                      <a:pt x="1667" y="119"/>
                      <a:pt x="1655" y="95"/>
                      <a:pt x="1644" y="60"/>
                    </a:cubicBezTo>
                    <a:lnTo>
                      <a:pt x="1644" y="72"/>
                    </a:lnTo>
                    <a:cubicBezTo>
                      <a:pt x="1644" y="107"/>
                      <a:pt x="1667" y="131"/>
                      <a:pt x="1703" y="131"/>
                    </a:cubicBezTo>
                    <a:lnTo>
                      <a:pt x="1703" y="179"/>
                    </a:lnTo>
                    <a:cubicBezTo>
                      <a:pt x="1679" y="179"/>
                      <a:pt x="1667" y="191"/>
                      <a:pt x="1667" y="214"/>
                    </a:cubicBezTo>
                    <a:cubicBezTo>
                      <a:pt x="1667" y="226"/>
                      <a:pt x="1679" y="238"/>
                      <a:pt x="1703" y="238"/>
                    </a:cubicBezTo>
                    <a:lnTo>
                      <a:pt x="1703" y="274"/>
                    </a:lnTo>
                    <a:cubicBezTo>
                      <a:pt x="1679" y="274"/>
                      <a:pt x="1679" y="274"/>
                      <a:pt x="1679" y="286"/>
                    </a:cubicBezTo>
                    <a:lnTo>
                      <a:pt x="1703" y="298"/>
                    </a:lnTo>
                    <a:lnTo>
                      <a:pt x="1703" y="345"/>
                    </a:lnTo>
                    <a:cubicBezTo>
                      <a:pt x="1679" y="345"/>
                      <a:pt x="1679" y="345"/>
                      <a:pt x="1679" y="357"/>
                    </a:cubicBezTo>
                    <a:cubicBezTo>
                      <a:pt x="1655" y="369"/>
                      <a:pt x="1644" y="393"/>
                      <a:pt x="1644" y="417"/>
                    </a:cubicBezTo>
                    <a:cubicBezTo>
                      <a:pt x="1644" y="453"/>
                      <a:pt x="1667" y="476"/>
                      <a:pt x="1703" y="476"/>
                    </a:cubicBezTo>
                    <a:lnTo>
                      <a:pt x="1703" y="488"/>
                    </a:lnTo>
                    <a:cubicBezTo>
                      <a:pt x="1679" y="488"/>
                      <a:pt x="1667" y="512"/>
                      <a:pt x="1667" y="536"/>
                    </a:cubicBezTo>
                    <a:cubicBezTo>
                      <a:pt x="1667" y="548"/>
                      <a:pt x="1679" y="572"/>
                      <a:pt x="1703" y="584"/>
                    </a:cubicBezTo>
                    <a:lnTo>
                      <a:pt x="1703" y="595"/>
                    </a:lnTo>
                    <a:cubicBezTo>
                      <a:pt x="1679" y="595"/>
                      <a:pt x="1655" y="607"/>
                      <a:pt x="1655" y="643"/>
                    </a:cubicBezTo>
                    <a:cubicBezTo>
                      <a:pt x="1655" y="643"/>
                      <a:pt x="1644" y="643"/>
                      <a:pt x="1644" y="655"/>
                    </a:cubicBezTo>
                    <a:cubicBezTo>
                      <a:pt x="1644" y="655"/>
                      <a:pt x="1644" y="667"/>
                      <a:pt x="1655" y="667"/>
                    </a:cubicBezTo>
                    <a:cubicBezTo>
                      <a:pt x="1655" y="667"/>
                      <a:pt x="1620" y="667"/>
                      <a:pt x="1620" y="691"/>
                    </a:cubicBezTo>
                    <a:cubicBezTo>
                      <a:pt x="1620" y="691"/>
                      <a:pt x="1560" y="703"/>
                      <a:pt x="1584" y="715"/>
                    </a:cubicBezTo>
                    <a:lnTo>
                      <a:pt x="1596" y="715"/>
                    </a:lnTo>
                    <a:lnTo>
                      <a:pt x="1358" y="941"/>
                    </a:lnTo>
                    <a:cubicBezTo>
                      <a:pt x="1346" y="941"/>
                      <a:pt x="1346" y="941"/>
                      <a:pt x="1322" y="953"/>
                    </a:cubicBezTo>
                    <a:cubicBezTo>
                      <a:pt x="1239" y="1000"/>
                      <a:pt x="1251" y="1048"/>
                      <a:pt x="1251" y="1048"/>
                    </a:cubicBezTo>
                    <a:cubicBezTo>
                      <a:pt x="1251" y="1048"/>
                      <a:pt x="572" y="1405"/>
                      <a:pt x="632" y="2131"/>
                    </a:cubicBezTo>
                    <a:cubicBezTo>
                      <a:pt x="417" y="2155"/>
                      <a:pt x="310" y="2191"/>
                      <a:pt x="310" y="2191"/>
                    </a:cubicBezTo>
                    <a:lnTo>
                      <a:pt x="751" y="2358"/>
                    </a:lnTo>
                    <a:lnTo>
                      <a:pt x="751" y="3798"/>
                    </a:lnTo>
                    <a:lnTo>
                      <a:pt x="346" y="3798"/>
                    </a:lnTo>
                    <a:lnTo>
                      <a:pt x="346" y="4275"/>
                    </a:lnTo>
                    <a:lnTo>
                      <a:pt x="608" y="4572"/>
                    </a:lnTo>
                    <a:lnTo>
                      <a:pt x="477" y="10132"/>
                    </a:lnTo>
                    <a:lnTo>
                      <a:pt x="191" y="10132"/>
                    </a:lnTo>
                    <a:lnTo>
                      <a:pt x="191" y="10609"/>
                    </a:lnTo>
                    <a:lnTo>
                      <a:pt x="465" y="10894"/>
                    </a:lnTo>
                    <a:lnTo>
                      <a:pt x="346" y="15824"/>
                    </a:lnTo>
                    <a:lnTo>
                      <a:pt x="0" y="15824"/>
                    </a:lnTo>
                    <a:lnTo>
                      <a:pt x="0" y="16300"/>
                    </a:lnTo>
                    <a:lnTo>
                      <a:pt x="334" y="16586"/>
                    </a:lnTo>
                    <a:lnTo>
                      <a:pt x="215" y="21598"/>
                    </a:lnTo>
                    <a:lnTo>
                      <a:pt x="3227" y="21598"/>
                    </a:lnTo>
                    <a:lnTo>
                      <a:pt x="3108" y="16586"/>
                    </a:lnTo>
                    <a:lnTo>
                      <a:pt x="3441" y="16300"/>
                    </a:lnTo>
                    <a:lnTo>
                      <a:pt x="3441" y="15824"/>
                    </a:lnTo>
                    <a:lnTo>
                      <a:pt x="3096" y="15824"/>
                    </a:lnTo>
                    <a:lnTo>
                      <a:pt x="2965" y="10894"/>
                    </a:lnTo>
                    <a:lnTo>
                      <a:pt x="3227" y="10609"/>
                    </a:lnTo>
                    <a:lnTo>
                      <a:pt x="3227" y="10132"/>
                    </a:lnTo>
                    <a:lnTo>
                      <a:pt x="2953" y="10132"/>
                    </a:lnTo>
                    <a:lnTo>
                      <a:pt x="2810" y="4572"/>
                    </a:lnTo>
                    <a:lnTo>
                      <a:pt x="3084" y="4275"/>
                    </a:lnTo>
                    <a:lnTo>
                      <a:pt x="3084" y="3798"/>
                    </a:lnTo>
                    <a:lnTo>
                      <a:pt x="2679" y="3798"/>
                    </a:lnTo>
                    <a:lnTo>
                      <a:pt x="2679" y="2358"/>
                    </a:lnTo>
                    <a:lnTo>
                      <a:pt x="3108" y="2191"/>
                    </a:lnTo>
                    <a:cubicBezTo>
                      <a:pt x="3108" y="2191"/>
                      <a:pt x="3013" y="2155"/>
                      <a:pt x="2798" y="2131"/>
                    </a:cubicBezTo>
                    <a:cubicBezTo>
                      <a:pt x="2870" y="1381"/>
                      <a:pt x="2179" y="1048"/>
                      <a:pt x="2179" y="1048"/>
                    </a:cubicBezTo>
                    <a:cubicBezTo>
                      <a:pt x="2179" y="1048"/>
                      <a:pt x="2191" y="988"/>
                      <a:pt x="2096" y="953"/>
                    </a:cubicBezTo>
                    <a:cubicBezTo>
                      <a:pt x="2084" y="953"/>
                      <a:pt x="2084" y="953"/>
                      <a:pt x="2072" y="941"/>
                    </a:cubicBezTo>
                    <a:lnTo>
                      <a:pt x="1834" y="715"/>
                    </a:lnTo>
                    <a:lnTo>
                      <a:pt x="1846" y="715"/>
                    </a:lnTo>
                    <a:cubicBezTo>
                      <a:pt x="1882" y="703"/>
                      <a:pt x="1798" y="691"/>
                      <a:pt x="1798" y="691"/>
                    </a:cubicBezTo>
                    <a:cubicBezTo>
                      <a:pt x="1798" y="667"/>
                      <a:pt x="1775" y="667"/>
                      <a:pt x="1775" y="667"/>
                    </a:cubicBezTo>
                    <a:cubicBezTo>
                      <a:pt x="1775" y="667"/>
                      <a:pt x="1786" y="667"/>
                      <a:pt x="1786" y="655"/>
                    </a:cubicBezTo>
                    <a:cubicBezTo>
                      <a:pt x="1786" y="655"/>
                      <a:pt x="1786" y="643"/>
                      <a:pt x="1775" y="643"/>
                    </a:cubicBezTo>
                    <a:cubicBezTo>
                      <a:pt x="1775" y="607"/>
                      <a:pt x="1763" y="595"/>
                      <a:pt x="1727" y="595"/>
                    </a:cubicBezTo>
                    <a:lnTo>
                      <a:pt x="1727" y="584"/>
                    </a:lnTo>
                    <a:cubicBezTo>
                      <a:pt x="1739" y="584"/>
                      <a:pt x="1763" y="572"/>
                      <a:pt x="1763" y="536"/>
                    </a:cubicBezTo>
                    <a:cubicBezTo>
                      <a:pt x="1763" y="524"/>
                      <a:pt x="1739" y="512"/>
                      <a:pt x="1727" y="488"/>
                    </a:cubicBezTo>
                    <a:lnTo>
                      <a:pt x="1727" y="476"/>
                    </a:lnTo>
                    <a:cubicBezTo>
                      <a:pt x="1763" y="476"/>
                      <a:pt x="1786" y="453"/>
                      <a:pt x="1786" y="417"/>
                    </a:cubicBezTo>
                    <a:cubicBezTo>
                      <a:pt x="1786" y="393"/>
                      <a:pt x="1775" y="369"/>
                      <a:pt x="1739" y="357"/>
                    </a:cubicBezTo>
                    <a:lnTo>
                      <a:pt x="1727" y="345"/>
                    </a:lnTo>
                    <a:lnTo>
                      <a:pt x="1727" y="298"/>
                    </a:lnTo>
                    <a:cubicBezTo>
                      <a:pt x="1739" y="298"/>
                      <a:pt x="1739" y="298"/>
                      <a:pt x="1739" y="286"/>
                    </a:cubicBezTo>
                    <a:lnTo>
                      <a:pt x="1727" y="274"/>
                    </a:lnTo>
                    <a:lnTo>
                      <a:pt x="1727" y="238"/>
                    </a:lnTo>
                    <a:cubicBezTo>
                      <a:pt x="1739" y="238"/>
                      <a:pt x="1763" y="226"/>
                      <a:pt x="1763" y="214"/>
                    </a:cubicBezTo>
                    <a:cubicBezTo>
                      <a:pt x="1763" y="191"/>
                      <a:pt x="1739" y="179"/>
                      <a:pt x="1727" y="179"/>
                    </a:cubicBezTo>
                    <a:lnTo>
                      <a:pt x="1727" y="131"/>
                    </a:lnTo>
                    <a:cubicBezTo>
                      <a:pt x="1763" y="131"/>
                      <a:pt x="1786" y="107"/>
                      <a:pt x="1786" y="72"/>
                    </a:cubicBezTo>
                    <a:lnTo>
                      <a:pt x="1786" y="60"/>
                    </a:lnTo>
                    <a:cubicBezTo>
                      <a:pt x="1786" y="95"/>
                      <a:pt x="1763" y="107"/>
                      <a:pt x="1727" y="119"/>
                    </a:cubicBezTo>
                    <a:lnTo>
                      <a:pt x="1727" y="95"/>
                    </a:lnTo>
                    <a:lnTo>
                      <a:pt x="1739" y="72"/>
                    </a:lnTo>
                    <a:cubicBezTo>
                      <a:pt x="1739" y="60"/>
                      <a:pt x="1739" y="60"/>
                      <a:pt x="1727" y="60"/>
                    </a:cubicBezTo>
                    <a:lnTo>
                      <a:pt x="1727" y="48"/>
                    </a:lnTo>
                    <a:lnTo>
                      <a:pt x="1739" y="48"/>
                    </a:lnTo>
                    <a:lnTo>
                      <a:pt x="1715" y="0"/>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3310225" y="-2201025"/>
                <a:ext cx="86050" cy="539975"/>
              </a:xfrm>
              <a:custGeom>
                <a:avLst/>
                <a:gdLst/>
                <a:ahLst/>
                <a:cxnLst/>
                <a:rect l="l" t="t" r="r" b="b"/>
                <a:pathLst>
                  <a:path w="3442" h="21599" extrusionOk="0">
                    <a:moveTo>
                      <a:pt x="1036" y="2608"/>
                    </a:moveTo>
                    <a:cubicBezTo>
                      <a:pt x="1036" y="2608"/>
                      <a:pt x="1191" y="2620"/>
                      <a:pt x="1191" y="3036"/>
                    </a:cubicBezTo>
                    <a:lnTo>
                      <a:pt x="1191" y="3798"/>
                    </a:lnTo>
                    <a:lnTo>
                      <a:pt x="870" y="3798"/>
                    </a:lnTo>
                    <a:lnTo>
                      <a:pt x="870" y="3036"/>
                    </a:lnTo>
                    <a:cubicBezTo>
                      <a:pt x="870" y="2620"/>
                      <a:pt x="1036" y="2608"/>
                      <a:pt x="1036" y="2608"/>
                    </a:cubicBezTo>
                    <a:close/>
                    <a:moveTo>
                      <a:pt x="1703" y="2477"/>
                    </a:moveTo>
                    <a:cubicBezTo>
                      <a:pt x="1703" y="2477"/>
                      <a:pt x="1953" y="2489"/>
                      <a:pt x="1953" y="2905"/>
                    </a:cubicBezTo>
                    <a:lnTo>
                      <a:pt x="1953" y="3798"/>
                    </a:lnTo>
                    <a:lnTo>
                      <a:pt x="1453" y="3798"/>
                    </a:lnTo>
                    <a:lnTo>
                      <a:pt x="1453" y="2905"/>
                    </a:lnTo>
                    <a:cubicBezTo>
                      <a:pt x="1453" y="2489"/>
                      <a:pt x="1703" y="2477"/>
                      <a:pt x="1703" y="2477"/>
                    </a:cubicBezTo>
                    <a:close/>
                    <a:moveTo>
                      <a:pt x="2382" y="2608"/>
                    </a:moveTo>
                    <a:cubicBezTo>
                      <a:pt x="2382" y="2608"/>
                      <a:pt x="2548" y="2620"/>
                      <a:pt x="2548" y="3036"/>
                    </a:cubicBezTo>
                    <a:lnTo>
                      <a:pt x="2548" y="3798"/>
                    </a:lnTo>
                    <a:lnTo>
                      <a:pt x="2227" y="3798"/>
                    </a:lnTo>
                    <a:lnTo>
                      <a:pt x="2227" y="3036"/>
                    </a:lnTo>
                    <a:cubicBezTo>
                      <a:pt x="2227" y="2620"/>
                      <a:pt x="2382" y="2608"/>
                      <a:pt x="2382" y="2608"/>
                    </a:cubicBezTo>
                    <a:close/>
                    <a:moveTo>
                      <a:pt x="1703" y="0"/>
                    </a:moveTo>
                    <a:lnTo>
                      <a:pt x="1667" y="48"/>
                    </a:lnTo>
                    <a:lnTo>
                      <a:pt x="1679" y="48"/>
                    </a:lnTo>
                    <a:lnTo>
                      <a:pt x="1679" y="60"/>
                    </a:lnTo>
                    <a:lnTo>
                      <a:pt x="1667" y="72"/>
                    </a:lnTo>
                    <a:cubicBezTo>
                      <a:pt x="1667" y="95"/>
                      <a:pt x="1667" y="95"/>
                      <a:pt x="1679" y="95"/>
                    </a:cubicBezTo>
                    <a:lnTo>
                      <a:pt x="1679" y="119"/>
                    </a:lnTo>
                    <a:cubicBezTo>
                      <a:pt x="1655" y="119"/>
                      <a:pt x="1643" y="95"/>
                      <a:pt x="1620" y="60"/>
                    </a:cubicBezTo>
                    <a:lnTo>
                      <a:pt x="1620" y="72"/>
                    </a:lnTo>
                    <a:cubicBezTo>
                      <a:pt x="1620" y="107"/>
                      <a:pt x="1655" y="131"/>
                      <a:pt x="1679" y="131"/>
                    </a:cubicBezTo>
                    <a:lnTo>
                      <a:pt x="1679" y="179"/>
                    </a:lnTo>
                    <a:cubicBezTo>
                      <a:pt x="1667" y="179"/>
                      <a:pt x="1655" y="191"/>
                      <a:pt x="1655" y="214"/>
                    </a:cubicBezTo>
                    <a:cubicBezTo>
                      <a:pt x="1655" y="226"/>
                      <a:pt x="1667" y="238"/>
                      <a:pt x="1679" y="238"/>
                    </a:cubicBezTo>
                    <a:lnTo>
                      <a:pt x="1679" y="274"/>
                    </a:lnTo>
                    <a:cubicBezTo>
                      <a:pt x="1667" y="274"/>
                      <a:pt x="1667" y="274"/>
                      <a:pt x="1667" y="286"/>
                    </a:cubicBezTo>
                    <a:lnTo>
                      <a:pt x="1679" y="298"/>
                    </a:lnTo>
                    <a:lnTo>
                      <a:pt x="1679" y="345"/>
                    </a:lnTo>
                    <a:cubicBezTo>
                      <a:pt x="1667" y="345"/>
                      <a:pt x="1667" y="345"/>
                      <a:pt x="1667" y="357"/>
                    </a:cubicBezTo>
                    <a:cubicBezTo>
                      <a:pt x="1643" y="369"/>
                      <a:pt x="1620" y="393"/>
                      <a:pt x="1620" y="417"/>
                    </a:cubicBezTo>
                    <a:cubicBezTo>
                      <a:pt x="1620" y="453"/>
                      <a:pt x="1655" y="476"/>
                      <a:pt x="1679" y="476"/>
                    </a:cubicBezTo>
                    <a:lnTo>
                      <a:pt x="1679" y="488"/>
                    </a:lnTo>
                    <a:cubicBezTo>
                      <a:pt x="1667" y="488"/>
                      <a:pt x="1655" y="512"/>
                      <a:pt x="1655" y="536"/>
                    </a:cubicBezTo>
                    <a:cubicBezTo>
                      <a:pt x="1655" y="548"/>
                      <a:pt x="1667" y="572"/>
                      <a:pt x="1679" y="584"/>
                    </a:cubicBezTo>
                    <a:lnTo>
                      <a:pt x="1679" y="595"/>
                    </a:lnTo>
                    <a:cubicBezTo>
                      <a:pt x="1667" y="595"/>
                      <a:pt x="1643" y="607"/>
                      <a:pt x="1643" y="643"/>
                    </a:cubicBezTo>
                    <a:cubicBezTo>
                      <a:pt x="1643" y="643"/>
                      <a:pt x="1620" y="643"/>
                      <a:pt x="1620" y="655"/>
                    </a:cubicBezTo>
                    <a:cubicBezTo>
                      <a:pt x="1620" y="655"/>
                      <a:pt x="1620" y="667"/>
                      <a:pt x="1643" y="667"/>
                    </a:cubicBezTo>
                    <a:cubicBezTo>
                      <a:pt x="1643" y="667"/>
                      <a:pt x="1608" y="667"/>
                      <a:pt x="1608" y="691"/>
                    </a:cubicBezTo>
                    <a:cubicBezTo>
                      <a:pt x="1608" y="691"/>
                      <a:pt x="1548" y="703"/>
                      <a:pt x="1572" y="715"/>
                    </a:cubicBezTo>
                    <a:lnTo>
                      <a:pt x="1584" y="715"/>
                    </a:lnTo>
                    <a:lnTo>
                      <a:pt x="1346" y="941"/>
                    </a:lnTo>
                    <a:cubicBezTo>
                      <a:pt x="1322" y="941"/>
                      <a:pt x="1322" y="941"/>
                      <a:pt x="1310" y="953"/>
                    </a:cubicBezTo>
                    <a:cubicBezTo>
                      <a:pt x="1227" y="1000"/>
                      <a:pt x="1239" y="1048"/>
                      <a:pt x="1239" y="1048"/>
                    </a:cubicBezTo>
                    <a:cubicBezTo>
                      <a:pt x="1239" y="1048"/>
                      <a:pt x="548" y="1405"/>
                      <a:pt x="608" y="2131"/>
                    </a:cubicBezTo>
                    <a:cubicBezTo>
                      <a:pt x="405" y="2155"/>
                      <a:pt x="298" y="2191"/>
                      <a:pt x="298" y="2191"/>
                    </a:cubicBezTo>
                    <a:lnTo>
                      <a:pt x="727" y="2358"/>
                    </a:lnTo>
                    <a:lnTo>
                      <a:pt x="727" y="3798"/>
                    </a:lnTo>
                    <a:lnTo>
                      <a:pt x="346" y="3798"/>
                    </a:lnTo>
                    <a:lnTo>
                      <a:pt x="346" y="4275"/>
                    </a:lnTo>
                    <a:lnTo>
                      <a:pt x="620" y="4572"/>
                    </a:lnTo>
                    <a:lnTo>
                      <a:pt x="477" y="10132"/>
                    </a:lnTo>
                    <a:lnTo>
                      <a:pt x="203" y="10132"/>
                    </a:lnTo>
                    <a:lnTo>
                      <a:pt x="203" y="10609"/>
                    </a:lnTo>
                    <a:lnTo>
                      <a:pt x="465" y="10894"/>
                    </a:lnTo>
                    <a:lnTo>
                      <a:pt x="346" y="15824"/>
                    </a:lnTo>
                    <a:lnTo>
                      <a:pt x="0" y="15824"/>
                    </a:lnTo>
                    <a:lnTo>
                      <a:pt x="0" y="16300"/>
                    </a:lnTo>
                    <a:lnTo>
                      <a:pt x="334" y="16586"/>
                    </a:lnTo>
                    <a:lnTo>
                      <a:pt x="215" y="21598"/>
                    </a:lnTo>
                    <a:lnTo>
                      <a:pt x="3239" y="21598"/>
                    </a:lnTo>
                    <a:lnTo>
                      <a:pt x="3120" y="16586"/>
                    </a:lnTo>
                    <a:lnTo>
                      <a:pt x="3441" y="16300"/>
                    </a:lnTo>
                    <a:lnTo>
                      <a:pt x="3441" y="15824"/>
                    </a:lnTo>
                    <a:lnTo>
                      <a:pt x="3072" y="15824"/>
                    </a:lnTo>
                    <a:lnTo>
                      <a:pt x="2953" y="10894"/>
                    </a:lnTo>
                    <a:lnTo>
                      <a:pt x="3215" y="10609"/>
                    </a:lnTo>
                    <a:lnTo>
                      <a:pt x="3215" y="10132"/>
                    </a:lnTo>
                    <a:lnTo>
                      <a:pt x="2941" y="10132"/>
                    </a:lnTo>
                    <a:lnTo>
                      <a:pt x="2798" y="4572"/>
                    </a:lnTo>
                    <a:lnTo>
                      <a:pt x="3072" y="4275"/>
                    </a:lnTo>
                    <a:lnTo>
                      <a:pt x="3072" y="3798"/>
                    </a:lnTo>
                    <a:lnTo>
                      <a:pt x="2667" y="3798"/>
                    </a:lnTo>
                    <a:lnTo>
                      <a:pt x="2667" y="2358"/>
                    </a:lnTo>
                    <a:lnTo>
                      <a:pt x="3096" y="2191"/>
                    </a:lnTo>
                    <a:cubicBezTo>
                      <a:pt x="3096" y="2191"/>
                      <a:pt x="3001" y="2155"/>
                      <a:pt x="2786" y="2131"/>
                    </a:cubicBezTo>
                    <a:cubicBezTo>
                      <a:pt x="2858" y="1381"/>
                      <a:pt x="2167" y="1048"/>
                      <a:pt x="2167" y="1048"/>
                    </a:cubicBezTo>
                    <a:cubicBezTo>
                      <a:pt x="2167" y="1048"/>
                      <a:pt x="2179" y="988"/>
                      <a:pt x="2084" y="953"/>
                    </a:cubicBezTo>
                    <a:cubicBezTo>
                      <a:pt x="2072" y="953"/>
                      <a:pt x="2072" y="953"/>
                      <a:pt x="2060" y="941"/>
                    </a:cubicBezTo>
                    <a:lnTo>
                      <a:pt x="1822" y="715"/>
                    </a:lnTo>
                    <a:lnTo>
                      <a:pt x="1834" y="715"/>
                    </a:lnTo>
                    <a:cubicBezTo>
                      <a:pt x="1870" y="703"/>
                      <a:pt x="1786" y="691"/>
                      <a:pt x="1786" y="691"/>
                    </a:cubicBezTo>
                    <a:cubicBezTo>
                      <a:pt x="1786" y="667"/>
                      <a:pt x="1763" y="667"/>
                      <a:pt x="1763" y="667"/>
                    </a:cubicBezTo>
                    <a:cubicBezTo>
                      <a:pt x="1763" y="667"/>
                      <a:pt x="1774" y="667"/>
                      <a:pt x="1774" y="655"/>
                    </a:cubicBezTo>
                    <a:cubicBezTo>
                      <a:pt x="1774" y="655"/>
                      <a:pt x="1774" y="643"/>
                      <a:pt x="1763" y="643"/>
                    </a:cubicBezTo>
                    <a:cubicBezTo>
                      <a:pt x="1763" y="607"/>
                      <a:pt x="1739" y="595"/>
                      <a:pt x="1715" y="595"/>
                    </a:cubicBezTo>
                    <a:lnTo>
                      <a:pt x="1715" y="584"/>
                    </a:lnTo>
                    <a:cubicBezTo>
                      <a:pt x="1727" y="584"/>
                      <a:pt x="1751" y="572"/>
                      <a:pt x="1751" y="536"/>
                    </a:cubicBezTo>
                    <a:cubicBezTo>
                      <a:pt x="1751" y="524"/>
                      <a:pt x="1727" y="512"/>
                      <a:pt x="1715" y="488"/>
                    </a:cubicBezTo>
                    <a:lnTo>
                      <a:pt x="1715" y="476"/>
                    </a:lnTo>
                    <a:cubicBezTo>
                      <a:pt x="1751" y="476"/>
                      <a:pt x="1774" y="453"/>
                      <a:pt x="1774" y="417"/>
                    </a:cubicBezTo>
                    <a:cubicBezTo>
                      <a:pt x="1774" y="393"/>
                      <a:pt x="1763" y="369"/>
                      <a:pt x="1727" y="357"/>
                    </a:cubicBezTo>
                    <a:lnTo>
                      <a:pt x="1715" y="345"/>
                    </a:lnTo>
                    <a:lnTo>
                      <a:pt x="1715" y="298"/>
                    </a:lnTo>
                    <a:cubicBezTo>
                      <a:pt x="1727" y="298"/>
                      <a:pt x="1727" y="298"/>
                      <a:pt x="1727" y="286"/>
                    </a:cubicBezTo>
                    <a:lnTo>
                      <a:pt x="1715" y="274"/>
                    </a:lnTo>
                    <a:lnTo>
                      <a:pt x="1715" y="238"/>
                    </a:lnTo>
                    <a:cubicBezTo>
                      <a:pt x="1727" y="238"/>
                      <a:pt x="1751" y="226"/>
                      <a:pt x="1751" y="214"/>
                    </a:cubicBezTo>
                    <a:cubicBezTo>
                      <a:pt x="1751" y="191"/>
                      <a:pt x="1727" y="179"/>
                      <a:pt x="1715" y="179"/>
                    </a:cubicBezTo>
                    <a:lnTo>
                      <a:pt x="1715" y="131"/>
                    </a:lnTo>
                    <a:cubicBezTo>
                      <a:pt x="1751" y="131"/>
                      <a:pt x="1774" y="107"/>
                      <a:pt x="1774" y="72"/>
                    </a:cubicBezTo>
                    <a:lnTo>
                      <a:pt x="1774" y="60"/>
                    </a:lnTo>
                    <a:cubicBezTo>
                      <a:pt x="1774" y="95"/>
                      <a:pt x="1739" y="107"/>
                      <a:pt x="1715" y="119"/>
                    </a:cubicBezTo>
                    <a:lnTo>
                      <a:pt x="1715" y="95"/>
                    </a:lnTo>
                    <a:lnTo>
                      <a:pt x="1727" y="72"/>
                    </a:lnTo>
                    <a:cubicBezTo>
                      <a:pt x="1727" y="60"/>
                      <a:pt x="1727" y="60"/>
                      <a:pt x="1715" y="60"/>
                    </a:cubicBezTo>
                    <a:lnTo>
                      <a:pt x="1715" y="48"/>
                    </a:lnTo>
                    <a:lnTo>
                      <a:pt x="1727" y="48"/>
                    </a:lnTo>
                    <a:lnTo>
                      <a:pt x="1703" y="0"/>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2388975" y="-2063225"/>
                <a:ext cx="62825" cy="397700"/>
              </a:xfrm>
              <a:custGeom>
                <a:avLst/>
                <a:gdLst/>
                <a:ahLst/>
                <a:cxnLst/>
                <a:rect l="l" t="t" r="r" b="b"/>
                <a:pathLst>
                  <a:path w="2513" h="15908" extrusionOk="0">
                    <a:moveTo>
                      <a:pt x="1263" y="1"/>
                    </a:moveTo>
                    <a:lnTo>
                      <a:pt x="1251" y="25"/>
                    </a:lnTo>
                    <a:lnTo>
                      <a:pt x="1286" y="25"/>
                    </a:lnTo>
                    <a:lnTo>
                      <a:pt x="1263" y="1"/>
                    </a:lnTo>
                    <a:close/>
                    <a:moveTo>
                      <a:pt x="1263" y="25"/>
                    </a:moveTo>
                    <a:lnTo>
                      <a:pt x="1251" y="36"/>
                    </a:lnTo>
                    <a:cubicBezTo>
                      <a:pt x="1251" y="36"/>
                      <a:pt x="1251" y="60"/>
                      <a:pt x="1263" y="60"/>
                    </a:cubicBezTo>
                    <a:lnTo>
                      <a:pt x="1286" y="36"/>
                    </a:lnTo>
                    <a:cubicBezTo>
                      <a:pt x="1286" y="36"/>
                      <a:pt x="1286" y="25"/>
                      <a:pt x="1263" y="25"/>
                    </a:cubicBezTo>
                    <a:close/>
                    <a:moveTo>
                      <a:pt x="1227" y="25"/>
                    </a:moveTo>
                    <a:lnTo>
                      <a:pt x="1227" y="36"/>
                    </a:lnTo>
                    <a:cubicBezTo>
                      <a:pt x="1227" y="72"/>
                      <a:pt x="1239" y="84"/>
                      <a:pt x="1263" y="84"/>
                    </a:cubicBezTo>
                    <a:cubicBezTo>
                      <a:pt x="1298" y="84"/>
                      <a:pt x="1310" y="60"/>
                      <a:pt x="1310" y="36"/>
                    </a:cubicBezTo>
                    <a:lnTo>
                      <a:pt x="1310" y="25"/>
                    </a:lnTo>
                    <a:cubicBezTo>
                      <a:pt x="1310" y="36"/>
                      <a:pt x="1298" y="60"/>
                      <a:pt x="1263" y="72"/>
                    </a:cubicBezTo>
                    <a:cubicBezTo>
                      <a:pt x="1251" y="72"/>
                      <a:pt x="1239" y="60"/>
                      <a:pt x="1227" y="25"/>
                    </a:cubicBezTo>
                    <a:close/>
                    <a:moveTo>
                      <a:pt x="1263" y="120"/>
                    </a:moveTo>
                    <a:cubicBezTo>
                      <a:pt x="1251" y="120"/>
                      <a:pt x="1251" y="132"/>
                      <a:pt x="1251" y="144"/>
                    </a:cubicBezTo>
                    <a:cubicBezTo>
                      <a:pt x="1251" y="156"/>
                      <a:pt x="1263" y="179"/>
                      <a:pt x="1263" y="179"/>
                    </a:cubicBezTo>
                    <a:cubicBezTo>
                      <a:pt x="1286" y="179"/>
                      <a:pt x="1286" y="156"/>
                      <a:pt x="1286" y="144"/>
                    </a:cubicBezTo>
                    <a:cubicBezTo>
                      <a:pt x="1286" y="132"/>
                      <a:pt x="1263" y="120"/>
                      <a:pt x="1263" y="120"/>
                    </a:cubicBezTo>
                    <a:close/>
                    <a:moveTo>
                      <a:pt x="1251" y="215"/>
                    </a:moveTo>
                    <a:cubicBezTo>
                      <a:pt x="1239" y="239"/>
                      <a:pt x="1227" y="251"/>
                      <a:pt x="1227" y="263"/>
                    </a:cubicBezTo>
                    <a:cubicBezTo>
                      <a:pt x="1227" y="298"/>
                      <a:pt x="1239" y="310"/>
                      <a:pt x="1263" y="310"/>
                    </a:cubicBezTo>
                    <a:cubicBezTo>
                      <a:pt x="1286" y="310"/>
                      <a:pt x="1310" y="298"/>
                      <a:pt x="1310" y="263"/>
                    </a:cubicBezTo>
                    <a:cubicBezTo>
                      <a:pt x="1310" y="251"/>
                      <a:pt x="1298" y="239"/>
                      <a:pt x="1286" y="215"/>
                    </a:cubicBezTo>
                    <a:close/>
                    <a:moveTo>
                      <a:pt x="1263" y="322"/>
                    </a:moveTo>
                    <a:cubicBezTo>
                      <a:pt x="1251" y="322"/>
                      <a:pt x="1239" y="334"/>
                      <a:pt x="1239" y="358"/>
                    </a:cubicBezTo>
                    <a:cubicBezTo>
                      <a:pt x="1239" y="370"/>
                      <a:pt x="1251" y="382"/>
                      <a:pt x="1263" y="382"/>
                    </a:cubicBezTo>
                    <a:cubicBezTo>
                      <a:pt x="1286" y="382"/>
                      <a:pt x="1298" y="370"/>
                      <a:pt x="1298" y="358"/>
                    </a:cubicBezTo>
                    <a:cubicBezTo>
                      <a:pt x="1298" y="334"/>
                      <a:pt x="1286" y="322"/>
                      <a:pt x="1263" y="322"/>
                    </a:cubicBezTo>
                    <a:close/>
                    <a:moveTo>
                      <a:pt x="1286" y="1787"/>
                    </a:moveTo>
                    <a:cubicBezTo>
                      <a:pt x="1286" y="1787"/>
                      <a:pt x="1465" y="1799"/>
                      <a:pt x="1465" y="2096"/>
                    </a:cubicBezTo>
                    <a:lnTo>
                      <a:pt x="1465" y="2751"/>
                    </a:lnTo>
                    <a:lnTo>
                      <a:pt x="1096" y="2751"/>
                    </a:lnTo>
                    <a:lnTo>
                      <a:pt x="1096" y="2096"/>
                    </a:lnTo>
                    <a:cubicBezTo>
                      <a:pt x="1096" y="1799"/>
                      <a:pt x="1286" y="1787"/>
                      <a:pt x="1286" y="1787"/>
                    </a:cubicBezTo>
                    <a:close/>
                    <a:moveTo>
                      <a:pt x="774" y="1882"/>
                    </a:moveTo>
                    <a:cubicBezTo>
                      <a:pt x="774" y="1882"/>
                      <a:pt x="894" y="1906"/>
                      <a:pt x="894" y="2203"/>
                    </a:cubicBezTo>
                    <a:lnTo>
                      <a:pt x="894" y="2763"/>
                    </a:lnTo>
                    <a:lnTo>
                      <a:pt x="655" y="2763"/>
                    </a:lnTo>
                    <a:lnTo>
                      <a:pt x="655" y="2203"/>
                    </a:lnTo>
                    <a:cubicBezTo>
                      <a:pt x="655" y="1906"/>
                      <a:pt x="774" y="1882"/>
                      <a:pt x="774" y="1882"/>
                    </a:cubicBezTo>
                    <a:close/>
                    <a:moveTo>
                      <a:pt x="1775" y="1882"/>
                    </a:moveTo>
                    <a:cubicBezTo>
                      <a:pt x="1775" y="1882"/>
                      <a:pt x="1894" y="1906"/>
                      <a:pt x="1894" y="2203"/>
                    </a:cubicBezTo>
                    <a:lnTo>
                      <a:pt x="1894" y="2763"/>
                    </a:lnTo>
                    <a:lnTo>
                      <a:pt x="1656" y="2763"/>
                    </a:lnTo>
                    <a:lnTo>
                      <a:pt x="1656" y="2203"/>
                    </a:lnTo>
                    <a:cubicBezTo>
                      <a:pt x="1656" y="1906"/>
                      <a:pt x="1775" y="1882"/>
                      <a:pt x="1775" y="1882"/>
                    </a:cubicBezTo>
                    <a:close/>
                    <a:moveTo>
                      <a:pt x="1263" y="394"/>
                    </a:moveTo>
                    <a:cubicBezTo>
                      <a:pt x="1251" y="394"/>
                      <a:pt x="1239" y="417"/>
                      <a:pt x="1239" y="429"/>
                    </a:cubicBezTo>
                    <a:cubicBezTo>
                      <a:pt x="1239" y="429"/>
                      <a:pt x="1227" y="429"/>
                      <a:pt x="1227" y="441"/>
                    </a:cubicBezTo>
                    <a:cubicBezTo>
                      <a:pt x="1227" y="441"/>
                      <a:pt x="1179" y="465"/>
                      <a:pt x="1191" y="477"/>
                    </a:cubicBezTo>
                    <a:lnTo>
                      <a:pt x="1203" y="477"/>
                    </a:lnTo>
                    <a:lnTo>
                      <a:pt x="1025" y="644"/>
                    </a:lnTo>
                    <a:lnTo>
                      <a:pt x="1001" y="644"/>
                    </a:lnTo>
                    <a:cubicBezTo>
                      <a:pt x="941" y="668"/>
                      <a:pt x="941" y="715"/>
                      <a:pt x="941" y="715"/>
                    </a:cubicBezTo>
                    <a:cubicBezTo>
                      <a:pt x="941" y="715"/>
                      <a:pt x="429" y="977"/>
                      <a:pt x="477" y="1513"/>
                    </a:cubicBezTo>
                    <a:cubicBezTo>
                      <a:pt x="334" y="1537"/>
                      <a:pt x="239" y="1560"/>
                      <a:pt x="239" y="1560"/>
                    </a:cubicBezTo>
                    <a:lnTo>
                      <a:pt x="548" y="1680"/>
                    </a:lnTo>
                    <a:lnTo>
                      <a:pt x="548" y="2751"/>
                    </a:lnTo>
                    <a:lnTo>
                      <a:pt x="251" y="2751"/>
                    </a:lnTo>
                    <a:lnTo>
                      <a:pt x="251" y="3108"/>
                    </a:lnTo>
                    <a:lnTo>
                      <a:pt x="465" y="3334"/>
                    </a:lnTo>
                    <a:lnTo>
                      <a:pt x="358" y="7442"/>
                    </a:lnTo>
                    <a:lnTo>
                      <a:pt x="155" y="7442"/>
                    </a:lnTo>
                    <a:lnTo>
                      <a:pt x="155" y="7799"/>
                    </a:lnTo>
                    <a:lnTo>
                      <a:pt x="346" y="8002"/>
                    </a:lnTo>
                    <a:lnTo>
                      <a:pt x="251" y="11633"/>
                    </a:lnTo>
                    <a:lnTo>
                      <a:pt x="1" y="11633"/>
                    </a:lnTo>
                    <a:lnTo>
                      <a:pt x="1" y="11990"/>
                    </a:lnTo>
                    <a:lnTo>
                      <a:pt x="239" y="12205"/>
                    </a:lnTo>
                    <a:lnTo>
                      <a:pt x="155" y="15907"/>
                    </a:lnTo>
                    <a:lnTo>
                      <a:pt x="2370" y="15907"/>
                    </a:lnTo>
                    <a:lnTo>
                      <a:pt x="2275" y="12205"/>
                    </a:lnTo>
                    <a:lnTo>
                      <a:pt x="2513" y="11990"/>
                    </a:lnTo>
                    <a:lnTo>
                      <a:pt x="2513" y="11633"/>
                    </a:lnTo>
                    <a:lnTo>
                      <a:pt x="2263" y="11633"/>
                    </a:lnTo>
                    <a:lnTo>
                      <a:pt x="2191" y="8002"/>
                    </a:lnTo>
                    <a:lnTo>
                      <a:pt x="2382" y="7799"/>
                    </a:lnTo>
                    <a:lnTo>
                      <a:pt x="2382" y="7442"/>
                    </a:lnTo>
                    <a:lnTo>
                      <a:pt x="2179" y="7442"/>
                    </a:lnTo>
                    <a:lnTo>
                      <a:pt x="2072" y="3334"/>
                    </a:lnTo>
                    <a:lnTo>
                      <a:pt x="2275" y="3108"/>
                    </a:lnTo>
                    <a:lnTo>
                      <a:pt x="2275" y="2751"/>
                    </a:lnTo>
                    <a:lnTo>
                      <a:pt x="1977" y="2751"/>
                    </a:lnTo>
                    <a:lnTo>
                      <a:pt x="1977" y="1680"/>
                    </a:lnTo>
                    <a:lnTo>
                      <a:pt x="2298" y="1560"/>
                    </a:lnTo>
                    <a:cubicBezTo>
                      <a:pt x="2298" y="1560"/>
                      <a:pt x="2215" y="1549"/>
                      <a:pt x="2060" y="1513"/>
                    </a:cubicBezTo>
                    <a:cubicBezTo>
                      <a:pt x="2096" y="965"/>
                      <a:pt x="1596" y="715"/>
                      <a:pt x="1596" y="715"/>
                    </a:cubicBezTo>
                    <a:cubicBezTo>
                      <a:pt x="1596" y="715"/>
                      <a:pt x="1608" y="668"/>
                      <a:pt x="1536" y="644"/>
                    </a:cubicBezTo>
                    <a:lnTo>
                      <a:pt x="1501" y="644"/>
                    </a:lnTo>
                    <a:lnTo>
                      <a:pt x="1322" y="477"/>
                    </a:lnTo>
                    <a:lnTo>
                      <a:pt x="1346" y="477"/>
                    </a:lnTo>
                    <a:cubicBezTo>
                      <a:pt x="1358" y="477"/>
                      <a:pt x="1310" y="441"/>
                      <a:pt x="1310" y="441"/>
                    </a:cubicBezTo>
                    <a:cubicBezTo>
                      <a:pt x="1310" y="429"/>
                      <a:pt x="1298" y="429"/>
                      <a:pt x="1298" y="429"/>
                    </a:cubicBezTo>
                    <a:cubicBezTo>
                      <a:pt x="1298" y="417"/>
                      <a:pt x="1286" y="394"/>
                      <a:pt x="1263" y="394"/>
                    </a:cubicBez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3208425" y="-2063225"/>
                <a:ext cx="62825" cy="397700"/>
              </a:xfrm>
              <a:custGeom>
                <a:avLst/>
                <a:gdLst/>
                <a:ahLst/>
                <a:cxnLst/>
                <a:rect l="l" t="t" r="r" b="b"/>
                <a:pathLst>
                  <a:path w="2513" h="15908" extrusionOk="0">
                    <a:moveTo>
                      <a:pt x="1263" y="1"/>
                    </a:moveTo>
                    <a:lnTo>
                      <a:pt x="1251" y="25"/>
                    </a:lnTo>
                    <a:lnTo>
                      <a:pt x="1274" y="25"/>
                    </a:lnTo>
                    <a:lnTo>
                      <a:pt x="1263" y="1"/>
                    </a:lnTo>
                    <a:close/>
                    <a:moveTo>
                      <a:pt x="1263" y="25"/>
                    </a:moveTo>
                    <a:lnTo>
                      <a:pt x="1251" y="36"/>
                    </a:lnTo>
                    <a:cubicBezTo>
                      <a:pt x="1251" y="36"/>
                      <a:pt x="1251" y="60"/>
                      <a:pt x="1263" y="60"/>
                    </a:cubicBezTo>
                    <a:lnTo>
                      <a:pt x="1274" y="36"/>
                    </a:lnTo>
                    <a:cubicBezTo>
                      <a:pt x="1274" y="36"/>
                      <a:pt x="1274" y="25"/>
                      <a:pt x="1263" y="25"/>
                    </a:cubicBezTo>
                    <a:close/>
                    <a:moveTo>
                      <a:pt x="1215" y="25"/>
                    </a:moveTo>
                    <a:lnTo>
                      <a:pt x="1215" y="36"/>
                    </a:lnTo>
                    <a:cubicBezTo>
                      <a:pt x="1215" y="72"/>
                      <a:pt x="1227" y="84"/>
                      <a:pt x="1263" y="84"/>
                    </a:cubicBezTo>
                    <a:cubicBezTo>
                      <a:pt x="1286" y="84"/>
                      <a:pt x="1310" y="60"/>
                      <a:pt x="1310" y="36"/>
                    </a:cubicBezTo>
                    <a:lnTo>
                      <a:pt x="1310" y="25"/>
                    </a:lnTo>
                    <a:cubicBezTo>
                      <a:pt x="1310" y="36"/>
                      <a:pt x="1286" y="60"/>
                      <a:pt x="1263" y="72"/>
                    </a:cubicBezTo>
                    <a:cubicBezTo>
                      <a:pt x="1251" y="72"/>
                      <a:pt x="1227" y="60"/>
                      <a:pt x="1215" y="25"/>
                    </a:cubicBezTo>
                    <a:close/>
                    <a:moveTo>
                      <a:pt x="1263" y="120"/>
                    </a:moveTo>
                    <a:cubicBezTo>
                      <a:pt x="1251" y="120"/>
                      <a:pt x="1251" y="132"/>
                      <a:pt x="1251" y="144"/>
                    </a:cubicBezTo>
                    <a:cubicBezTo>
                      <a:pt x="1251" y="156"/>
                      <a:pt x="1263" y="179"/>
                      <a:pt x="1263" y="179"/>
                    </a:cubicBezTo>
                    <a:cubicBezTo>
                      <a:pt x="1274" y="179"/>
                      <a:pt x="1274" y="156"/>
                      <a:pt x="1274" y="144"/>
                    </a:cubicBezTo>
                    <a:cubicBezTo>
                      <a:pt x="1274" y="132"/>
                      <a:pt x="1263" y="120"/>
                      <a:pt x="1263" y="120"/>
                    </a:cubicBezTo>
                    <a:close/>
                    <a:moveTo>
                      <a:pt x="1251" y="215"/>
                    </a:moveTo>
                    <a:cubicBezTo>
                      <a:pt x="1227" y="239"/>
                      <a:pt x="1215" y="251"/>
                      <a:pt x="1215" y="263"/>
                    </a:cubicBezTo>
                    <a:cubicBezTo>
                      <a:pt x="1215" y="298"/>
                      <a:pt x="1227" y="310"/>
                      <a:pt x="1263" y="310"/>
                    </a:cubicBezTo>
                    <a:cubicBezTo>
                      <a:pt x="1274" y="310"/>
                      <a:pt x="1310" y="298"/>
                      <a:pt x="1310" y="263"/>
                    </a:cubicBezTo>
                    <a:cubicBezTo>
                      <a:pt x="1310" y="251"/>
                      <a:pt x="1286" y="239"/>
                      <a:pt x="1274" y="215"/>
                    </a:cubicBezTo>
                    <a:close/>
                    <a:moveTo>
                      <a:pt x="1263" y="322"/>
                    </a:moveTo>
                    <a:cubicBezTo>
                      <a:pt x="1251" y="322"/>
                      <a:pt x="1227" y="334"/>
                      <a:pt x="1227" y="358"/>
                    </a:cubicBezTo>
                    <a:cubicBezTo>
                      <a:pt x="1227" y="370"/>
                      <a:pt x="1251" y="382"/>
                      <a:pt x="1263" y="382"/>
                    </a:cubicBezTo>
                    <a:cubicBezTo>
                      <a:pt x="1274" y="382"/>
                      <a:pt x="1286" y="370"/>
                      <a:pt x="1286" y="358"/>
                    </a:cubicBezTo>
                    <a:cubicBezTo>
                      <a:pt x="1286" y="334"/>
                      <a:pt x="1274" y="322"/>
                      <a:pt x="1263" y="322"/>
                    </a:cubicBezTo>
                    <a:close/>
                    <a:moveTo>
                      <a:pt x="1274" y="1787"/>
                    </a:moveTo>
                    <a:cubicBezTo>
                      <a:pt x="1274" y="1787"/>
                      <a:pt x="1453" y="1799"/>
                      <a:pt x="1453" y="2096"/>
                    </a:cubicBezTo>
                    <a:lnTo>
                      <a:pt x="1453" y="2751"/>
                    </a:lnTo>
                    <a:lnTo>
                      <a:pt x="1084" y="2751"/>
                    </a:lnTo>
                    <a:lnTo>
                      <a:pt x="1084" y="2096"/>
                    </a:lnTo>
                    <a:cubicBezTo>
                      <a:pt x="1084" y="1799"/>
                      <a:pt x="1274" y="1787"/>
                      <a:pt x="1274" y="1787"/>
                    </a:cubicBezTo>
                    <a:close/>
                    <a:moveTo>
                      <a:pt x="774" y="1882"/>
                    </a:moveTo>
                    <a:cubicBezTo>
                      <a:pt x="774" y="1882"/>
                      <a:pt x="893" y="1906"/>
                      <a:pt x="893" y="2203"/>
                    </a:cubicBezTo>
                    <a:lnTo>
                      <a:pt x="893" y="2763"/>
                    </a:lnTo>
                    <a:lnTo>
                      <a:pt x="655" y="2763"/>
                    </a:lnTo>
                    <a:lnTo>
                      <a:pt x="655" y="2203"/>
                    </a:lnTo>
                    <a:cubicBezTo>
                      <a:pt x="655" y="1906"/>
                      <a:pt x="774" y="1882"/>
                      <a:pt x="774" y="1882"/>
                    </a:cubicBezTo>
                    <a:close/>
                    <a:moveTo>
                      <a:pt x="1775" y="1882"/>
                    </a:moveTo>
                    <a:cubicBezTo>
                      <a:pt x="1775" y="1882"/>
                      <a:pt x="1882" y="1906"/>
                      <a:pt x="1882" y="2203"/>
                    </a:cubicBezTo>
                    <a:lnTo>
                      <a:pt x="1882" y="2763"/>
                    </a:lnTo>
                    <a:lnTo>
                      <a:pt x="1655" y="2763"/>
                    </a:lnTo>
                    <a:lnTo>
                      <a:pt x="1655" y="2203"/>
                    </a:lnTo>
                    <a:cubicBezTo>
                      <a:pt x="1655" y="1906"/>
                      <a:pt x="1775" y="1882"/>
                      <a:pt x="1775" y="1882"/>
                    </a:cubicBezTo>
                    <a:close/>
                    <a:moveTo>
                      <a:pt x="1263" y="394"/>
                    </a:moveTo>
                    <a:cubicBezTo>
                      <a:pt x="1251" y="394"/>
                      <a:pt x="1227" y="417"/>
                      <a:pt x="1227" y="429"/>
                    </a:cubicBezTo>
                    <a:cubicBezTo>
                      <a:pt x="1227" y="429"/>
                      <a:pt x="1215" y="429"/>
                      <a:pt x="1215" y="441"/>
                    </a:cubicBezTo>
                    <a:cubicBezTo>
                      <a:pt x="1215" y="441"/>
                      <a:pt x="1167" y="465"/>
                      <a:pt x="1191" y="477"/>
                    </a:cubicBezTo>
                    <a:lnTo>
                      <a:pt x="1203" y="477"/>
                    </a:lnTo>
                    <a:lnTo>
                      <a:pt x="1024" y="644"/>
                    </a:lnTo>
                    <a:lnTo>
                      <a:pt x="989" y="644"/>
                    </a:lnTo>
                    <a:cubicBezTo>
                      <a:pt x="929" y="668"/>
                      <a:pt x="929" y="715"/>
                      <a:pt x="929" y="715"/>
                    </a:cubicBezTo>
                    <a:cubicBezTo>
                      <a:pt x="929" y="715"/>
                      <a:pt x="429" y="977"/>
                      <a:pt x="477" y="1513"/>
                    </a:cubicBezTo>
                    <a:cubicBezTo>
                      <a:pt x="322" y="1537"/>
                      <a:pt x="239" y="1560"/>
                      <a:pt x="239" y="1560"/>
                    </a:cubicBezTo>
                    <a:lnTo>
                      <a:pt x="548" y="1680"/>
                    </a:lnTo>
                    <a:lnTo>
                      <a:pt x="548" y="2751"/>
                    </a:lnTo>
                    <a:lnTo>
                      <a:pt x="251" y="2751"/>
                    </a:lnTo>
                    <a:lnTo>
                      <a:pt x="251" y="3108"/>
                    </a:lnTo>
                    <a:lnTo>
                      <a:pt x="453" y="3334"/>
                    </a:lnTo>
                    <a:lnTo>
                      <a:pt x="358" y="7442"/>
                    </a:lnTo>
                    <a:lnTo>
                      <a:pt x="143" y="7442"/>
                    </a:lnTo>
                    <a:lnTo>
                      <a:pt x="143" y="7799"/>
                    </a:lnTo>
                    <a:lnTo>
                      <a:pt x="334" y="8002"/>
                    </a:lnTo>
                    <a:lnTo>
                      <a:pt x="251" y="11633"/>
                    </a:lnTo>
                    <a:lnTo>
                      <a:pt x="0" y="11633"/>
                    </a:lnTo>
                    <a:lnTo>
                      <a:pt x="0" y="11990"/>
                    </a:lnTo>
                    <a:lnTo>
                      <a:pt x="239" y="12205"/>
                    </a:lnTo>
                    <a:lnTo>
                      <a:pt x="143" y="15907"/>
                    </a:lnTo>
                    <a:lnTo>
                      <a:pt x="2358" y="15907"/>
                    </a:lnTo>
                    <a:lnTo>
                      <a:pt x="2275" y="12205"/>
                    </a:lnTo>
                    <a:lnTo>
                      <a:pt x="2513" y="11990"/>
                    </a:lnTo>
                    <a:lnTo>
                      <a:pt x="2513" y="11633"/>
                    </a:lnTo>
                    <a:lnTo>
                      <a:pt x="2263" y="11633"/>
                    </a:lnTo>
                    <a:lnTo>
                      <a:pt x="2191" y="8002"/>
                    </a:lnTo>
                    <a:lnTo>
                      <a:pt x="2382" y="7799"/>
                    </a:lnTo>
                    <a:lnTo>
                      <a:pt x="2382" y="7442"/>
                    </a:lnTo>
                    <a:lnTo>
                      <a:pt x="2167" y="7442"/>
                    </a:lnTo>
                    <a:lnTo>
                      <a:pt x="2072" y="3334"/>
                    </a:lnTo>
                    <a:lnTo>
                      <a:pt x="2275" y="3108"/>
                    </a:lnTo>
                    <a:lnTo>
                      <a:pt x="2275" y="2751"/>
                    </a:lnTo>
                    <a:lnTo>
                      <a:pt x="1977" y="2751"/>
                    </a:lnTo>
                    <a:lnTo>
                      <a:pt x="1977" y="1680"/>
                    </a:lnTo>
                    <a:lnTo>
                      <a:pt x="2286" y="1560"/>
                    </a:lnTo>
                    <a:cubicBezTo>
                      <a:pt x="2286" y="1560"/>
                      <a:pt x="2215" y="1549"/>
                      <a:pt x="2048" y="1513"/>
                    </a:cubicBezTo>
                    <a:cubicBezTo>
                      <a:pt x="2096" y="965"/>
                      <a:pt x="1584" y="715"/>
                      <a:pt x="1584" y="715"/>
                    </a:cubicBezTo>
                    <a:cubicBezTo>
                      <a:pt x="1584" y="715"/>
                      <a:pt x="1608" y="668"/>
                      <a:pt x="1524" y="644"/>
                    </a:cubicBezTo>
                    <a:lnTo>
                      <a:pt x="1501" y="644"/>
                    </a:lnTo>
                    <a:lnTo>
                      <a:pt x="1322" y="477"/>
                    </a:lnTo>
                    <a:lnTo>
                      <a:pt x="1334" y="477"/>
                    </a:lnTo>
                    <a:cubicBezTo>
                      <a:pt x="1346" y="477"/>
                      <a:pt x="1310" y="441"/>
                      <a:pt x="1310" y="441"/>
                    </a:cubicBezTo>
                    <a:cubicBezTo>
                      <a:pt x="1310" y="429"/>
                      <a:pt x="1286" y="429"/>
                      <a:pt x="1286" y="429"/>
                    </a:cubicBezTo>
                    <a:cubicBezTo>
                      <a:pt x="1286" y="417"/>
                      <a:pt x="1274" y="394"/>
                      <a:pt x="1263" y="394"/>
                    </a:cubicBez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26"/>
            <p:cNvSpPr/>
            <p:nvPr/>
          </p:nvSpPr>
          <p:spPr>
            <a:xfrm rot="5400000">
              <a:off x="2483774" y="-1003243"/>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26"/>
          <p:cNvSpPr txBox="1">
            <a:spLocks noGrp="1"/>
          </p:cNvSpPr>
          <p:nvPr>
            <p:ph type="ctrTitle"/>
          </p:nvPr>
        </p:nvSpPr>
        <p:spPr>
          <a:xfrm>
            <a:off x="1766750" y="2136088"/>
            <a:ext cx="5606400" cy="10206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pt-BR" sz="3600" dirty="0">
                <a:solidFill>
                  <a:schemeClr val="lt1"/>
                </a:solidFill>
              </a:rPr>
              <a:t>Cara mengatasi atau sulusi mencegah pergaulan bebas</a:t>
            </a:r>
            <a:endParaRPr sz="3600" dirty="0">
              <a:solidFill>
                <a:schemeClr val="lt1"/>
              </a:solidFill>
            </a:endParaRPr>
          </a:p>
        </p:txBody>
      </p:sp>
      <p:sp>
        <p:nvSpPr>
          <p:cNvPr id="1096" name="Google Shape;1096;p26"/>
          <p:cNvSpPr txBox="1">
            <a:spLocks noGrp="1"/>
          </p:cNvSpPr>
          <p:nvPr>
            <p:ph type="subTitle" idx="1"/>
          </p:nvPr>
        </p:nvSpPr>
        <p:spPr>
          <a:xfrm>
            <a:off x="1986675" y="3193725"/>
            <a:ext cx="5166300" cy="51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Sanchez"/>
                <a:ea typeface="Sanchez"/>
                <a:cs typeface="Sanchez"/>
                <a:sym typeface="Sanchez"/>
              </a:rPr>
              <a:t>Here is where your presentation begins</a:t>
            </a:r>
            <a:endParaRPr>
              <a:solidFill>
                <a:schemeClr val="lt1"/>
              </a:solidFill>
              <a:latin typeface="Sanchez"/>
              <a:ea typeface="Sanchez"/>
              <a:cs typeface="Sanchez"/>
              <a:sym typeface="Sanchez"/>
            </a:endParaRPr>
          </a:p>
        </p:txBody>
      </p:sp>
      <p:grpSp>
        <p:nvGrpSpPr>
          <p:cNvPr id="1097" name="Google Shape;1097;p26"/>
          <p:cNvGrpSpPr/>
          <p:nvPr/>
        </p:nvGrpSpPr>
        <p:grpSpPr>
          <a:xfrm>
            <a:off x="4292863" y="862175"/>
            <a:ext cx="558125" cy="536100"/>
            <a:chOff x="6535925" y="-2669850"/>
            <a:chExt cx="558125" cy="536100"/>
          </a:xfrm>
        </p:grpSpPr>
        <p:sp>
          <p:nvSpPr>
            <p:cNvPr id="1098" name="Google Shape;1098;p26"/>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29"/>
          <p:cNvSpPr txBox="1">
            <a:spLocks noGrp="1"/>
          </p:cNvSpPr>
          <p:nvPr>
            <p:ph type="title"/>
          </p:nvPr>
        </p:nvSpPr>
        <p:spPr>
          <a:xfrm>
            <a:off x="4985225" y="1632075"/>
            <a:ext cx="268830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Nama anggota</a:t>
            </a:r>
            <a:endParaRPr dirty="0"/>
          </a:p>
        </p:txBody>
      </p:sp>
      <p:sp>
        <p:nvSpPr>
          <p:cNvPr id="1136" name="Google Shape;1136;p29"/>
          <p:cNvSpPr txBox="1">
            <a:spLocks noGrp="1"/>
          </p:cNvSpPr>
          <p:nvPr>
            <p:ph type="subTitle" idx="1"/>
          </p:nvPr>
        </p:nvSpPr>
        <p:spPr>
          <a:xfrm>
            <a:off x="4985224" y="2258000"/>
            <a:ext cx="3152936" cy="14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ID" dirty="0"/>
              <a:t>1. Salman </a:t>
            </a:r>
            <a:r>
              <a:rPr lang="en-ID" dirty="0" err="1"/>
              <a:t>Alfarisi</a:t>
            </a:r>
            <a:r>
              <a:rPr lang="en-ID" dirty="0"/>
              <a:t> MM</a:t>
            </a:r>
          </a:p>
          <a:p>
            <a:pPr marL="0" lvl="0" indent="0" algn="l" rtl="0">
              <a:spcBef>
                <a:spcPts val="0"/>
              </a:spcBef>
              <a:spcAft>
                <a:spcPts val="0"/>
              </a:spcAft>
            </a:pPr>
            <a:r>
              <a:rPr lang="en-ID" dirty="0"/>
              <a:t>2. </a:t>
            </a:r>
            <a:r>
              <a:rPr lang="en-ID" dirty="0" err="1"/>
              <a:t>Ainnin</a:t>
            </a:r>
            <a:r>
              <a:rPr lang="en-ID" dirty="0"/>
              <a:t> Putri Maharani AP</a:t>
            </a:r>
          </a:p>
          <a:p>
            <a:pPr marL="0" lvl="0" indent="0" algn="l" rtl="0">
              <a:spcBef>
                <a:spcPts val="0"/>
              </a:spcBef>
              <a:spcAft>
                <a:spcPts val="0"/>
              </a:spcAft>
            </a:pPr>
            <a:r>
              <a:rPr lang="en-ID" dirty="0"/>
              <a:t>3. </a:t>
            </a:r>
            <a:r>
              <a:rPr lang="en-ID" dirty="0" err="1"/>
              <a:t>Cahya</a:t>
            </a:r>
            <a:r>
              <a:rPr lang="en-ID" dirty="0"/>
              <a:t> puja </a:t>
            </a:r>
            <a:r>
              <a:rPr lang="en-ID" dirty="0" err="1"/>
              <a:t>kusuma</a:t>
            </a:r>
            <a:r>
              <a:rPr lang="en-ID" dirty="0"/>
              <a:t> AP</a:t>
            </a:r>
          </a:p>
          <a:p>
            <a:pPr marL="0" lvl="0" indent="0" algn="l" rtl="0">
              <a:spcBef>
                <a:spcPts val="0"/>
              </a:spcBef>
              <a:spcAft>
                <a:spcPts val="0"/>
              </a:spcAft>
            </a:pPr>
            <a:r>
              <a:rPr lang="en-ID" dirty="0"/>
              <a:t>4. </a:t>
            </a:r>
            <a:r>
              <a:rPr lang="en-ID" dirty="0" err="1"/>
              <a:t>Jefry</a:t>
            </a:r>
            <a:r>
              <a:rPr lang="en-ID" dirty="0"/>
              <a:t> </a:t>
            </a:r>
            <a:r>
              <a:rPr lang="en-ID" dirty="0" err="1"/>
              <a:t>akbar</a:t>
            </a:r>
            <a:r>
              <a:rPr lang="en-ID" dirty="0"/>
              <a:t> AP</a:t>
            </a:r>
          </a:p>
          <a:p>
            <a:pPr marL="0" lvl="0" indent="0" algn="l" rtl="0">
              <a:spcBef>
                <a:spcPts val="0"/>
              </a:spcBef>
              <a:spcAft>
                <a:spcPts val="0"/>
              </a:spcAft>
            </a:pPr>
            <a:r>
              <a:rPr lang="en-ID" dirty="0"/>
              <a:t>5. Darryl </a:t>
            </a:r>
            <a:r>
              <a:rPr lang="en-ID" dirty="0" err="1"/>
              <a:t>akhtar</a:t>
            </a:r>
            <a:r>
              <a:rPr lang="en-ID" dirty="0"/>
              <a:t> MM</a:t>
            </a:r>
          </a:p>
          <a:p>
            <a:pPr marL="0" lvl="0" indent="0" algn="l" rtl="0">
              <a:spcBef>
                <a:spcPts val="0"/>
              </a:spcBef>
              <a:spcAft>
                <a:spcPts val="0"/>
              </a:spcAft>
            </a:pPr>
            <a:r>
              <a:rPr lang="en-ID" dirty="0"/>
              <a:t>6. </a:t>
            </a:r>
            <a:r>
              <a:rPr lang="en-ID" dirty="0" err="1"/>
              <a:t>Nepatih</a:t>
            </a:r>
            <a:r>
              <a:rPr lang="en-ID" dirty="0"/>
              <a:t> </a:t>
            </a:r>
            <a:r>
              <a:rPr lang="en-ID" dirty="0" err="1"/>
              <a:t>Nibras</a:t>
            </a:r>
            <a:r>
              <a:rPr lang="en-ID" dirty="0"/>
              <a:t> S UPW</a:t>
            </a:r>
            <a:endParaRPr dirty="0"/>
          </a:p>
        </p:txBody>
      </p:sp>
      <p:grpSp>
        <p:nvGrpSpPr>
          <p:cNvPr id="1137" name="Google Shape;1137;p29"/>
          <p:cNvGrpSpPr/>
          <p:nvPr/>
        </p:nvGrpSpPr>
        <p:grpSpPr>
          <a:xfrm>
            <a:off x="609549" y="1450025"/>
            <a:ext cx="3709636" cy="3097353"/>
            <a:chOff x="609549" y="832550"/>
            <a:chExt cx="3709636" cy="3097353"/>
          </a:xfrm>
        </p:grpSpPr>
        <p:sp>
          <p:nvSpPr>
            <p:cNvPr id="1138" name="Google Shape;1138;p29"/>
            <p:cNvSpPr/>
            <p:nvPr/>
          </p:nvSpPr>
          <p:spPr>
            <a:xfrm>
              <a:off x="628957" y="872999"/>
              <a:ext cx="3669971" cy="3037432"/>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3"/>
                </a:gs>
                <a:gs pos="100000">
                  <a:schemeClr val="accent4"/>
                </a:gs>
              </a:gsLst>
              <a:lin ang="5400012" scaled="0"/>
            </a:gradFill>
            <a:ln>
              <a:noFill/>
            </a:ln>
            <a:effectLst>
              <a:outerShdw blurRad="271463" dist="171450" dir="5400000" algn="bl" rotWithShape="0">
                <a:srgbClr val="CEA37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a:off x="1862675" y="186547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a:off x="1677825" y="203900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a:off x="3303775" y="233820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9"/>
            <p:cNvSpPr/>
            <p:nvPr/>
          </p:nvSpPr>
          <p:spPr>
            <a:xfrm>
              <a:off x="3760600" y="313547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3" name="Google Shape;1143;p29"/>
            <p:cNvGrpSpPr/>
            <p:nvPr/>
          </p:nvGrpSpPr>
          <p:grpSpPr>
            <a:xfrm>
              <a:off x="2185288" y="1295200"/>
              <a:ext cx="558125" cy="536100"/>
              <a:chOff x="6535925" y="-2669850"/>
              <a:chExt cx="558125" cy="536100"/>
            </a:xfrm>
          </p:grpSpPr>
          <p:sp>
            <p:nvSpPr>
              <p:cNvPr id="1144" name="Google Shape;1144;p29"/>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7" name="Google Shape;1147;p29"/>
            <p:cNvSpPr/>
            <p:nvPr/>
          </p:nvSpPr>
          <p:spPr>
            <a:xfrm>
              <a:off x="1437925" y="1668925"/>
              <a:ext cx="2052879" cy="2211603"/>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a:off x="1862675" y="21547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a:off x="3936975" y="29802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a:off x="609549" y="832550"/>
              <a:ext cx="3709636" cy="3097353"/>
            </a:xfrm>
            <a:custGeom>
              <a:avLst/>
              <a:gdLst/>
              <a:ahLst/>
              <a:cxnLst/>
              <a:rect l="l" t="t" r="r" b="b"/>
              <a:pathLst>
                <a:path w="56770" h="47400" extrusionOk="0">
                  <a:moveTo>
                    <a:pt x="28373" y="2453"/>
                  </a:moveTo>
                  <a:cubicBezTo>
                    <a:pt x="29016" y="3037"/>
                    <a:pt x="29921" y="3644"/>
                    <a:pt x="31183" y="4108"/>
                  </a:cubicBezTo>
                  <a:cubicBezTo>
                    <a:pt x="34207" y="5204"/>
                    <a:pt x="37255" y="7228"/>
                    <a:pt x="37255" y="9287"/>
                  </a:cubicBezTo>
                  <a:lnTo>
                    <a:pt x="37255" y="10931"/>
                  </a:lnTo>
                  <a:lnTo>
                    <a:pt x="38898" y="10752"/>
                  </a:lnTo>
                  <a:cubicBezTo>
                    <a:pt x="38898" y="10752"/>
                    <a:pt x="39065" y="10740"/>
                    <a:pt x="39315" y="10740"/>
                  </a:cubicBezTo>
                  <a:cubicBezTo>
                    <a:pt x="40053" y="10740"/>
                    <a:pt x="41505" y="10859"/>
                    <a:pt x="42720" y="11633"/>
                  </a:cubicBezTo>
                  <a:cubicBezTo>
                    <a:pt x="44196" y="12562"/>
                    <a:pt x="44911" y="14169"/>
                    <a:pt x="44911" y="16526"/>
                  </a:cubicBezTo>
                  <a:lnTo>
                    <a:pt x="44911" y="18098"/>
                  </a:lnTo>
                  <a:lnTo>
                    <a:pt x="46447" y="18015"/>
                  </a:lnTo>
                  <a:cubicBezTo>
                    <a:pt x="46470" y="18015"/>
                    <a:pt x="47375" y="18015"/>
                    <a:pt x="48209" y="18539"/>
                  </a:cubicBezTo>
                  <a:cubicBezTo>
                    <a:pt x="49221" y="19170"/>
                    <a:pt x="49745" y="20360"/>
                    <a:pt x="49745" y="22063"/>
                  </a:cubicBezTo>
                  <a:lnTo>
                    <a:pt x="49745" y="23313"/>
                  </a:lnTo>
                  <a:lnTo>
                    <a:pt x="50971" y="23539"/>
                  </a:lnTo>
                  <a:cubicBezTo>
                    <a:pt x="50971" y="23539"/>
                    <a:pt x="52126" y="23765"/>
                    <a:pt x="53233" y="24539"/>
                  </a:cubicBezTo>
                  <a:cubicBezTo>
                    <a:pt x="54602" y="25480"/>
                    <a:pt x="55257" y="26766"/>
                    <a:pt x="55257" y="28480"/>
                  </a:cubicBezTo>
                  <a:lnTo>
                    <a:pt x="55257" y="45911"/>
                  </a:lnTo>
                  <a:lnTo>
                    <a:pt x="1489" y="45911"/>
                  </a:lnTo>
                  <a:lnTo>
                    <a:pt x="1489" y="28492"/>
                  </a:lnTo>
                  <a:cubicBezTo>
                    <a:pt x="1489" y="26778"/>
                    <a:pt x="2167" y="25492"/>
                    <a:pt x="3513" y="24551"/>
                  </a:cubicBezTo>
                  <a:cubicBezTo>
                    <a:pt x="4620" y="23789"/>
                    <a:pt x="5775" y="23551"/>
                    <a:pt x="5799" y="23551"/>
                  </a:cubicBezTo>
                  <a:lnTo>
                    <a:pt x="7013" y="23325"/>
                  </a:lnTo>
                  <a:lnTo>
                    <a:pt x="7001" y="22087"/>
                  </a:lnTo>
                  <a:cubicBezTo>
                    <a:pt x="7001" y="20372"/>
                    <a:pt x="7525" y="19182"/>
                    <a:pt x="8537" y="18551"/>
                  </a:cubicBezTo>
                  <a:cubicBezTo>
                    <a:pt x="9370" y="18039"/>
                    <a:pt x="10275" y="18039"/>
                    <a:pt x="10323" y="18039"/>
                  </a:cubicBezTo>
                  <a:lnTo>
                    <a:pt x="11883" y="18110"/>
                  </a:lnTo>
                  <a:lnTo>
                    <a:pt x="11835" y="16550"/>
                  </a:lnTo>
                  <a:cubicBezTo>
                    <a:pt x="11835" y="14181"/>
                    <a:pt x="12549" y="12574"/>
                    <a:pt x="14026" y="11645"/>
                  </a:cubicBezTo>
                  <a:cubicBezTo>
                    <a:pt x="15252" y="10871"/>
                    <a:pt x="16693" y="10752"/>
                    <a:pt x="17431" y="10752"/>
                  </a:cubicBezTo>
                  <a:cubicBezTo>
                    <a:pt x="17693" y="10752"/>
                    <a:pt x="17848" y="10776"/>
                    <a:pt x="17848" y="10776"/>
                  </a:cubicBezTo>
                  <a:lnTo>
                    <a:pt x="19491" y="10919"/>
                  </a:lnTo>
                  <a:lnTo>
                    <a:pt x="19491" y="9287"/>
                  </a:lnTo>
                  <a:cubicBezTo>
                    <a:pt x="19491" y="7228"/>
                    <a:pt x="22539" y="5204"/>
                    <a:pt x="25563" y="4108"/>
                  </a:cubicBezTo>
                  <a:cubicBezTo>
                    <a:pt x="26837" y="3644"/>
                    <a:pt x="27730" y="3037"/>
                    <a:pt x="28373" y="2453"/>
                  </a:cubicBezTo>
                  <a:close/>
                  <a:moveTo>
                    <a:pt x="28385" y="1"/>
                  </a:moveTo>
                  <a:cubicBezTo>
                    <a:pt x="28385" y="1"/>
                    <a:pt x="27837" y="1727"/>
                    <a:pt x="25075" y="2739"/>
                  </a:cubicBezTo>
                  <a:cubicBezTo>
                    <a:pt x="22301" y="3739"/>
                    <a:pt x="18014" y="6037"/>
                    <a:pt x="18014" y="9311"/>
                  </a:cubicBezTo>
                  <a:cubicBezTo>
                    <a:pt x="18014" y="9311"/>
                    <a:pt x="17805" y="9289"/>
                    <a:pt x="17455" y="9289"/>
                  </a:cubicBezTo>
                  <a:cubicBezTo>
                    <a:pt x="15691" y="9289"/>
                    <a:pt x="10359" y="9845"/>
                    <a:pt x="10359" y="16562"/>
                  </a:cubicBezTo>
                  <a:cubicBezTo>
                    <a:pt x="10359" y="16562"/>
                    <a:pt x="10346" y="16562"/>
                    <a:pt x="10321" y="16562"/>
                  </a:cubicBezTo>
                  <a:cubicBezTo>
                    <a:pt x="9873" y="16562"/>
                    <a:pt x="5525" y="16701"/>
                    <a:pt x="5525" y="22099"/>
                  </a:cubicBezTo>
                  <a:cubicBezTo>
                    <a:pt x="5525" y="22099"/>
                    <a:pt x="0" y="23075"/>
                    <a:pt x="0" y="28492"/>
                  </a:cubicBezTo>
                  <a:lnTo>
                    <a:pt x="0" y="47233"/>
                  </a:lnTo>
                  <a:lnTo>
                    <a:pt x="0" y="47399"/>
                  </a:lnTo>
                  <a:lnTo>
                    <a:pt x="56769" y="47399"/>
                  </a:lnTo>
                  <a:lnTo>
                    <a:pt x="56769" y="47233"/>
                  </a:lnTo>
                  <a:lnTo>
                    <a:pt x="56769" y="28492"/>
                  </a:lnTo>
                  <a:cubicBezTo>
                    <a:pt x="56769" y="23087"/>
                    <a:pt x="51245" y="22099"/>
                    <a:pt x="51245" y="22099"/>
                  </a:cubicBezTo>
                  <a:cubicBezTo>
                    <a:pt x="51245" y="16701"/>
                    <a:pt x="46897" y="16562"/>
                    <a:pt x="46448" y="16562"/>
                  </a:cubicBezTo>
                  <a:cubicBezTo>
                    <a:pt x="46424" y="16562"/>
                    <a:pt x="46411" y="16562"/>
                    <a:pt x="46411" y="16562"/>
                  </a:cubicBezTo>
                  <a:cubicBezTo>
                    <a:pt x="46411" y="9850"/>
                    <a:pt x="41110" y="9289"/>
                    <a:pt x="39337" y="9289"/>
                  </a:cubicBezTo>
                  <a:cubicBezTo>
                    <a:pt x="38981" y="9289"/>
                    <a:pt x="38767" y="9311"/>
                    <a:pt x="38767" y="9311"/>
                  </a:cubicBezTo>
                  <a:cubicBezTo>
                    <a:pt x="38767" y="6037"/>
                    <a:pt x="34493" y="3739"/>
                    <a:pt x="31707" y="2739"/>
                  </a:cubicBezTo>
                  <a:cubicBezTo>
                    <a:pt x="28944" y="1727"/>
                    <a:pt x="28385" y="1"/>
                    <a:pt x="28385"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29"/>
          <p:cNvGrpSpPr/>
          <p:nvPr/>
        </p:nvGrpSpPr>
        <p:grpSpPr>
          <a:xfrm>
            <a:off x="3846275" y="-166175"/>
            <a:ext cx="454448" cy="1887747"/>
            <a:chOff x="3846700" y="-166175"/>
            <a:chExt cx="454448" cy="1887747"/>
          </a:xfrm>
        </p:grpSpPr>
        <p:sp>
          <p:nvSpPr>
            <p:cNvPr id="1152" name="Google Shape;1152;p29"/>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29"/>
          <p:cNvGrpSpPr/>
          <p:nvPr/>
        </p:nvGrpSpPr>
        <p:grpSpPr>
          <a:xfrm>
            <a:off x="2773233" y="-72278"/>
            <a:ext cx="454448" cy="1031850"/>
            <a:chOff x="3846700" y="689722"/>
            <a:chExt cx="454448" cy="1031850"/>
          </a:xfrm>
        </p:grpSpPr>
        <p:sp>
          <p:nvSpPr>
            <p:cNvPr id="1156" name="Google Shape;1156;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29"/>
          <p:cNvGrpSpPr/>
          <p:nvPr/>
        </p:nvGrpSpPr>
        <p:grpSpPr>
          <a:xfrm>
            <a:off x="1700192" y="-72278"/>
            <a:ext cx="454448" cy="1031850"/>
            <a:chOff x="3846700" y="689722"/>
            <a:chExt cx="454448" cy="1031850"/>
          </a:xfrm>
        </p:grpSpPr>
        <p:sp>
          <p:nvSpPr>
            <p:cNvPr id="1159" name="Google Shape;1159;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29"/>
          <p:cNvGrpSpPr/>
          <p:nvPr/>
        </p:nvGrpSpPr>
        <p:grpSpPr>
          <a:xfrm>
            <a:off x="627150" y="-166175"/>
            <a:ext cx="454448" cy="1887747"/>
            <a:chOff x="3846700" y="-166175"/>
            <a:chExt cx="454448" cy="1887747"/>
          </a:xfrm>
        </p:grpSpPr>
        <p:sp>
          <p:nvSpPr>
            <p:cNvPr id="1162" name="Google Shape;1162;p29"/>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9"/>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30"/>
          <p:cNvSpPr/>
          <p:nvPr/>
        </p:nvSpPr>
        <p:spPr>
          <a:xfrm>
            <a:off x="1103283" y="340591"/>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257175" dist="171450" dir="5520000" algn="bl" rotWithShape="0">
              <a:srgbClr val="CEA37C">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30"/>
          <p:cNvGrpSpPr/>
          <p:nvPr/>
        </p:nvGrpSpPr>
        <p:grpSpPr>
          <a:xfrm>
            <a:off x="1184751" y="339174"/>
            <a:ext cx="6822196" cy="4063363"/>
            <a:chOff x="5930800" y="-1718525"/>
            <a:chExt cx="2767625" cy="1649025"/>
          </a:xfrm>
        </p:grpSpPr>
        <p:sp>
          <p:nvSpPr>
            <p:cNvPr id="1171" name="Google Shape;1171;p30"/>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0"/>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0"/>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0"/>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0"/>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0"/>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0"/>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0"/>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0"/>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0"/>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0"/>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0"/>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0"/>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0"/>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0"/>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0"/>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0"/>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0"/>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0"/>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0"/>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0"/>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0"/>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0"/>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0"/>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0"/>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0"/>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0"/>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0"/>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0"/>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0"/>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0"/>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1" name="Google Shape;1221;p30"/>
          <p:cNvSpPr/>
          <p:nvPr/>
        </p:nvSpPr>
        <p:spPr>
          <a:xfrm rot="5400000">
            <a:off x="2483774" y="-1195444"/>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txBox="1">
            <a:spLocks noGrp="1"/>
          </p:cNvSpPr>
          <p:nvPr>
            <p:ph type="title"/>
          </p:nvPr>
        </p:nvSpPr>
        <p:spPr>
          <a:xfrm>
            <a:off x="2290050" y="4431755"/>
            <a:ext cx="4563900" cy="5953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—Someone famous</a:t>
            </a:r>
            <a:endParaRPr sz="2000" dirty="0"/>
          </a:p>
        </p:txBody>
      </p:sp>
      <p:sp>
        <p:nvSpPr>
          <p:cNvPr id="1223" name="Google Shape;1223;p30"/>
          <p:cNvSpPr txBox="1">
            <a:spLocks noGrp="1"/>
          </p:cNvSpPr>
          <p:nvPr>
            <p:ph type="subTitle" idx="1"/>
          </p:nvPr>
        </p:nvSpPr>
        <p:spPr>
          <a:xfrm>
            <a:off x="2136600" y="965925"/>
            <a:ext cx="4873800" cy="32041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1"/>
                </a:solidFill>
              </a:rPr>
              <a:t>“Katakanlah kepada orang laki-laki yang beriman:”hedaklah mereka menahan pandangannya dan memelihara kemaluannya; yang demikian adalahlebih suci bagi mereka, sesungguhnya allah maha mengetahui apa yang mereka perbuat.”</a:t>
            </a:r>
            <a:endParaRPr sz="2000" dirty="0">
              <a:solidFill>
                <a:schemeClr val="lt1"/>
              </a:solidFill>
            </a:endParaRPr>
          </a:p>
        </p:txBody>
      </p:sp>
      <p:sp>
        <p:nvSpPr>
          <p:cNvPr id="1224" name="Google Shape;1224;p30"/>
          <p:cNvSpPr/>
          <p:nvPr/>
        </p:nvSpPr>
        <p:spPr>
          <a:xfrm>
            <a:off x="4318729" y="782374"/>
            <a:ext cx="387052" cy="359952"/>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3697125" y="4566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3468525" y="67572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5078250" y="59357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0"/>
          <p:cNvSpPr/>
          <p:nvPr/>
        </p:nvSpPr>
        <p:spPr>
          <a:xfrm>
            <a:off x="5411625" y="3705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0"/>
          <p:cNvSpPr/>
          <p:nvPr/>
        </p:nvSpPr>
        <p:spPr>
          <a:xfrm>
            <a:off x="2944650" y="4566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6316500" y="67572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grpSp>
        <p:nvGrpSpPr>
          <p:cNvPr id="1256" name="Google Shape;1256;p32"/>
          <p:cNvGrpSpPr/>
          <p:nvPr/>
        </p:nvGrpSpPr>
        <p:grpSpPr>
          <a:xfrm>
            <a:off x="491632" y="552276"/>
            <a:ext cx="8160736" cy="652334"/>
            <a:chOff x="463764" y="1472422"/>
            <a:chExt cx="41070639" cy="3283008"/>
          </a:xfrm>
        </p:grpSpPr>
        <p:sp>
          <p:nvSpPr>
            <p:cNvPr id="1257" name="Google Shape;1257;p32"/>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32"/>
          <p:cNvSpPr/>
          <p:nvPr/>
        </p:nvSpPr>
        <p:spPr>
          <a:xfrm rot="5400000">
            <a:off x="4118051" y="176877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2"/>
          <p:cNvSpPr/>
          <p:nvPr/>
        </p:nvSpPr>
        <p:spPr>
          <a:xfrm rot="5400000">
            <a:off x="6813826" y="176877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txBox="1">
            <a:spLocks noGrp="1"/>
          </p:cNvSpPr>
          <p:nvPr>
            <p:ph type="title" idx="8"/>
          </p:nvPr>
        </p:nvSpPr>
        <p:spPr>
          <a:xfrm>
            <a:off x="4222900" y="2268455"/>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63" name="Google Shape;1263;p32"/>
          <p:cNvSpPr txBox="1">
            <a:spLocks noGrp="1"/>
          </p:cNvSpPr>
          <p:nvPr>
            <p:ph type="title" idx="9"/>
          </p:nvPr>
        </p:nvSpPr>
        <p:spPr>
          <a:xfrm>
            <a:off x="6918675" y="2268455"/>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64" name="Google Shape;1264;p32"/>
          <p:cNvSpPr txBox="1">
            <a:spLocks noGrp="1"/>
          </p:cNvSpPr>
          <p:nvPr>
            <p:ph type="title"/>
          </p:nvPr>
        </p:nvSpPr>
        <p:spPr>
          <a:xfrm>
            <a:off x="713225" y="54327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Solusi pencegahan pergaulan bebas</a:t>
            </a:r>
            <a:endParaRPr dirty="0"/>
          </a:p>
        </p:txBody>
      </p:sp>
      <p:sp>
        <p:nvSpPr>
          <p:cNvPr id="1266" name="Google Shape;1266;p32"/>
          <p:cNvSpPr txBox="1">
            <a:spLocks noGrp="1"/>
          </p:cNvSpPr>
          <p:nvPr>
            <p:ph type="subTitle" idx="1"/>
          </p:nvPr>
        </p:nvSpPr>
        <p:spPr>
          <a:xfrm>
            <a:off x="776025" y="3688081"/>
            <a:ext cx="2190300" cy="10363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Meningkatkan</a:t>
            </a:r>
            <a:r>
              <a:rPr lang="en-US" dirty="0"/>
              <a:t> </a:t>
            </a:r>
            <a:r>
              <a:rPr lang="en-US" dirty="0" err="1"/>
              <a:t>keimanan</a:t>
            </a:r>
            <a:r>
              <a:rPr lang="en-US" dirty="0"/>
              <a:t> dan </a:t>
            </a:r>
            <a:r>
              <a:rPr lang="en-US" dirty="0" err="1"/>
              <a:t>takwa</a:t>
            </a:r>
            <a:r>
              <a:rPr lang="en-US" dirty="0"/>
              <a:t> </a:t>
            </a:r>
            <a:r>
              <a:rPr lang="en-US" dirty="0" err="1"/>
              <a:t>kepada</a:t>
            </a:r>
            <a:r>
              <a:rPr lang="en-US" dirty="0"/>
              <a:t> </a:t>
            </a:r>
            <a:r>
              <a:rPr lang="en-US" dirty="0" err="1"/>
              <a:t>tuhan</a:t>
            </a:r>
            <a:r>
              <a:rPr lang="en-US" dirty="0"/>
              <a:t> yang </a:t>
            </a:r>
            <a:r>
              <a:rPr lang="en-US" dirty="0" err="1"/>
              <a:t>maha</a:t>
            </a:r>
            <a:r>
              <a:rPr lang="en-US" dirty="0"/>
              <a:t> </a:t>
            </a:r>
            <a:r>
              <a:rPr lang="en-US" dirty="0" err="1"/>
              <a:t>esa</a:t>
            </a:r>
            <a:endParaRPr lang="en-US" dirty="0"/>
          </a:p>
        </p:txBody>
      </p:sp>
      <p:sp>
        <p:nvSpPr>
          <p:cNvPr id="1271" name="Google Shape;1271;p32"/>
          <p:cNvSpPr/>
          <p:nvPr/>
        </p:nvSpPr>
        <p:spPr>
          <a:xfrm rot="5400000">
            <a:off x="1409776" y="176877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rot="5400000">
            <a:off x="1405696" y="175919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txBox="1">
            <a:spLocks noGrp="1"/>
          </p:cNvSpPr>
          <p:nvPr>
            <p:ph type="title" idx="7"/>
          </p:nvPr>
        </p:nvSpPr>
        <p:spPr>
          <a:xfrm>
            <a:off x="1514625" y="2268455"/>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rPr>
              <a:t>01</a:t>
            </a:r>
            <a:endParaRPr sz="2800" dirty="0">
              <a:solidFill>
                <a:schemeClr val="lt1"/>
              </a:solidFill>
            </a:endParaRPr>
          </a:p>
        </p:txBody>
      </p:sp>
      <p:sp>
        <p:nvSpPr>
          <p:cNvPr id="1274" name="Google Shape;1274;p32"/>
          <p:cNvSpPr/>
          <p:nvPr/>
        </p:nvSpPr>
        <p:spPr>
          <a:xfrm rot="5400000">
            <a:off x="4113971" y="175919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2"/>
          <p:cNvSpPr/>
          <p:nvPr/>
        </p:nvSpPr>
        <p:spPr>
          <a:xfrm rot="5400000">
            <a:off x="6809746" y="175919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6;p32">
            <a:extLst>
              <a:ext uri="{FF2B5EF4-FFF2-40B4-BE49-F238E27FC236}">
                <a16:creationId xmlns:a16="http://schemas.microsoft.com/office/drawing/2014/main" id="{8C1561C6-EEB2-4614-913B-3EEF79F64A2F}"/>
              </a:ext>
            </a:extLst>
          </p:cNvPr>
          <p:cNvSpPr txBox="1">
            <a:spLocks/>
          </p:cNvSpPr>
          <p:nvPr/>
        </p:nvSpPr>
        <p:spPr>
          <a:xfrm>
            <a:off x="3413397" y="3746151"/>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Memperbaiki</a:t>
            </a:r>
            <a:r>
              <a:rPr lang="en-US" dirty="0"/>
              <a:t> </a:t>
            </a:r>
            <a:r>
              <a:rPr lang="en-US" dirty="0" err="1"/>
              <a:t>cara</a:t>
            </a:r>
            <a:r>
              <a:rPr lang="en-US" dirty="0"/>
              <a:t> </a:t>
            </a:r>
            <a:r>
              <a:rPr lang="en-US" dirty="0" err="1"/>
              <a:t>pandang</a:t>
            </a:r>
            <a:endParaRPr lang="en-US" dirty="0"/>
          </a:p>
        </p:txBody>
      </p:sp>
      <p:sp>
        <p:nvSpPr>
          <p:cNvPr id="31" name="Google Shape;1266;p32">
            <a:extLst>
              <a:ext uri="{FF2B5EF4-FFF2-40B4-BE49-F238E27FC236}">
                <a16:creationId xmlns:a16="http://schemas.microsoft.com/office/drawing/2014/main" id="{72711333-8F2A-4785-B458-C21EB2F4522F}"/>
              </a:ext>
            </a:extLst>
          </p:cNvPr>
          <p:cNvSpPr txBox="1">
            <a:spLocks/>
          </p:cNvSpPr>
          <p:nvPr/>
        </p:nvSpPr>
        <p:spPr>
          <a:xfrm>
            <a:off x="6180075" y="3832861"/>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Menjaga</a:t>
            </a:r>
            <a:r>
              <a:rPr lang="en-US" dirty="0"/>
              <a:t> </a:t>
            </a:r>
            <a:r>
              <a:rPr lang="en-US" dirty="0" err="1"/>
              <a:t>keseimbangan</a:t>
            </a:r>
            <a:r>
              <a:rPr lang="en-US" dirty="0"/>
              <a:t> </a:t>
            </a:r>
            <a:r>
              <a:rPr lang="en-US" dirty="0" err="1"/>
              <a:t>pola</a:t>
            </a:r>
            <a:r>
              <a:rPr lang="en-US" dirty="0"/>
              <a:t> </a:t>
            </a:r>
            <a:r>
              <a:rPr lang="en-US" dirty="0" err="1"/>
              <a:t>hidup</a:t>
            </a:r>
            <a:endParaRPr lang="en-US" dirty="0"/>
          </a:p>
        </p:txBody>
      </p:sp>
      <p:sp>
        <p:nvSpPr>
          <p:cNvPr id="32" name="Google Shape;2146;p53">
            <a:extLst>
              <a:ext uri="{FF2B5EF4-FFF2-40B4-BE49-F238E27FC236}">
                <a16:creationId xmlns:a16="http://schemas.microsoft.com/office/drawing/2014/main" id="{7796E2E9-0801-4E27-A2D0-66EE1303CF59}"/>
              </a:ext>
            </a:extLst>
          </p:cNvPr>
          <p:cNvSpPr/>
          <p:nvPr/>
        </p:nvSpPr>
        <p:spPr>
          <a:xfrm>
            <a:off x="1758097" y="3191261"/>
            <a:ext cx="469628" cy="387182"/>
          </a:xfrm>
          <a:custGeom>
            <a:avLst/>
            <a:gdLst/>
            <a:ahLst/>
            <a:cxnLst/>
            <a:rect l="l" t="t" r="r" b="b"/>
            <a:pathLst>
              <a:path w="13836" h="11407" extrusionOk="0">
                <a:moveTo>
                  <a:pt x="3691" y="798"/>
                </a:moveTo>
                <a:cubicBezTo>
                  <a:pt x="4358" y="798"/>
                  <a:pt x="4905" y="1357"/>
                  <a:pt x="4905" y="2024"/>
                </a:cubicBezTo>
                <a:cubicBezTo>
                  <a:pt x="4905" y="2691"/>
                  <a:pt x="4358" y="3251"/>
                  <a:pt x="3691" y="3251"/>
                </a:cubicBezTo>
                <a:cubicBezTo>
                  <a:pt x="3684" y="3251"/>
                  <a:pt x="3677" y="3251"/>
                  <a:pt x="3670" y="3251"/>
                </a:cubicBezTo>
                <a:cubicBezTo>
                  <a:pt x="3012" y="3251"/>
                  <a:pt x="2465" y="2707"/>
                  <a:pt x="2465" y="2024"/>
                </a:cubicBezTo>
                <a:cubicBezTo>
                  <a:pt x="2465" y="1357"/>
                  <a:pt x="3024" y="798"/>
                  <a:pt x="3691" y="798"/>
                </a:cubicBezTo>
                <a:close/>
                <a:moveTo>
                  <a:pt x="3691" y="4072"/>
                </a:moveTo>
                <a:cubicBezTo>
                  <a:pt x="4358" y="4072"/>
                  <a:pt x="4905" y="4632"/>
                  <a:pt x="4905" y="5298"/>
                </a:cubicBezTo>
                <a:lnTo>
                  <a:pt x="4905" y="7322"/>
                </a:lnTo>
                <a:cubicBezTo>
                  <a:pt x="4905" y="7775"/>
                  <a:pt x="5286" y="8144"/>
                  <a:pt x="5727" y="8144"/>
                </a:cubicBezTo>
                <a:lnTo>
                  <a:pt x="6953" y="8144"/>
                </a:lnTo>
                <a:cubicBezTo>
                  <a:pt x="7620" y="8144"/>
                  <a:pt x="8168" y="8692"/>
                  <a:pt x="8168" y="9358"/>
                </a:cubicBezTo>
                <a:cubicBezTo>
                  <a:pt x="8168" y="10037"/>
                  <a:pt x="7620" y="10585"/>
                  <a:pt x="6953" y="10585"/>
                </a:cubicBezTo>
                <a:lnTo>
                  <a:pt x="1655" y="10585"/>
                </a:lnTo>
                <a:lnTo>
                  <a:pt x="1655" y="9763"/>
                </a:lnTo>
                <a:lnTo>
                  <a:pt x="6953" y="9763"/>
                </a:lnTo>
                <a:lnTo>
                  <a:pt x="6953" y="8966"/>
                </a:lnTo>
                <a:lnTo>
                  <a:pt x="2465" y="8966"/>
                </a:lnTo>
                <a:lnTo>
                  <a:pt x="2465" y="5298"/>
                </a:lnTo>
                <a:cubicBezTo>
                  <a:pt x="2465" y="4632"/>
                  <a:pt x="3024" y="4072"/>
                  <a:pt x="3691" y="4072"/>
                </a:cubicBezTo>
                <a:close/>
                <a:moveTo>
                  <a:pt x="3667" y="0"/>
                </a:moveTo>
                <a:cubicBezTo>
                  <a:pt x="2560" y="0"/>
                  <a:pt x="1631" y="905"/>
                  <a:pt x="1631" y="2036"/>
                </a:cubicBezTo>
                <a:cubicBezTo>
                  <a:pt x="1631" y="2703"/>
                  <a:pt x="1965" y="3286"/>
                  <a:pt x="2453" y="3655"/>
                </a:cubicBezTo>
                <a:cubicBezTo>
                  <a:pt x="1965" y="4036"/>
                  <a:pt x="1631" y="4632"/>
                  <a:pt x="1631" y="5286"/>
                </a:cubicBezTo>
                <a:lnTo>
                  <a:pt x="1631" y="8966"/>
                </a:lnTo>
                <a:lnTo>
                  <a:pt x="810" y="8966"/>
                </a:lnTo>
                <a:lnTo>
                  <a:pt x="810" y="10585"/>
                </a:lnTo>
                <a:lnTo>
                  <a:pt x="0" y="10585"/>
                </a:lnTo>
                <a:lnTo>
                  <a:pt x="0" y="11406"/>
                </a:lnTo>
                <a:lnTo>
                  <a:pt x="13835" y="11406"/>
                </a:lnTo>
                <a:lnTo>
                  <a:pt x="13835" y="10585"/>
                </a:lnTo>
                <a:lnTo>
                  <a:pt x="8573" y="10585"/>
                </a:lnTo>
                <a:cubicBezTo>
                  <a:pt x="8823" y="10239"/>
                  <a:pt x="8977" y="9823"/>
                  <a:pt x="8977" y="9358"/>
                </a:cubicBezTo>
                <a:cubicBezTo>
                  <a:pt x="8977" y="8239"/>
                  <a:pt x="8061" y="7322"/>
                  <a:pt x="6930" y="7322"/>
                </a:cubicBezTo>
                <a:lnTo>
                  <a:pt x="5715" y="7322"/>
                </a:lnTo>
                <a:lnTo>
                  <a:pt x="5715" y="5286"/>
                </a:lnTo>
                <a:cubicBezTo>
                  <a:pt x="5715" y="4608"/>
                  <a:pt x="5382" y="4036"/>
                  <a:pt x="4894" y="3655"/>
                </a:cubicBezTo>
                <a:cubicBezTo>
                  <a:pt x="5382" y="3286"/>
                  <a:pt x="5715" y="2691"/>
                  <a:pt x="5715" y="2036"/>
                </a:cubicBezTo>
                <a:cubicBezTo>
                  <a:pt x="5715" y="917"/>
                  <a:pt x="4798" y="0"/>
                  <a:pt x="3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067;p53">
            <a:extLst>
              <a:ext uri="{FF2B5EF4-FFF2-40B4-BE49-F238E27FC236}">
                <a16:creationId xmlns:a16="http://schemas.microsoft.com/office/drawing/2014/main" id="{5F841CD8-1090-4462-8D50-C07828E7D371}"/>
              </a:ext>
            </a:extLst>
          </p:cNvPr>
          <p:cNvGrpSpPr/>
          <p:nvPr/>
        </p:nvGrpSpPr>
        <p:grpSpPr>
          <a:xfrm>
            <a:off x="4344636" y="3191261"/>
            <a:ext cx="469628" cy="469628"/>
            <a:chOff x="6543375" y="3629150"/>
            <a:chExt cx="345900" cy="345900"/>
          </a:xfrm>
        </p:grpSpPr>
        <p:sp>
          <p:nvSpPr>
            <p:cNvPr id="34" name="Google Shape;2068;p53">
              <a:extLst>
                <a:ext uri="{FF2B5EF4-FFF2-40B4-BE49-F238E27FC236}">
                  <a16:creationId xmlns:a16="http://schemas.microsoft.com/office/drawing/2014/main" id="{E65547BA-89D7-463D-A74F-B65C8862B6D7}"/>
                </a:ext>
              </a:extLst>
            </p:cNvPr>
            <p:cNvSpPr/>
            <p:nvPr/>
          </p:nvSpPr>
          <p:spPr>
            <a:xfrm>
              <a:off x="6624625" y="3771125"/>
              <a:ext cx="142600" cy="132200"/>
            </a:xfrm>
            <a:custGeom>
              <a:avLst/>
              <a:gdLst/>
              <a:ahLst/>
              <a:cxnLst/>
              <a:rect l="l" t="t" r="r" b="b"/>
              <a:pathLst>
                <a:path w="5704" h="5288" extrusionOk="0">
                  <a:moveTo>
                    <a:pt x="1632" y="834"/>
                  </a:moveTo>
                  <a:lnTo>
                    <a:pt x="1632" y="1644"/>
                  </a:lnTo>
                  <a:lnTo>
                    <a:pt x="1227" y="1644"/>
                  </a:lnTo>
                  <a:cubicBezTo>
                    <a:pt x="1001" y="1644"/>
                    <a:pt x="822" y="1465"/>
                    <a:pt x="822" y="1239"/>
                  </a:cubicBezTo>
                  <a:cubicBezTo>
                    <a:pt x="822" y="1013"/>
                    <a:pt x="1001" y="834"/>
                    <a:pt x="1227" y="834"/>
                  </a:cubicBezTo>
                  <a:close/>
                  <a:moveTo>
                    <a:pt x="3263" y="2453"/>
                  </a:moveTo>
                  <a:lnTo>
                    <a:pt x="3263" y="4084"/>
                  </a:lnTo>
                  <a:cubicBezTo>
                    <a:pt x="3251" y="4299"/>
                    <a:pt x="3072" y="4477"/>
                    <a:pt x="2846" y="4477"/>
                  </a:cubicBezTo>
                  <a:cubicBezTo>
                    <a:pt x="2620" y="4477"/>
                    <a:pt x="2441" y="4299"/>
                    <a:pt x="2441" y="4084"/>
                  </a:cubicBezTo>
                  <a:lnTo>
                    <a:pt x="2441" y="2453"/>
                  </a:lnTo>
                  <a:close/>
                  <a:moveTo>
                    <a:pt x="1227" y="1"/>
                  </a:moveTo>
                  <a:cubicBezTo>
                    <a:pt x="548" y="1"/>
                    <a:pt x="1" y="548"/>
                    <a:pt x="1" y="1227"/>
                  </a:cubicBezTo>
                  <a:cubicBezTo>
                    <a:pt x="1" y="1894"/>
                    <a:pt x="548" y="2441"/>
                    <a:pt x="1227" y="2441"/>
                  </a:cubicBezTo>
                  <a:lnTo>
                    <a:pt x="1632" y="2441"/>
                  </a:lnTo>
                  <a:lnTo>
                    <a:pt x="1632" y="4061"/>
                  </a:lnTo>
                  <a:cubicBezTo>
                    <a:pt x="1632" y="4739"/>
                    <a:pt x="2179" y="5287"/>
                    <a:pt x="2846" y="5287"/>
                  </a:cubicBezTo>
                  <a:cubicBezTo>
                    <a:pt x="3156" y="5287"/>
                    <a:pt x="3441" y="5168"/>
                    <a:pt x="3668" y="4977"/>
                  </a:cubicBezTo>
                  <a:cubicBezTo>
                    <a:pt x="3894" y="5168"/>
                    <a:pt x="4168" y="5287"/>
                    <a:pt x="4489" y="5287"/>
                  </a:cubicBezTo>
                  <a:cubicBezTo>
                    <a:pt x="5156" y="5287"/>
                    <a:pt x="5704" y="4739"/>
                    <a:pt x="5704" y="4061"/>
                  </a:cubicBezTo>
                  <a:lnTo>
                    <a:pt x="5704" y="1"/>
                  </a:lnTo>
                  <a:lnTo>
                    <a:pt x="4882" y="1"/>
                  </a:lnTo>
                  <a:lnTo>
                    <a:pt x="4882" y="4084"/>
                  </a:lnTo>
                  <a:cubicBezTo>
                    <a:pt x="4882" y="4299"/>
                    <a:pt x="4703" y="4477"/>
                    <a:pt x="4489" y="4477"/>
                  </a:cubicBezTo>
                  <a:cubicBezTo>
                    <a:pt x="4263" y="4477"/>
                    <a:pt x="4084" y="4299"/>
                    <a:pt x="4084" y="4084"/>
                  </a:cubicBezTo>
                  <a:lnTo>
                    <a:pt x="4084" y="1"/>
                  </a:lnTo>
                  <a:lnTo>
                    <a:pt x="3263" y="1"/>
                  </a:lnTo>
                  <a:lnTo>
                    <a:pt x="3263" y="1644"/>
                  </a:lnTo>
                  <a:lnTo>
                    <a:pt x="2441" y="1644"/>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69;p53">
              <a:extLst>
                <a:ext uri="{FF2B5EF4-FFF2-40B4-BE49-F238E27FC236}">
                  <a16:creationId xmlns:a16="http://schemas.microsoft.com/office/drawing/2014/main" id="{5A13EA4B-D9AC-4516-A3A8-926CA1D97057}"/>
                </a:ext>
              </a:extLst>
            </p:cNvPr>
            <p:cNvSpPr/>
            <p:nvPr/>
          </p:nvSpPr>
          <p:spPr>
            <a:xfrm>
              <a:off x="6787450" y="3771125"/>
              <a:ext cx="20250" cy="122075"/>
            </a:xfrm>
            <a:custGeom>
              <a:avLst/>
              <a:gdLst/>
              <a:ahLst/>
              <a:cxnLst/>
              <a:rect l="l" t="t" r="r" b="b"/>
              <a:pathLst>
                <a:path w="810" h="4883" extrusionOk="0">
                  <a:moveTo>
                    <a:pt x="0" y="1"/>
                  </a:moveTo>
                  <a:lnTo>
                    <a:pt x="0" y="4882"/>
                  </a:lnTo>
                  <a:lnTo>
                    <a:pt x="810" y="4882"/>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70;p53">
              <a:extLst>
                <a:ext uri="{FF2B5EF4-FFF2-40B4-BE49-F238E27FC236}">
                  <a16:creationId xmlns:a16="http://schemas.microsoft.com/office/drawing/2014/main" id="{1BDB8300-51A1-44FD-A269-E30BF9021556}"/>
                </a:ext>
              </a:extLst>
            </p:cNvPr>
            <p:cNvSpPr/>
            <p:nvPr/>
          </p:nvSpPr>
          <p:spPr>
            <a:xfrm>
              <a:off x="6665700" y="3720525"/>
              <a:ext cx="101825" cy="30675"/>
            </a:xfrm>
            <a:custGeom>
              <a:avLst/>
              <a:gdLst/>
              <a:ahLst/>
              <a:cxnLst/>
              <a:rect l="l" t="t" r="r" b="b"/>
              <a:pathLst>
                <a:path w="4073" h="1227" extrusionOk="0">
                  <a:moveTo>
                    <a:pt x="1" y="1"/>
                  </a:moveTo>
                  <a:cubicBezTo>
                    <a:pt x="1" y="667"/>
                    <a:pt x="548" y="1227"/>
                    <a:pt x="1215" y="1227"/>
                  </a:cubicBezTo>
                  <a:cubicBezTo>
                    <a:pt x="1525" y="1227"/>
                    <a:pt x="1810" y="1108"/>
                    <a:pt x="2037" y="905"/>
                  </a:cubicBezTo>
                  <a:cubicBezTo>
                    <a:pt x="2263" y="1108"/>
                    <a:pt x="2549" y="1227"/>
                    <a:pt x="2858" y="1227"/>
                  </a:cubicBezTo>
                  <a:cubicBezTo>
                    <a:pt x="3525" y="1227"/>
                    <a:pt x="4073" y="667"/>
                    <a:pt x="4073" y="1"/>
                  </a:cubicBezTo>
                  <a:lnTo>
                    <a:pt x="3263" y="1"/>
                  </a:lnTo>
                  <a:cubicBezTo>
                    <a:pt x="3239" y="227"/>
                    <a:pt x="3060" y="405"/>
                    <a:pt x="2846" y="405"/>
                  </a:cubicBezTo>
                  <a:cubicBezTo>
                    <a:pt x="2620" y="405"/>
                    <a:pt x="2441" y="227"/>
                    <a:pt x="2441" y="1"/>
                  </a:cubicBezTo>
                  <a:lnTo>
                    <a:pt x="1620" y="1"/>
                  </a:lnTo>
                  <a:cubicBezTo>
                    <a:pt x="1620" y="227"/>
                    <a:pt x="1441" y="405"/>
                    <a:pt x="1215" y="405"/>
                  </a:cubicBezTo>
                  <a:cubicBezTo>
                    <a:pt x="989" y="405"/>
                    <a:pt x="810" y="227"/>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71;p53">
              <a:extLst>
                <a:ext uri="{FF2B5EF4-FFF2-40B4-BE49-F238E27FC236}">
                  <a16:creationId xmlns:a16="http://schemas.microsoft.com/office/drawing/2014/main" id="{3D6853EA-6120-4181-86A2-451FE02174AC}"/>
                </a:ext>
              </a:extLst>
            </p:cNvPr>
            <p:cNvSpPr/>
            <p:nvPr/>
          </p:nvSpPr>
          <p:spPr>
            <a:xfrm>
              <a:off x="6705875" y="3679750"/>
              <a:ext cx="20575" cy="20275"/>
            </a:xfrm>
            <a:custGeom>
              <a:avLst/>
              <a:gdLst/>
              <a:ahLst/>
              <a:cxnLst/>
              <a:rect l="l" t="t" r="r" b="b"/>
              <a:pathLst>
                <a:path w="823" h="811" extrusionOk="0">
                  <a:moveTo>
                    <a:pt x="1" y="0"/>
                  </a:moveTo>
                  <a:lnTo>
                    <a:pt x="1"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72;p53">
              <a:extLst>
                <a:ext uri="{FF2B5EF4-FFF2-40B4-BE49-F238E27FC236}">
                  <a16:creationId xmlns:a16="http://schemas.microsoft.com/office/drawing/2014/main" id="{1B0C3223-53D5-4B40-895B-F8E3A244E860}"/>
                </a:ext>
              </a:extLst>
            </p:cNvPr>
            <p:cNvSpPr/>
            <p:nvPr/>
          </p:nvSpPr>
          <p:spPr>
            <a:xfrm>
              <a:off x="6543375" y="3629150"/>
              <a:ext cx="345900" cy="345900"/>
            </a:xfrm>
            <a:custGeom>
              <a:avLst/>
              <a:gdLst/>
              <a:ahLst/>
              <a:cxnLst/>
              <a:rect l="l" t="t" r="r" b="b"/>
              <a:pathLst>
                <a:path w="13836" h="13836" extrusionOk="0">
                  <a:moveTo>
                    <a:pt x="6906" y="786"/>
                  </a:moveTo>
                  <a:cubicBezTo>
                    <a:pt x="7656" y="786"/>
                    <a:pt x="8346" y="1203"/>
                    <a:pt x="8704" y="1870"/>
                  </a:cubicBezTo>
                  <a:lnTo>
                    <a:pt x="8858" y="2167"/>
                  </a:lnTo>
                  <a:lnTo>
                    <a:pt x="9192" y="2060"/>
                  </a:lnTo>
                  <a:cubicBezTo>
                    <a:pt x="9389" y="1999"/>
                    <a:pt x="9591" y="1969"/>
                    <a:pt x="9789" y="1969"/>
                  </a:cubicBezTo>
                  <a:cubicBezTo>
                    <a:pt x="10322" y="1969"/>
                    <a:pt x="10838" y="2182"/>
                    <a:pt x="11228" y="2572"/>
                  </a:cubicBezTo>
                  <a:cubicBezTo>
                    <a:pt x="11763" y="3108"/>
                    <a:pt x="11966" y="3882"/>
                    <a:pt x="11740" y="4608"/>
                  </a:cubicBezTo>
                  <a:lnTo>
                    <a:pt x="11633" y="4930"/>
                  </a:lnTo>
                  <a:lnTo>
                    <a:pt x="11930" y="5096"/>
                  </a:lnTo>
                  <a:cubicBezTo>
                    <a:pt x="12597" y="5453"/>
                    <a:pt x="13014" y="6144"/>
                    <a:pt x="13014" y="6906"/>
                  </a:cubicBezTo>
                  <a:cubicBezTo>
                    <a:pt x="13014" y="7656"/>
                    <a:pt x="12597" y="8359"/>
                    <a:pt x="11930" y="8704"/>
                  </a:cubicBezTo>
                  <a:lnTo>
                    <a:pt x="11633" y="8871"/>
                  </a:lnTo>
                  <a:lnTo>
                    <a:pt x="11740" y="9192"/>
                  </a:lnTo>
                  <a:cubicBezTo>
                    <a:pt x="11966" y="9918"/>
                    <a:pt x="11763" y="10692"/>
                    <a:pt x="11228" y="11228"/>
                  </a:cubicBezTo>
                  <a:cubicBezTo>
                    <a:pt x="10838" y="11618"/>
                    <a:pt x="10322" y="11831"/>
                    <a:pt x="9789" y="11831"/>
                  </a:cubicBezTo>
                  <a:cubicBezTo>
                    <a:pt x="9591" y="11831"/>
                    <a:pt x="9389" y="11801"/>
                    <a:pt x="9192" y="11740"/>
                  </a:cubicBezTo>
                  <a:lnTo>
                    <a:pt x="8858" y="11633"/>
                  </a:lnTo>
                  <a:lnTo>
                    <a:pt x="8704" y="11930"/>
                  </a:lnTo>
                  <a:cubicBezTo>
                    <a:pt x="8346" y="12597"/>
                    <a:pt x="7656" y="13014"/>
                    <a:pt x="6906" y="13014"/>
                  </a:cubicBezTo>
                  <a:cubicBezTo>
                    <a:pt x="6144" y="13014"/>
                    <a:pt x="5453" y="12597"/>
                    <a:pt x="5096" y="11930"/>
                  </a:cubicBezTo>
                  <a:lnTo>
                    <a:pt x="4941" y="11633"/>
                  </a:lnTo>
                  <a:lnTo>
                    <a:pt x="4608" y="11740"/>
                  </a:lnTo>
                  <a:cubicBezTo>
                    <a:pt x="4410" y="11801"/>
                    <a:pt x="4209" y="11831"/>
                    <a:pt x="4010" y="11831"/>
                  </a:cubicBezTo>
                  <a:cubicBezTo>
                    <a:pt x="3478" y="11831"/>
                    <a:pt x="2962" y="11618"/>
                    <a:pt x="2572" y="11228"/>
                  </a:cubicBezTo>
                  <a:cubicBezTo>
                    <a:pt x="2036" y="10692"/>
                    <a:pt x="1846" y="9918"/>
                    <a:pt x="2060" y="9192"/>
                  </a:cubicBezTo>
                  <a:lnTo>
                    <a:pt x="2167" y="8871"/>
                  </a:lnTo>
                  <a:lnTo>
                    <a:pt x="1869" y="8704"/>
                  </a:lnTo>
                  <a:cubicBezTo>
                    <a:pt x="1203" y="8347"/>
                    <a:pt x="786" y="7656"/>
                    <a:pt x="786" y="6906"/>
                  </a:cubicBezTo>
                  <a:cubicBezTo>
                    <a:pt x="786" y="6144"/>
                    <a:pt x="1203" y="5453"/>
                    <a:pt x="1869" y="5096"/>
                  </a:cubicBezTo>
                  <a:lnTo>
                    <a:pt x="2167" y="4930"/>
                  </a:lnTo>
                  <a:lnTo>
                    <a:pt x="2060" y="4608"/>
                  </a:lnTo>
                  <a:cubicBezTo>
                    <a:pt x="1846" y="3882"/>
                    <a:pt x="2036" y="3108"/>
                    <a:pt x="2572" y="2572"/>
                  </a:cubicBezTo>
                  <a:cubicBezTo>
                    <a:pt x="2962" y="2182"/>
                    <a:pt x="3478" y="1969"/>
                    <a:pt x="4010" y="1969"/>
                  </a:cubicBezTo>
                  <a:cubicBezTo>
                    <a:pt x="4209" y="1969"/>
                    <a:pt x="4410" y="1999"/>
                    <a:pt x="4608" y="2060"/>
                  </a:cubicBezTo>
                  <a:lnTo>
                    <a:pt x="4941" y="2167"/>
                  </a:lnTo>
                  <a:lnTo>
                    <a:pt x="5096" y="1870"/>
                  </a:lnTo>
                  <a:cubicBezTo>
                    <a:pt x="5453" y="1203"/>
                    <a:pt x="6144" y="786"/>
                    <a:pt x="6906" y="786"/>
                  </a:cubicBezTo>
                  <a:close/>
                  <a:moveTo>
                    <a:pt x="6918" y="0"/>
                  </a:moveTo>
                  <a:cubicBezTo>
                    <a:pt x="5965" y="0"/>
                    <a:pt x="5084" y="453"/>
                    <a:pt x="4560" y="1227"/>
                  </a:cubicBezTo>
                  <a:cubicBezTo>
                    <a:pt x="4385" y="1193"/>
                    <a:pt x="4208" y="1176"/>
                    <a:pt x="4033" y="1176"/>
                  </a:cubicBezTo>
                  <a:cubicBezTo>
                    <a:pt x="3290" y="1176"/>
                    <a:pt x="2563" y="1476"/>
                    <a:pt x="2024" y="2024"/>
                  </a:cubicBezTo>
                  <a:cubicBezTo>
                    <a:pt x="1346" y="2691"/>
                    <a:pt x="1072" y="3644"/>
                    <a:pt x="1226" y="4560"/>
                  </a:cubicBezTo>
                  <a:cubicBezTo>
                    <a:pt x="453" y="5084"/>
                    <a:pt x="0" y="5965"/>
                    <a:pt x="0" y="6918"/>
                  </a:cubicBezTo>
                  <a:cubicBezTo>
                    <a:pt x="0" y="7870"/>
                    <a:pt x="453" y="8740"/>
                    <a:pt x="1226" y="9263"/>
                  </a:cubicBezTo>
                  <a:cubicBezTo>
                    <a:pt x="891" y="11049"/>
                    <a:pt x="2286" y="12647"/>
                    <a:pt x="4027" y="12647"/>
                  </a:cubicBezTo>
                  <a:cubicBezTo>
                    <a:pt x="4201" y="12647"/>
                    <a:pt x="4380" y="12631"/>
                    <a:pt x="4560" y="12597"/>
                  </a:cubicBezTo>
                  <a:cubicBezTo>
                    <a:pt x="5084" y="13371"/>
                    <a:pt x="5965" y="13835"/>
                    <a:pt x="6918" y="13835"/>
                  </a:cubicBezTo>
                  <a:cubicBezTo>
                    <a:pt x="7870" y="13835"/>
                    <a:pt x="8751" y="13371"/>
                    <a:pt x="9263" y="12597"/>
                  </a:cubicBezTo>
                  <a:cubicBezTo>
                    <a:pt x="9441" y="12631"/>
                    <a:pt x="9620" y="12648"/>
                    <a:pt x="9798" y="12648"/>
                  </a:cubicBezTo>
                  <a:cubicBezTo>
                    <a:pt x="10546" y="12648"/>
                    <a:pt x="11272" y="12350"/>
                    <a:pt x="11811" y="11811"/>
                  </a:cubicBezTo>
                  <a:cubicBezTo>
                    <a:pt x="12478" y="11145"/>
                    <a:pt x="12764" y="10192"/>
                    <a:pt x="12597" y="9263"/>
                  </a:cubicBezTo>
                  <a:cubicBezTo>
                    <a:pt x="13359" y="8728"/>
                    <a:pt x="13835" y="7859"/>
                    <a:pt x="13835" y="6918"/>
                  </a:cubicBezTo>
                  <a:cubicBezTo>
                    <a:pt x="13835" y="5965"/>
                    <a:pt x="13371" y="5084"/>
                    <a:pt x="12597" y="4560"/>
                  </a:cubicBezTo>
                  <a:cubicBezTo>
                    <a:pt x="12776" y="3644"/>
                    <a:pt x="12478" y="2691"/>
                    <a:pt x="11811" y="2024"/>
                  </a:cubicBezTo>
                  <a:cubicBezTo>
                    <a:pt x="11265" y="1469"/>
                    <a:pt x="10528" y="1185"/>
                    <a:pt x="9769" y="1185"/>
                  </a:cubicBezTo>
                  <a:cubicBezTo>
                    <a:pt x="9601" y="1185"/>
                    <a:pt x="9432" y="1199"/>
                    <a:pt x="9263" y="1227"/>
                  </a:cubicBezTo>
                  <a:cubicBezTo>
                    <a:pt x="8751" y="453"/>
                    <a:pt x="7870" y="0"/>
                    <a:pt x="6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2178;p53">
            <a:extLst>
              <a:ext uri="{FF2B5EF4-FFF2-40B4-BE49-F238E27FC236}">
                <a16:creationId xmlns:a16="http://schemas.microsoft.com/office/drawing/2014/main" id="{F377D010-D342-49E2-94DE-2B740DFC9EBD}"/>
              </a:ext>
            </a:extLst>
          </p:cNvPr>
          <p:cNvGrpSpPr/>
          <p:nvPr/>
        </p:nvGrpSpPr>
        <p:grpSpPr>
          <a:xfrm>
            <a:off x="7036779" y="3238593"/>
            <a:ext cx="476892" cy="470341"/>
            <a:chOff x="4419600" y="2422450"/>
            <a:chExt cx="351250" cy="346425"/>
          </a:xfrm>
        </p:grpSpPr>
        <p:sp>
          <p:nvSpPr>
            <p:cNvPr id="40" name="Google Shape;2179;p53">
              <a:extLst>
                <a:ext uri="{FF2B5EF4-FFF2-40B4-BE49-F238E27FC236}">
                  <a16:creationId xmlns:a16="http://schemas.microsoft.com/office/drawing/2014/main" id="{A4F4106A-51BF-4B8E-A5F3-5181FECBA8DB}"/>
                </a:ext>
              </a:extLst>
            </p:cNvPr>
            <p:cNvSpPr/>
            <p:nvPr/>
          </p:nvSpPr>
          <p:spPr>
            <a:xfrm>
              <a:off x="4419600" y="2605800"/>
              <a:ext cx="351250" cy="163075"/>
            </a:xfrm>
            <a:custGeom>
              <a:avLst/>
              <a:gdLst/>
              <a:ahLst/>
              <a:cxnLst/>
              <a:rect l="l" t="t" r="r" b="b"/>
              <a:pathLst>
                <a:path w="14050" h="6523" extrusionOk="0">
                  <a:moveTo>
                    <a:pt x="5508" y="1188"/>
                  </a:moveTo>
                  <a:cubicBezTo>
                    <a:pt x="5557" y="1188"/>
                    <a:pt x="5606" y="1193"/>
                    <a:pt x="5655" y="1203"/>
                  </a:cubicBezTo>
                  <a:cubicBezTo>
                    <a:pt x="5659" y="1203"/>
                    <a:pt x="5654" y="1201"/>
                    <a:pt x="5655" y="1201"/>
                  </a:cubicBezTo>
                  <a:lnTo>
                    <a:pt x="5655" y="1201"/>
                  </a:lnTo>
                  <a:cubicBezTo>
                    <a:pt x="5658" y="1201"/>
                    <a:pt x="5820" y="1251"/>
                    <a:pt x="8132" y="1846"/>
                  </a:cubicBezTo>
                  <a:cubicBezTo>
                    <a:pt x="8596" y="1953"/>
                    <a:pt x="8727" y="2549"/>
                    <a:pt x="8358" y="2846"/>
                  </a:cubicBezTo>
                  <a:cubicBezTo>
                    <a:pt x="8260" y="2927"/>
                    <a:pt x="8135" y="2967"/>
                    <a:pt x="8003" y="2967"/>
                  </a:cubicBezTo>
                  <a:cubicBezTo>
                    <a:pt x="7959" y="2967"/>
                    <a:pt x="7915" y="2962"/>
                    <a:pt x="7870" y="2954"/>
                  </a:cubicBezTo>
                  <a:lnTo>
                    <a:pt x="5810" y="2442"/>
                  </a:lnTo>
                  <a:lnTo>
                    <a:pt x="5620" y="3227"/>
                  </a:lnTo>
                  <a:lnTo>
                    <a:pt x="7680" y="3739"/>
                  </a:lnTo>
                  <a:cubicBezTo>
                    <a:pt x="7792" y="3766"/>
                    <a:pt x="7906" y="3779"/>
                    <a:pt x="8017" y="3779"/>
                  </a:cubicBezTo>
                  <a:cubicBezTo>
                    <a:pt x="8459" y="3779"/>
                    <a:pt x="8873" y="3577"/>
                    <a:pt x="9120" y="3215"/>
                  </a:cubicBezTo>
                  <a:cubicBezTo>
                    <a:pt x="12505" y="2227"/>
                    <a:pt x="12469" y="2215"/>
                    <a:pt x="12566" y="2215"/>
                  </a:cubicBezTo>
                  <a:cubicBezTo>
                    <a:pt x="12568" y="2215"/>
                    <a:pt x="12571" y="2215"/>
                    <a:pt x="12573" y="2215"/>
                  </a:cubicBezTo>
                  <a:cubicBezTo>
                    <a:pt x="12835" y="2215"/>
                    <a:pt x="13049" y="2430"/>
                    <a:pt x="13049" y="2692"/>
                  </a:cubicBezTo>
                  <a:cubicBezTo>
                    <a:pt x="13049" y="2858"/>
                    <a:pt x="12954" y="3025"/>
                    <a:pt x="12823" y="3096"/>
                  </a:cubicBezTo>
                  <a:lnTo>
                    <a:pt x="12799" y="3108"/>
                  </a:lnTo>
                  <a:cubicBezTo>
                    <a:pt x="12573" y="3251"/>
                    <a:pt x="12883" y="3049"/>
                    <a:pt x="9239" y="5549"/>
                  </a:cubicBezTo>
                  <a:cubicBezTo>
                    <a:pt x="9116" y="5628"/>
                    <a:pt x="8981" y="5675"/>
                    <a:pt x="8846" y="5675"/>
                  </a:cubicBezTo>
                  <a:cubicBezTo>
                    <a:pt x="8798" y="5675"/>
                    <a:pt x="8750" y="5669"/>
                    <a:pt x="8703" y="5656"/>
                  </a:cubicBezTo>
                  <a:cubicBezTo>
                    <a:pt x="8702" y="5656"/>
                    <a:pt x="8703" y="5657"/>
                    <a:pt x="8702" y="5657"/>
                  </a:cubicBezTo>
                  <a:cubicBezTo>
                    <a:pt x="8691" y="5657"/>
                    <a:pt x="8497" y="5609"/>
                    <a:pt x="4977" y="4692"/>
                  </a:cubicBezTo>
                  <a:cubicBezTo>
                    <a:pt x="4429" y="4537"/>
                    <a:pt x="3846" y="4454"/>
                    <a:pt x="3274" y="4454"/>
                  </a:cubicBezTo>
                  <a:lnTo>
                    <a:pt x="2453" y="4454"/>
                  </a:lnTo>
                  <a:lnTo>
                    <a:pt x="2453" y="2001"/>
                  </a:lnTo>
                  <a:cubicBezTo>
                    <a:pt x="3084" y="1953"/>
                    <a:pt x="3500" y="1822"/>
                    <a:pt x="4143" y="1596"/>
                  </a:cubicBezTo>
                  <a:lnTo>
                    <a:pt x="5298" y="1227"/>
                  </a:lnTo>
                  <a:cubicBezTo>
                    <a:pt x="5368" y="1199"/>
                    <a:pt x="5438" y="1188"/>
                    <a:pt x="5508" y="1188"/>
                  </a:cubicBezTo>
                  <a:close/>
                  <a:moveTo>
                    <a:pt x="1643" y="810"/>
                  </a:moveTo>
                  <a:lnTo>
                    <a:pt x="1643" y="5692"/>
                  </a:lnTo>
                  <a:lnTo>
                    <a:pt x="833" y="5692"/>
                  </a:lnTo>
                  <a:lnTo>
                    <a:pt x="833" y="810"/>
                  </a:lnTo>
                  <a:close/>
                  <a:moveTo>
                    <a:pt x="0" y="1"/>
                  </a:moveTo>
                  <a:lnTo>
                    <a:pt x="0" y="6513"/>
                  </a:lnTo>
                  <a:lnTo>
                    <a:pt x="2441" y="6513"/>
                  </a:lnTo>
                  <a:lnTo>
                    <a:pt x="2441" y="5299"/>
                  </a:lnTo>
                  <a:lnTo>
                    <a:pt x="3250" y="5299"/>
                  </a:lnTo>
                  <a:cubicBezTo>
                    <a:pt x="3762" y="5299"/>
                    <a:pt x="4251" y="5370"/>
                    <a:pt x="4739" y="5501"/>
                  </a:cubicBezTo>
                  <a:cubicBezTo>
                    <a:pt x="4739" y="5501"/>
                    <a:pt x="8477" y="6478"/>
                    <a:pt x="8489" y="6490"/>
                  </a:cubicBezTo>
                  <a:cubicBezTo>
                    <a:pt x="8596" y="6512"/>
                    <a:pt x="8704" y="6523"/>
                    <a:pt x="8813" y="6523"/>
                  </a:cubicBezTo>
                  <a:cubicBezTo>
                    <a:pt x="9114" y="6523"/>
                    <a:pt x="9414" y="6436"/>
                    <a:pt x="9668" y="6252"/>
                  </a:cubicBezTo>
                  <a:cubicBezTo>
                    <a:pt x="13371" y="3704"/>
                    <a:pt x="12978" y="3977"/>
                    <a:pt x="13228" y="3811"/>
                  </a:cubicBezTo>
                  <a:cubicBezTo>
                    <a:pt x="13942" y="3358"/>
                    <a:pt x="14049" y="2382"/>
                    <a:pt x="13454" y="1799"/>
                  </a:cubicBezTo>
                  <a:cubicBezTo>
                    <a:pt x="13237" y="1548"/>
                    <a:pt x="12911" y="1417"/>
                    <a:pt x="12581" y="1417"/>
                  </a:cubicBezTo>
                  <a:cubicBezTo>
                    <a:pt x="12566" y="1417"/>
                    <a:pt x="12552" y="1417"/>
                    <a:pt x="12537" y="1418"/>
                  </a:cubicBezTo>
                  <a:cubicBezTo>
                    <a:pt x="12430" y="1418"/>
                    <a:pt x="12311" y="1430"/>
                    <a:pt x="12204" y="1477"/>
                  </a:cubicBezTo>
                  <a:lnTo>
                    <a:pt x="9370" y="2311"/>
                  </a:lnTo>
                  <a:cubicBezTo>
                    <a:pt x="9323" y="1715"/>
                    <a:pt x="8894" y="1227"/>
                    <a:pt x="8311" y="1072"/>
                  </a:cubicBezTo>
                  <a:cubicBezTo>
                    <a:pt x="8307" y="1072"/>
                    <a:pt x="8312" y="1074"/>
                    <a:pt x="8311" y="1074"/>
                  </a:cubicBezTo>
                  <a:cubicBezTo>
                    <a:pt x="8304" y="1074"/>
                    <a:pt x="8132" y="1025"/>
                    <a:pt x="5810" y="429"/>
                  </a:cubicBezTo>
                  <a:cubicBezTo>
                    <a:pt x="5711" y="407"/>
                    <a:pt x="5611" y="396"/>
                    <a:pt x="5510" y="396"/>
                  </a:cubicBezTo>
                  <a:cubicBezTo>
                    <a:pt x="5345" y="396"/>
                    <a:pt x="5180" y="425"/>
                    <a:pt x="5024" y="477"/>
                  </a:cubicBezTo>
                  <a:cubicBezTo>
                    <a:pt x="5010" y="482"/>
                    <a:pt x="5007" y="483"/>
                    <a:pt x="5008" y="483"/>
                  </a:cubicBezTo>
                  <a:cubicBezTo>
                    <a:pt x="5009" y="483"/>
                    <a:pt x="5020" y="480"/>
                    <a:pt x="5022" y="480"/>
                  </a:cubicBezTo>
                  <a:lnTo>
                    <a:pt x="5022" y="480"/>
                  </a:lnTo>
                  <a:cubicBezTo>
                    <a:pt x="5027" y="480"/>
                    <a:pt x="4917" y="517"/>
                    <a:pt x="3881" y="846"/>
                  </a:cubicBezTo>
                  <a:cubicBezTo>
                    <a:pt x="3286" y="1049"/>
                    <a:pt x="2941" y="1168"/>
                    <a:pt x="2441" y="1203"/>
                  </a:cubicBez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80;p53">
              <a:extLst>
                <a:ext uri="{FF2B5EF4-FFF2-40B4-BE49-F238E27FC236}">
                  <a16:creationId xmlns:a16="http://schemas.microsoft.com/office/drawing/2014/main" id="{90F7FA0B-A7C6-4DA4-8483-5E154D003CD7}"/>
                </a:ext>
              </a:extLst>
            </p:cNvPr>
            <p:cNvSpPr/>
            <p:nvPr/>
          </p:nvSpPr>
          <p:spPr>
            <a:xfrm>
              <a:off x="4582700" y="2422450"/>
              <a:ext cx="183075" cy="183375"/>
            </a:xfrm>
            <a:custGeom>
              <a:avLst/>
              <a:gdLst/>
              <a:ahLst/>
              <a:cxnLst/>
              <a:rect l="l" t="t" r="r" b="b"/>
              <a:pathLst>
                <a:path w="7323" h="7335" extrusionOk="0">
                  <a:moveTo>
                    <a:pt x="4489" y="1620"/>
                  </a:moveTo>
                  <a:lnTo>
                    <a:pt x="4489" y="2846"/>
                  </a:lnTo>
                  <a:lnTo>
                    <a:pt x="3668" y="2846"/>
                  </a:lnTo>
                  <a:cubicBezTo>
                    <a:pt x="3001" y="2846"/>
                    <a:pt x="2465" y="3382"/>
                    <a:pt x="2465" y="4049"/>
                  </a:cubicBezTo>
                  <a:lnTo>
                    <a:pt x="2465" y="4061"/>
                  </a:lnTo>
                  <a:lnTo>
                    <a:pt x="822" y="4061"/>
                  </a:lnTo>
                  <a:lnTo>
                    <a:pt x="822" y="3239"/>
                  </a:lnTo>
                  <a:cubicBezTo>
                    <a:pt x="822" y="2037"/>
                    <a:pt x="1870" y="1620"/>
                    <a:pt x="2846" y="1620"/>
                  </a:cubicBezTo>
                  <a:close/>
                  <a:moveTo>
                    <a:pt x="6525" y="798"/>
                  </a:moveTo>
                  <a:lnTo>
                    <a:pt x="6525" y="4061"/>
                  </a:lnTo>
                  <a:lnTo>
                    <a:pt x="5299" y="4061"/>
                  </a:lnTo>
                  <a:lnTo>
                    <a:pt x="5299" y="798"/>
                  </a:lnTo>
                  <a:close/>
                  <a:moveTo>
                    <a:pt x="1620" y="4942"/>
                  </a:moveTo>
                  <a:cubicBezTo>
                    <a:pt x="1679" y="5013"/>
                    <a:pt x="1775" y="5144"/>
                    <a:pt x="1858" y="5406"/>
                  </a:cubicBezTo>
                  <a:cubicBezTo>
                    <a:pt x="1965" y="5704"/>
                    <a:pt x="2025" y="5977"/>
                    <a:pt x="2025" y="6120"/>
                  </a:cubicBezTo>
                  <a:cubicBezTo>
                    <a:pt x="2025" y="6335"/>
                    <a:pt x="1846" y="6513"/>
                    <a:pt x="1620" y="6513"/>
                  </a:cubicBezTo>
                  <a:cubicBezTo>
                    <a:pt x="1406" y="6513"/>
                    <a:pt x="1227" y="6335"/>
                    <a:pt x="1227" y="6120"/>
                  </a:cubicBezTo>
                  <a:cubicBezTo>
                    <a:pt x="1227" y="5977"/>
                    <a:pt x="1287" y="5680"/>
                    <a:pt x="1382" y="5406"/>
                  </a:cubicBezTo>
                  <a:cubicBezTo>
                    <a:pt x="1477" y="5144"/>
                    <a:pt x="1560" y="5001"/>
                    <a:pt x="1620" y="4942"/>
                  </a:cubicBezTo>
                  <a:close/>
                  <a:moveTo>
                    <a:pt x="4489" y="1"/>
                  </a:moveTo>
                  <a:lnTo>
                    <a:pt x="4489" y="822"/>
                  </a:lnTo>
                  <a:lnTo>
                    <a:pt x="2846" y="822"/>
                  </a:lnTo>
                  <a:cubicBezTo>
                    <a:pt x="1144" y="822"/>
                    <a:pt x="1" y="1798"/>
                    <a:pt x="1" y="3263"/>
                  </a:cubicBezTo>
                  <a:lnTo>
                    <a:pt x="1" y="4882"/>
                  </a:lnTo>
                  <a:lnTo>
                    <a:pt x="703" y="4882"/>
                  </a:lnTo>
                  <a:cubicBezTo>
                    <a:pt x="536" y="5239"/>
                    <a:pt x="394" y="5751"/>
                    <a:pt x="394" y="6120"/>
                  </a:cubicBezTo>
                  <a:cubicBezTo>
                    <a:pt x="394" y="6787"/>
                    <a:pt x="941" y="7335"/>
                    <a:pt x="1608" y="7335"/>
                  </a:cubicBezTo>
                  <a:cubicBezTo>
                    <a:pt x="2287" y="7335"/>
                    <a:pt x="2834" y="6787"/>
                    <a:pt x="2834" y="6120"/>
                  </a:cubicBezTo>
                  <a:cubicBezTo>
                    <a:pt x="2834" y="5739"/>
                    <a:pt x="2680" y="5227"/>
                    <a:pt x="2525" y="4882"/>
                  </a:cubicBezTo>
                  <a:lnTo>
                    <a:pt x="3263" y="4882"/>
                  </a:lnTo>
                  <a:lnTo>
                    <a:pt x="3263" y="4049"/>
                  </a:lnTo>
                  <a:cubicBezTo>
                    <a:pt x="3263" y="3822"/>
                    <a:pt x="3442" y="3656"/>
                    <a:pt x="3656" y="3656"/>
                  </a:cubicBezTo>
                  <a:lnTo>
                    <a:pt x="4465" y="3656"/>
                  </a:lnTo>
                  <a:lnTo>
                    <a:pt x="4465" y="4882"/>
                  </a:lnTo>
                  <a:lnTo>
                    <a:pt x="7323" y="4882"/>
                  </a:lnTo>
                  <a:lnTo>
                    <a:pt x="7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grpSp>
        <p:nvGrpSpPr>
          <p:cNvPr id="1256" name="Google Shape;1256;p32"/>
          <p:cNvGrpSpPr/>
          <p:nvPr/>
        </p:nvGrpSpPr>
        <p:grpSpPr>
          <a:xfrm>
            <a:off x="491632" y="651336"/>
            <a:ext cx="8160736" cy="652334"/>
            <a:chOff x="463764" y="1472422"/>
            <a:chExt cx="41070639" cy="3283008"/>
          </a:xfrm>
        </p:grpSpPr>
        <p:sp>
          <p:nvSpPr>
            <p:cNvPr id="1257" name="Google Shape;1257;p32"/>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32"/>
          <p:cNvSpPr/>
          <p:nvPr/>
        </p:nvSpPr>
        <p:spPr>
          <a:xfrm rot="5400000">
            <a:off x="4068285" y="1867837"/>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2"/>
          <p:cNvSpPr txBox="1">
            <a:spLocks noGrp="1"/>
          </p:cNvSpPr>
          <p:nvPr>
            <p:ph type="title" idx="8"/>
          </p:nvPr>
        </p:nvSpPr>
        <p:spPr>
          <a:xfrm>
            <a:off x="4173134" y="2367517"/>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264" name="Google Shape;1264;p32"/>
          <p:cNvSpPr txBox="1">
            <a:spLocks noGrp="1"/>
          </p:cNvSpPr>
          <p:nvPr>
            <p:ph type="title"/>
          </p:nvPr>
        </p:nvSpPr>
        <p:spPr>
          <a:xfrm>
            <a:off x="713225" y="64233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Solusi pencegahan pergaulan bebas</a:t>
            </a:r>
            <a:endParaRPr dirty="0"/>
          </a:p>
        </p:txBody>
      </p:sp>
      <p:sp>
        <p:nvSpPr>
          <p:cNvPr id="1266" name="Google Shape;1266;p32"/>
          <p:cNvSpPr txBox="1">
            <a:spLocks noGrp="1"/>
          </p:cNvSpPr>
          <p:nvPr>
            <p:ph type="subTitle" idx="1"/>
          </p:nvPr>
        </p:nvSpPr>
        <p:spPr>
          <a:xfrm>
            <a:off x="936769" y="3842467"/>
            <a:ext cx="2190300" cy="10363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Jujur</a:t>
            </a:r>
            <a:r>
              <a:rPr lang="en-US" dirty="0"/>
              <a:t> pada </a:t>
            </a:r>
            <a:r>
              <a:rPr lang="en-US" dirty="0" err="1"/>
              <a:t>diri</a:t>
            </a:r>
            <a:r>
              <a:rPr lang="en-US" dirty="0"/>
              <a:t> </a:t>
            </a:r>
            <a:r>
              <a:rPr lang="en-US" dirty="0" err="1"/>
              <a:t>sendiri</a:t>
            </a:r>
            <a:endParaRPr lang="en-US" dirty="0"/>
          </a:p>
        </p:txBody>
      </p:sp>
      <p:sp>
        <p:nvSpPr>
          <p:cNvPr id="1271" name="Google Shape;1271;p32"/>
          <p:cNvSpPr/>
          <p:nvPr/>
        </p:nvSpPr>
        <p:spPr>
          <a:xfrm rot="5400000">
            <a:off x="1570346" y="1856406"/>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2"/>
          <p:cNvSpPr/>
          <p:nvPr/>
        </p:nvSpPr>
        <p:spPr>
          <a:xfrm rot="5400000">
            <a:off x="1566266" y="1846829"/>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2"/>
          <p:cNvSpPr txBox="1">
            <a:spLocks noGrp="1"/>
          </p:cNvSpPr>
          <p:nvPr>
            <p:ph type="title" idx="7"/>
          </p:nvPr>
        </p:nvSpPr>
        <p:spPr>
          <a:xfrm>
            <a:off x="1675195" y="2356086"/>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rPr>
              <a:t>04</a:t>
            </a:r>
            <a:endParaRPr sz="2800" dirty="0">
              <a:solidFill>
                <a:schemeClr val="lt1"/>
              </a:solidFill>
            </a:endParaRPr>
          </a:p>
        </p:txBody>
      </p:sp>
      <p:sp>
        <p:nvSpPr>
          <p:cNvPr id="1274" name="Google Shape;1274;p32"/>
          <p:cNvSpPr/>
          <p:nvPr/>
        </p:nvSpPr>
        <p:spPr>
          <a:xfrm rot="5400000">
            <a:off x="4064205" y="1858260"/>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6;p32">
            <a:extLst>
              <a:ext uri="{FF2B5EF4-FFF2-40B4-BE49-F238E27FC236}">
                <a16:creationId xmlns:a16="http://schemas.microsoft.com/office/drawing/2014/main" id="{8C1561C6-EEB2-4614-913B-3EEF79F64A2F}"/>
              </a:ext>
            </a:extLst>
          </p:cNvPr>
          <p:cNvSpPr txBox="1">
            <a:spLocks/>
          </p:cNvSpPr>
          <p:nvPr/>
        </p:nvSpPr>
        <p:spPr>
          <a:xfrm>
            <a:off x="3434534" y="3823840"/>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Memperbaiki</a:t>
            </a:r>
            <a:r>
              <a:rPr lang="en-US" dirty="0"/>
              <a:t> </a:t>
            </a:r>
            <a:r>
              <a:rPr lang="en-US" dirty="0" err="1"/>
              <a:t>cara</a:t>
            </a:r>
            <a:r>
              <a:rPr lang="en-US" dirty="0"/>
              <a:t> </a:t>
            </a:r>
            <a:r>
              <a:rPr lang="en-US" dirty="0" err="1"/>
              <a:t>berkomunikasi</a:t>
            </a:r>
            <a:endParaRPr lang="en-US" dirty="0"/>
          </a:p>
        </p:txBody>
      </p:sp>
      <p:sp>
        <p:nvSpPr>
          <p:cNvPr id="22" name="Google Shape;1260;p32">
            <a:extLst>
              <a:ext uri="{FF2B5EF4-FFF2-40B4-BE49-F238E27FC236}">
                <a16:creationId xmlns:a16="http://schemas.microsoft.com/office/drawing/2014/main" id="{088184EE-5EDA-47E8-A7B9-FB1D1D5107C8}"/>
              </a:ext>
            </a:extLst>
          </p:cNvPr>
          <p:cNvSpPr/>
          <p:nvPr/>
        </p:nvSpPr>
        <p:spPr>
          <a:xfrm rot="5400000">
            <a:off x="6689712" y="1852236"/>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2;p32">
            <a:extLst>
              <a:ext uri="{FF2B5EF4-FFF2-40B4-BE49-F238E27FC236}">
                <a16:creationId xmlns:a16="http://schemas.microsoft.com/office/drawing/2014/main" id="{BCB02E56-92E6-47FA-B83C-C87E0B85C604}"/>
              </a:ext>
            </a:extLst>
          </p:cNvPr>
          <p:cNvSpPr txBox="1">
            <a:spLocks/>
          </p:cNvSpPr>
          <p:nvPr/>
        </p:nvSpPr>
        <p:spPr>
          <a:xfrm>
            <a:off x="6794561" y="2351916"/>
            <a:ext cx="7131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Taviraj"/>
              <a:buNone/>
              <a:defRPr sz="2800" b="0" i="0" u="none" strike="noStrike" cap="none">
                <a:solidFill>
                  <a:schemeClr val="lt1"/>
                </a:solidFill>
                <a:latin typeface="Taviraj"/>
                <a:ea typeface="Taviraj"/>
                <a:cs typeface="Taviraj"/>
                <a:sym typeface="Taviraj"/>
              </a:defRPr>
            </a:lvl1pPr>
            <a:lvl2pPr marR="0" lvl="1"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lt1"/>
              </a:buClr>
              <a:buSzPts val="2800"/>
              <a:buFont typeface="Fira Sans Extra Condensed Medium"/>
              <a:buNone/>
              <a:defRPr sz="2800" b="0" i="0" u="none" strike="noStrike" cap="none">
                <a:solidFill>
                  <a:schemeClr val="lt1"/>
                </a:solidFill>
                <a:latin typeface="Fira Sans Extra Condensed Medium"/>
                <a:ea typeface="Fira Sans Extra Condensed Medium"/>
                <a:cs typeface="Fira Sans Extra Condensed Medium"/>
                <a:sym typeface="Fira Sans Extra Condensed Medium"/>
              </a:defRPr>
            </a:lvl9pPr>
          </a:lstStyle>
          <a:p>
            <a:r>
              <a:rPr lang="en" dirty="0"/>
              <a:t>06</a:t>
            </a:r>
          </a:p>
        </p:txBody>
      </p:sp>
      <p:sp>
        <p:nvSpPr>
          <p:cNvPr id="24" name="Google Shape;1274;p32">
            <a:extLst>
              <a:ext uri="{FF2B5EF4-FFF2-40B4-BE49-F238E27FC236}">
                <a16:creationId xmlns:a16="http://schemas.microsoft.com/office/drawing/2014/main" id="{1419D754-0E60-4F4E-842C-3EFD266C1BA5}"/>
              </a:ext>
            </a:extLst>
          </p:cNvPr>
          <p:cNvSpPr/>
          <p:nvPr/>
        </p:nvSpPr>
        <p:spPr>
          <a:xfrm rot="5400000">
            <a:off x="6685632" y="1842659"/>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6;p32">
            <a:extLst>
              <a:ext uri="{FF2B5EF4-FFF2-40B4-BE49-F238E27FC236}">
                <a16:creationId xmlns:a16="http://schemas.microsoft.com/office/drawing/2014/main" id="{DC3D0DE9-A678-41B5-B826-60E3A36B4CD0}"/>
              </a:ext>
            </a:extLst>
          </p:cNvPr>
          <p:cNvSpPr txBox="1">
            <a:spLocks/>
          </p:cNvSpPr>
          <p:nvPr/>
        </p:nvSpPr>
        <p:spPr>
          <a:xfrm>
            <a:off x="6016931" y="3823840"/>
            <a:ext cx="2190300" cy="10363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dirty="0" err="1"/>
              <a:t>Perlunya</a:t>
            </a:r>
            <a:r>
              <a:rPr lang="en-US" dirty="0"/>
              <a:t> </a:t>
            </a:r>
            <a:r>
              <a:rPr lang="en-US" dirty="0" err="1"/>
              <a:t>remaja</a:t>
            </a:r>
            <a:r>
              <a:rPr lang="en-US" dirty="0"/>
              <a:t> </a:t>
            </a:r>
            <a:r>
              <a:rPr lang="en-US" dirty="0" err="1"/>
              <a:t>berfikir</a:t>
            </a:r>
            <a:r>
              <a:rPr lang="en-US" dirty="0"/>
              <a:t> masa </a:t>
            </a:r>
            <a:r>
              <a:rPr lang="en-US" dirty="0" err="1"/>
              <a:t>depan</a:t>
            </a:r>
            <a:endParaRPr lang="en-US" dirty="0"/>
          </a:p>
        </p:txBody>
      </p:sp>
      <p:sp>
        <p:nvSpPr>
          <p:cNvPr id="27" name="Google Shape;2140;p53">
            <a:extLst>
              <a:ext uri="{FF2B5EF4-FFF2-40B4-BE49-F238E27FC236}">
                <a16:creationId xmlns:a16="http://schemas.microsoft.com/office/drawing/2014/main" id="{87E9B17C-6F03-4BEF-9BF2-58C602FC864B}"/>
              </a:ext>
            </a:extLst>
          </p:cNvPr>
          <p:cNvSpPr/>
          <p:nvPr/>
        </p:nvSpPr>
        <p:spPr>
          <a:xfrm>
            <a:off x="4344607" y="3348930"/>
            <a:ext cx="470036" cy="471326"/>
          </a:xfrm>
          <a:custGeom>
            <a:avLst/>
            <a:gdLst/>
            <a:ahLst/>
            <a:cxnLst/>
            <a:rect l="l" t="t" r="r" b="b"/>
            <a:pathLst>
              <a:path w="13848" h="13886" extrusionOk="0">
                <a:moveTo>
                  <a:pt x="5026" y="823"/>
                </a:moveTo>
                <a:cubicBezTo>
                  <a:pt x="5071" y="823"/>
                  <a:pt x="5114" y="827"/>
                  <a:pt x="5156" y="836"/>
                </a:cubicBezTo>
                <a:cubicBezTo>
                  <a:pt x="5180" y="836"/>
                  <a:pt x="8883" y="1813"/>
                  <a:pt x="8883" y="1813"/>
                </a:cubicBezTo>
                <a:cubicBezTo>
                  <a:pt x="9431" y="1956"/>
                  <a:pt x="10014" y="2051"/>
                  <a:pt x="10597" y="2051"/>
                </a:cubicBezTo>
                <a:lnTo>
                  <a:pt x="11407" y="2051"/>
                </a:lnTo>
                <a:lnTo>
                  <a:pt x="11407" y="4503"/>
                </a:lnTo>
                <a:cubicBezTo>
                  <a:pt x="10776" y="4551"/>
                  <a:pt x="10347" y="4694"/>
                  <a:pt x="9704" y="4908"/>
                </a:cubicBezTo>
                <a:lnTo>
                  <a:pt x="8561" y="5277"/>
                </a:lnTo>
                <a:cubicBezTo>
                  <a:pt x="8496" y="5297"/>
                  <a:pt x="8430" y="5306"/>
                  <a:pt x="8365" y="5306"/>
                </a:cubicBezTo>
                <a:cubicBezTo>
                  <a:pt x="8311" y="5306"/>
                  <a:pt x="8258" y="5300"/>
                  <a:pt x="8204" y="5289"/>
                </a:cubicBezTo>
                <a:lnTo>
                  <a:pt x="7978" y="5230"/>
                </a:lnTo>
                <a:cubicBezTo>
                  <a:pt x="7966" y="5230"/>
                  <a:pt x="7942" y="5230"/>
                  <a:pt x="7942" y="5218"/>
                </a:cubicBezTo>
                <a:lnTo>
                  <a:pt x="5728" y="4646"/>
                </a:lnTo>
                <a:lnTo>
                  <a:pt x="5716" y="4646"/>
                </a:lnTo>
                <a:cubicBezTo>
                  <a:pt x="5454" y="4587"/>
                  <a:pt x="5275" y="4372"/>
                  <a:pt x="5275" y="4099"/>
                </a:cubicBezTo>
                <a:cubicBezTo>
                  <a:pt x="5275" y="3920"/>
                  <a:pt x="5359" y="3753"/>
                  <a:pt x="5501" y="3658"/>
                </a:cubicBezTo>
                <a:cubicBezTo>
                  <a:pt x="5598" y="3579"/>
                  <a:pt x="5720" y="3532"/>
                  <a:pt x="5850" y="3532"/>
                </a:cubicBezTo>
                <a:cubicBezTo>
                  <a:pt x="5896" y="3532"/>
                  <a:pt x="5943" y="3538"/>
                  <a:pt x="5990" y="3551"/>
                </a:cubicBezTo>
                <a:lnTo>
                  <a:pt x="8049" y="4051"/>
                </a:lnTo>
                <a:lnTo>
                  <a:pt x="8240" y="3265"/>
                </a:lnTo>
                <a:lnTo>
                  <a:pt x="6192" y="2765"/>
                </a:lnTo>
                <a:cubicBezTo>
                  <a:pt x="6075" y="2735"/>
                  <a:pt x="5956" y="2720"/>
                  <a:pt x="5838" y="2720"/>
                </a:cubicBezTo>
                <a:cubicBezTo>
                  <a:pt x="5537" y="2720"/>
                  <a:pt x="5244" y="2818"/>
                  <a:pt x="5013" y="3015"/>
                </a:cubicBezTo>
                <a:cubicBezTo>
                  <a:pt x="4906" y="3087"/>
                  <a:pt x="4823" y="3194"/>
                  <a:pt x="4739" y="3277"/>
                </a:cubicBezTo>
                <a:lnTo>
                  <a:pt x="1430" y="4265"/>
                </a:lnTo>
                <a:cubicBezTo>
                  <a:pt x="1382" y="4277"/>
                  <a:pt x="1334" y="4277"/>
                  <a:pt x="1310" y="4277"/>
                </a:cubicBezTo>
                <a:cubicBezTo>
                  <a:pt x="1168" y="4277"/>
                  <a:pt x="1049" y="4230"/>
                  <a:pt x="965" y="4146"/>
                </a:cubicBezTo>
                <a:cubicBezTo>
                  <a:pt x="870" y="4051"/>
                  <a:pt x="810" y="3932"/>
                  <a:pt x="810" y="3801"/>
                </a:cubicBezTo>
                <a:cubicBezTo>
                  <a:pt x="810" y="3634"/>
                  <a:pt x="906" y="3491"/>
                  <a:pt x="1037" y="3396"/>
                </a:cubicBezTo>
                <a:cubicBezTo>
                  <a:pt x="1037" y="3396"/>
                  <a:pt x="1191" y="3313"/>
                  <a:pt x="1251" y="3265"/>
                </a:cubicBezTo>
                <a:lnTo>
                  <a:pt x="4632" y="943"/>
                </a:lnTo>
                <a:cubicBezTo>
                  <a:pt x="4748" y="863"/>
                  <a:pt x="4891" y="823"/>
                  <a:pt x="5026" y="823"/>
                </a:cubicBezTo>
                <a:close/>
                <a:moveTo>
                  <a:pt x="13038" y="824"/>
                </a:moveTo>
                <a:lnTo>
                  <a:pt x="13038" y="5706"/>
                </a:lnTo>
                <a:lnTo>
                  <a:pt x="12217" y="5706"/>
                </a:lnTo>
                <a:lnTo>
                  <a:pt x="12217" y="824"/>
                </a:lnTo>
                <a:close/>
                <a:moveTo>
                  <a:pt x="7502" y="5968"/>
                </a:moveTo>
                <a:cubicBezTo>
                  <a:pt x="7585" y="5968"/>
                  <a:pt x="7680" y="5992"/>
                  <a:pt x="7752" y="6004"/>
                </a:cubicBezTo>
                <a:lnTo>
                  <a:pt x="7787" y="6016"/>
                </a:lnTo>
                <a:cubicBezTo>
                  <a:pt x="8240" y="6135"/>
                  <a:pt x="8597" y="6575"/>
                  <a:pt x="8597" y="7075"/>
                </a:cubicBezTo>
                <a:cubicBezTo>
                  <a:pt x="8597" y="7682"/>
                  <a:pt x="8109" y="8182"/>
                  <a:pt x="7502" y="8182"/>
                </a:cubicBezTo>
                <a:cubicBezTo>
                  <a:pt x="7418" y="8182"/>
                  <a:pt x="7347" y="8159"/>
                  <a:pt x="7275" y="8159"/>
                </a:cubicBezTo>
                <a:lnTo>
                  <a:pt x="7168" y="8135"/>
                </a:lnTo>
                <a:cubicBezTo>
                  <a:pt x="6728" y="7992"/>
                  <a:pt x="6394" y="7575"/>
                  <a:pt x="6394" y="7075"/>
                </a:cubicBezTo>
                <a:cubicBezTo>
                  <a:pt x="6394" y="6468"/>
                  <a:pt x="6883" y="5968"/>
                  <a:pt x="7502" y="5968"/>
                </a:cubicBezTo>
                <a:close/>
                <a:moveTo>
                  <a:pt x="5490" y="8526"/>
                </a:moveTo>
                <a:cubicBezTo>
                  <a:pt x="5546" y="8526"/>
                  <a:pt x="5601" y="8535"/>
                  <a:pt x="5656" y="8552"/>
                </a:cubicBezTo>
                <a:lnTo>
                  <a:pt x="8145" y="9183"/>
                </a:lnTo>
                <a:cubicBezTo>
                  <a:pt x="8395" y="9242"/>
                  <a:pt x="8573" y="9468"/>
                  <a:pt x="8573" y="9742"/>
                </a:cubicBezTo>
                <a:cubicBezTo>
                  <a:pt x="8573" y="9921"/>
                  <a:pt x="8502" y="10076"/>
                  <a:pt x="8347" y="10183"/>
                </a:cubicBezTo>
                <a:cubicBezTo>
                  <a:pt x="8251" y="10262"/>
                  <a:pt x="8128" y="10308"/>
                  <a:pt x="7999" y="10308"/>
                </a:cubicBezTo>
                <a:cubicBezTo>
                  <a:pt x="7953" y="10308"/>
                  <a:pt x="7906" y="10302"/>
                  <a:pt x="7859" y="10290"/>
                </a:cubicBezTo>
                <a:lnTo>
                  <a:pt x="5799" y="9790"/>
                </a:lnTo>
                <a:lnTo>
                  <a:pt x="5609" y="10576"/>
                </a:lnTo>
                <a:lnTo>
                  <a:pt x="7668" y="11076"/>
                </a:lnTo>
                <a:cubicBezTo>
                  <a:pt x="7787" y="11111"/>
                  <a:pt x="7883" y="11123"/>
                  <a:pt x="8002" y="11123"/>
                </a:cubicBezTo>
                <a:cubicBezTo>
                  <a:pt x="8299" y="11123"/>
                  <a:pt x="8597" y="11016"/>
                  <a:pt x="8859" y="10826"/>
                </a:cubicBezTo>
                <a:cubicBezTo>
                  <a:pt x="8942" y="10766"/>
                  <a:pt x="9038" y="10683"/>
                  <a:pt x="9109" y="10576"/>
                </a:cubicBezTo>
                <a:lnTo>
                  <a:pt x="12431" y="9587"/>
                </a:lnTo>
                <a:cubicBezTo>
                  <a:pt x="12467" y="9575"/>
                  <a:pt x="12514" y="9575"/>
                  <a:pt x="12550" y="9575"/>
                </a:cubicBezTo>
                <a:lnTo>
                  <a:pt x="12562" y="9575"/>
                </a:lnTo>
                <a:cubicBezTo>
                  <a:pt x="12681" y="9575"/>
                  <a:pt x="12800" y="9623"/>
                  <a:pt x="12883" y="9706"/>
                </a:cubicBezTo>
                <a:cubicBezTo>
                  <a:pt x="12979" y="9802"/>
                  <a:pt x="13038" y="9921"/>
                  <a:pt x="13038" y="10052"/>
                </a:cubicBezTo>
                <a:cubicBezTo>
                  <a:pt x="13038" y="10218"/>
                  <a:pt x="12943" y="10361"/>
                  <a:pt x="12812" y="10457"/>
                </a:cubicBezTo>
                <a:lnTo>
                  <a:pt x="12776" y="10468"/>
                </a:lnTo>
                <a:cubicBezTo>
                  <a:pt x="12717" y="10504"/>
                  <a:pt x="12669" y="10540"/>
                  <a:pt x="12621" y="10576"/>
                </a:cubicBezTo>
                <a:lnTo>
                  <a:pt x="9240" y="12897"/>
                </a:lnTo>
                <a:cubicBezTo>
                  <a:pt x="9115" y="12978"/>
                  <a:pt x="8977" y="13018"/>
                  <a:pt x="8840" y="13018"/>
                </a:cubicBezTo>
                <a:cubicBezTo>
                  <a:pt x="8794" y="13018"/>
                  <a:pt x="8749" y="13013"/>
                  <a:pt x="8704" y="13004"/>
                </a:cubicBezTo>
                <a:lnTo>
                  <a:pt x="8680" y="13004"/>
                </a:lnTo>
                <a:lnTo>
                  <a:pt x="4989" y="12028"/>
                </a:lnTo>
                <a:cubicBezTo>
                  <a:pt x="4430" y="11885"/>
                  <a:pt x="3858" y="11790"/>
                  <a:pt x="3275" y="11790"/>
                </a:cubicBezTo>
                <a:lnTo>
                  <a:pt x="2453" y="11790"/>
                </a:lnTo>
                <a:lnTo>
                  <a:pt x="2453" y="9337"/>
                </a:lnTo>
                <a:cubicBezTo>
                  <a:pt x="3096" y="9290"/>
                  <a:pt x="3513" y="9159"/>
                  <a:pt x="4156" y="8933"/>
                </a:cubicBezTo>
                <a:lnTo>
                  <a:pt x="5299" y="8563"/>
                </a:lnTo>
                <a:cubicBezTo>
                  <a:pt x="5363" y="8538"/>
                  <a:pt x="5427" y="8526"/>
                  <a:pt x="5490" y="8526"/>
                </a:cubicBezTo>
                <a:close/>
                <a:moveTo>
                  <a:pt x="1632" y="8159"/>
                </a:moveTo>
                <a:lnTo>
                  <a:pt x="1632" y="13040"/>
                </a:lnTo>
                <a:lnTo>
                  <a:pt x="822" y="13040"/>
                </a:lnTo>
                <a:lnTo>
                  <a:pt x="822" y="8159"/>
                </a:lnTo>
                <a:close/>
                <a:moveTo>
                  <a:pt x="5012" y="0"/>
                </a:moveTo>
                <a:cubicBezTo>
                  <a:pt x="4717" y="0"/>
                  <a:pt x="4420" y="94"/>
                  <a:pt x="4168" y="277"/>
                </a:cubicBezTo>
                <a:lnTo>
                  <a:pt x="787" y="2610"/>
                </a:lnTo>
                <a:cubicBezTo>
                  <a:pt x="739" y="2646"/>
                  <a:pt x="608" y="2717"/>
                  <a:pt x="608" y="2717"/>
                </a:cubicBezTo>
                <a:cubicBezTo>
                  <a:pt x="227" y="2956"/>
                  <a:pt x="1" y="3360"/>
                  <a:pt x="1" y="3813"/>
                </a:cubicBezTo>
                <a:cubicBezTo>
                  <a:pt x="1" y="4158"/>
                  <a:pt x="132" y="4492"/>
                  <a:pt x="382" y="4742"/>
                </a:cubicBezTo>
                <a:cubicBezTo>
                  <a:pt x="620" y="4980"/>
                  <a:pt x="953" y="5111"/>
                  <a:pt x="1287" y="5111"/>
                </a:cubicBezTo>
                <a:lnTo>
                  <a:pt x="1310" y="5111"/>
                </a:lnTo>
                <a:cubicBezTo>
                  <a:pt x="1406" y="5111"/>
                  <a:pt x="1525" y="5099"/>
                  <a:pt x="1644" y="5051"/>
                </a:cubicBezTo>
                <a:lnTo>
                  <a:pt x="4478" y="4218"/>
                </a:lnTo>
                <a:cubicBezTo>
                  <a:pt x="4525" y="4813"/>
                  <a:pt x="4954" y="5301"/>
                  <a:pt x="5537" y="5456"/>
                </a:cubicBezTo>
                <a:lnTo>
                  <a:pt x="6252" y="5635"/>
                </a:lnTo>
                <a:cubicBezTo>
                  <a:pt x="5847" y="5992"/>
                  <a:pt x="5573" y="6516"/>
                  <a:pt x="5573" y="7087"/>
                </a:cubicBezTo>
                <a:cubicBezTo>
                  <a:pt x="5573" y="7325"/>
                  <a:pt x="5621" y="7563"/>
                  <a:pt x="5716" y="7778"/>
                </a:cubicBezTo>
                <a:cubicBezTo>
                  <a:pt x="5642" y="7767"/>
                  <a:pt x="5568" y="7761"/>
                  <a:pt x="5495" y="7761"/>
                </a:cubicBezTo>
                <a:cubicBezTo>
                  <a:pt x="5331" y="7761"/>
                  <a:pt x="5169" y="7788"/>
                  <a:pt x="5013" y="7837"/>
                </a:cubicBezTo>
                <a:lnTo>
                  <a:pt x="3942" y="8194"/>
                </a:lnTo>
                <a:lnTo>
                  <a:pt x="3882" y="8206"/>
                </a:lnTo>
                <a:cubicBezTo>
                  <a:pt x="3287" y="8397"/>
                  <a:pt x="2942" y="8516"/>
                  <a:pt x="2442" y="8563"/>
                </a:cubicBezTo>
                <a:lnTo>
                  <a:pt x="2442" y="7361"/>
                </a:lnTo>
                <a:lnTo>
                  <a:pt x="1" y="7361"/>
                </a:lnTo>
                <a:lnTo>
                  <a:pt x="1" y="13874"/>
                </a:lnTo>
                <a:lnTo>
                  <a:pt x="2442" y="13874"/>
                </a:lnTo>
                <a:lnTo>
                  <a:pt x="2442" y="12659"/>
                </a:lnTo>
                <a:lnTo>
                  <a:pt x="3251" y="12659"/>
                </a:lnTo>
                <a:cubicBezTo>
                  <a:pt x="3763" y="12659"/>
                  <a:pt x="4251" y="12731"/>
                  <a:pt x="4739" y="12862"/>
                </a:cubicBezTo>
                <a:lnTo>
                  <a:pt x="8454" y="13826"/>
                </a:lnTo>
                <a:cubicBezTo>
                  <a:pt x="8466" y="13826"/>
                  <a:pt x="8490" y="13850"/>
                  <a:pt x="8514" y="13850"/>
                </a:cubicBezTo>
                <a:cubicBezTo>
                  <a:pt x="8609" y="13874"/>
                  <a:pt x="8716" y="13886"/>
                  <a:pt x="8835" y="13886"/>
                </a:cubicBezTo>
                <a:cubicBezTo>
                  <a:pt x="9133" y="13886"/>
                  <a:pt x="9431" y="13802"/>
                  <a:pt x="9681" y="13624"/>
                </a:cubicBezTo>
                <a:lnTo>
                  <a:pt x="13062" y="11302"/>
                </a:lnTo>
                <a:cubicBezTo>
                  <a:pt x="13110" y="11266"/>
                  <a:pt x="13241" y="11195"/>
                  <a:pt x="13241" y="11195"/>
                </a:cubicBezTo>
                <a:cubicBezTo>
                  <a:pt x="13633" y="10957"/>
                  <a:pt x="13848" y="10552"/>
                  <a:pt x="13848" y="10099"/>
                </a:cubicBezTo>
                <a:cubicBezTo>
                  <a:pt x="13848" y="9754"/>
                  <a:pt x="13717" y="9421"/>
                  <a:pt x="13467" y="9171"/>
                </a:cubicBezTo>
                <a:cubicBezTo>
                  <a:pt x="13217" y="8933"/>
                  <a:pt x="12883" y="8802"/>
                  <a:pt x="12538" y="8802"/>
                </a:cubicBezTo>
                <a:cubicBezTo>
                  <a:pt x="12443" y="8802"/>
                  <a:pt x="12324" y="8813"/>
                  <a:pt x="12205" y="8861"/>
                </a:cubicBezTo>
                <a:lnTo>
                  <a:pt x="9371" y="9695"/>
                </a:lnTo>
                <a:cubicBezTo>
                  <a:pt x="9347" y="9242"/>
                  <a:pt x="9085" y="8849"/>
                  <a:pt x="8704" y="8623"/>
                </a:cubicBezTo>
                <a:cubicBezTo>
                  <a:pt x="9133" y="8266"/>
                  <a:pt x="9419" y="7730"/>
                  <a:pt x="9419" y="7135"/>
                </a:cubicBezTo>
                <a:cubicBezTo>
                  <a:pt x="9419" y="6718"/>
                  <a:pt x="9288" y="6325"/>
                  <a:pt x="9061" y="6016"/>
                </a:cubicBezTo>
                <a:lnTo>
                  <a:pt x="9907" y="5730"/>
                </a:lnTo>
                <a:lnTo>
                  <a:pt x="9966" y="5718"/>
                </a:lnTo>
                <a:cubicBezTo>
                  <a:pt x="10562" y="5527"/>
                  <a:pt x="10907" y="5408"/>
                  <a:pt x="11407" y="5361"/>
                </a:cubicBezTo>
                <a:lnTo>
                  <a:pt x="11407" y="6563"/>
                </a:lnTo>
                <a:lnTo>
                  <a:pt x="13836" y="6563"/>
                </a:lnTo>
                <a:lnTo>
                  <a:pt x="13836" y="6527"/>
                </a:lnTo>
                <a:lnTo>
                  <a:pt x="13836" y="3"/>
                </a:lnTo>
                <a:lnTo>
                  <a:pt x="11395" y="3"/>
                </a:lnTo>
                <a:lnTo>
                  <a:pt x="11395" y="1229"/>
                </a:lnTo>
                <a:lnTo>
                  <a:pt x="10585" y="1229"/>
                </a:lnTo>
                <a:cubicBezTo>
                  <a:pt x="10073" y="1229"/>
                  <a:pt x="9585" y="1158"/>
                  <a:pt x="9097" y="1015"/>
                </a:cubicBezTo>
                <a:cubicBezTo>
                  <a:pt x="9097" y="1015"/>
                  <a:pt x="5359" y="51"/>
                  <a:pt x="5335" y="39"/>
                </a:cubicBezTo>
                <a:cubicBezTo>
                  <a:pt x="5229" y="13"/>
                  <a:pt x="5121" y="0"/>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171;p53">
            <a:extLst>
              <a:ext uri="{FF2B5EF4-FFF2-40B4-BE49-F238E27FC236}">
                <a16:creationId xmlns:a16="http://schemas.microsoft.com/office/drawing/2014/main" id="{B6609094-DDB6-41F9-9ADD-AAE488FFF368}"/>
              </a:ext>
            </a:extLst>
          </p:cNvPr>
          <p:cNvGrpSpPr/>
          <p:nvPr/>
        </p:nvGrpSpPr>
        <p:grpSpPr>
          <a:xfrm>
            <a:off x="1796744" y="3284206"/>
            <a:ext cx="470002" cy="469628"/>
            <a:chOff x="3314700" y="2422450"/>
            <a:chExt cx="346175" cy="345900"/>
          </a:xfrm>
        </p:grpSpPr>
        <p:sp>
          <p:nvSpPr>
            <p:cNvPr id="29" name="Google Shape;2172;p53">
              <a:extLst>
                <a:ext uri="{FF2B5EF4-FFF2-40B4-BE49-F238E27FC236}">
                  <a16:creationId xmlns:a16="http://schemas.microsoft.com/office/drawing/2014/main" id="{186061D5-060E-4D9B-BEA4-051EBBA1BC60}"/>
                </a:ext>
              </a:extLst>
            </p:cNvPr>
            <p:cNvSpPr/>
            <p:nvPr/>
          </p:nvSpPr>
          <p:spPr>
            <a:xfrm>
              <a:off x="3558775" y="27073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73;p53">
              <a:extLst>
                <a:ext uri="{FF2B5EF4-FFF2-40B4-BE49-F238E27FC236}">
                  <a16:creationId xmlns:a16="http://schemas.microsoft.com/office/drawing/2014/main" id="{F3329FA8-39BC-41F4-A2F0-A946390ABABF}"/>
                </a:ext>
              </a:extLst>
            </p:cNvPr>
            <p:cNvSpPr/>
            <p:nvPr/>
          </p:nvSpPr>
          <p:spPr>
            <a:xfrm>
              <a:off x="3395950" y="27073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74;p53">
              <a:extLst>
                <a:ext uri="{FF2B5EF4-FFF2-40B4-BE49-F238E27FC236}">
                  <a16:creationId xmlns:a16="http://schemas.microsoft.com/office/drawing/2014/main" id="{80F5BE1A-032B-48EC-8770-183611A290B4}"/>
                </a:ext>
              </a:extLst>
            </p:cNvPr>
            <p:cNvSpPr/>
            <p:nvPr/>
          </p:nvSpPr>
          <p:spPr>
            <a:xfrm>
              <a:off x="3314700" y="2422450"/>
              <a:ext cx="346175" cy="345900"/>
            </a:xfrm>
            <a:custGeom>
              <a:avLst/>
              <a:gdLst/>
              <a:ahLst/>
              <a:cxnLst/>
              <a:rect l="l" t="t" r="r" b="b"/>
              <a:pathLst>
                <a:path w="13847" h="13836" extrusionOk="0">
                  <a:moveTo>
                    <a:pt x="1214" y="798"/>
                  </a:moveTo>
                  <a:cubicBezTo>
                    <a:pt x="1429" y="798"/>
                    <a:pt x="1607" y="977"/>
                    <a:pt x="1607" y="1203"/>
                  </a:cubicBezTo>
                  <a:lnTo>
                    <a:pt x="1607" y="5144"/>
                  </a:lnTo>
                  <a:lnTo>
                    <a:pt x="4584" y="8002"/>
                  </a:lnTo>
                  <a:lnTo>
                    <a:pt x="5167" y="7430"/>
                  </a:lnTo>
                  <a:lnTo>
                    <a:pt x="2655" y="4906"/>
                  </a:lnTo>
                  <a:cubicBezTo>
                    <a:pt x="2842" y="4810"/>
                    <a:pt x="3050" y="4761"/>
                    <a:pt x="3260" y="4761"/>
                  </a:cubicBezTo>
                  <a:cubicBezTo>
                    <a:pt x="3596" y="4761"/>
                    <a:pt x="3934" y="4887"/>
                    <a:pt x="4191" y="5144"/>
                  </a:cubicBezTo>
                  <a:lnTo>
                    <a:pt x="6156" y="7109"/>
                  </a:lnTo>
                  <a:cubicBezTo>
                    <a:pt x="6358" y="7323"/>
                    <a:pt x="6513" y="7752"/>
                    <a:pt x="6513" y="8109"/>
                  </a:cubicBezTo>
                  <a:lnTo>
                    <a:pt x="6513" y="9728"/>
                  </a:lnTo>
                  <a:lnTo>
                    <a:pt x="3846" y="9728"/>
                  </a:lnTo>
                  <a:lnTo>
                    <a:pt x="1226" y="6811"/>
                  </a:lnTo>
                  <a:cubicBezTo>
                    <a:pt x="953" y="6513"/>
                    <a:pt x="810" y="6132"/>
                    <a:pt x="810" y="5727"/>
                  </a:cubicBezTo>
                  <a:lnTo>
                    <a:pt x="810" y="1203"/>
                  </a:lnTo>
                  <a:cubicBezTo>
                    <a:pt x="810" y="977"/>
                    <a:pt x="988" y="798"/>
                    <a:pt x="1214" y="798"/>
                  </a:cubicBezTo>
                  <a:close/>
                  <a:moveTo>
                    <a:pt x="12621" y="834"/>
                  </a:moveTo>
                  <a:cubicBezTo>
                    <a:pt x="12847" y="834"/>
                    <a:pt x="13025" y="1013"/>
                    <a:pt x="13025" y="1239"/>
                  </a:cubicBezTo>
                  <a:lnTo>
                    <a:pt x="13025" y="5727"/>
                  </a:lnTo>
                  <a:cubicBezTo>
                    <a:pt x="13025" y="6132"/>
                    <a:pt x="12883" y="6513"/>
                    <a:pt x="12609" y="6811"/>
                  </a:cubicBezTo>
                  <a:lnTo>
                    <a:pt x="9989" y="9764"/>
                  </a:lnTo>
                  <a:lnTo>
                    <a:pt x="7322" y="9764"/>
                  </a:lnTo>
                  <a:lnTo>
                    <a:pt x="7322" y="8144"/>
                  </a:lnTo>
                  <a:cubicBezTo>
                    <a:pt x="7322" y="7763"/>
                    <a:pt x="7477" y="7335"/>
                    <a:pt x="7680" y="7144"/>
                  </a:cubicBezTo>
                  <a:lnTo>
                    <a:pt x="9644" y="5180"/>
                  </a:lnTo>
                  <a:cubicBezTo>
                    <a:pt x="9901" y="4923"/>
                    <a:pt x="10239" y="4797"/>
                    <a:pt x="10576" y="4797"/>
                  </a:cubicBezTo>
                  <a:cubicBezTo>
                    <a:pt x="10785" y="4797"/>
                    <a:pt x="10993" y="4846"/>
                    <a:pt x="11180" y="4942"/>
                  </a:cubicBezTo>
                  <a:lnTo>
                    <a:pt x="8668" y="7454"/>
                  </a:lnTo>
                  <a:lnTo>
                    <a:pt x="9251" y="8037"/>
                  </a:lnTo>
                  <a:lnTo>
                    <a:pt x="12228" y="5168"/>
                  </a:lnTo>
                  <a:lnTo>
                    <a:pt x="12228" y="1239"/>
                  </a:lnTo>
                  <a:cubicBezTo>
                    <a:pt x="12228" y="1013"/>
                    <a:pt x="12406" y="834"/>
                    <a:pt x="12621" y="834"/>
                  </a:cubicBezTo>
                  <a:close/>
                  <a:moveTo>
                    <a:pt x="6513" y="10585"/>
                  </a:moveTo>
                  <a:lnTo>
                    <a:pt x="6513" y="13026"/>
                  </a:lnTo>
                  <a:lnTo>
                    <a:pt x="2429" y="13026"/>
                  </a:lnTo>
                  <a:lnTo>
                    <a:pt x="2429" y="10585"/>
                  </a:lnTo>
                  <a:close/>
                  <a:moveTo>
                    <a:pt x="11406" y="10585"/>
                  </a:moveTo>
                  <a:lnTo>
                    <a:pt x="11406" y="13026"/>
                  </a:lnTo>
                  <a:lnTo>
                    <a:pt x="7322" y="13026"/>
                  </a:lnTo>
                  <a:lnTo>
                    <a:pt x="7322" y="10585"/>
                  </a:lnTo>
                  <a:close/>
                  <a:moveTo>
                    <a:pt x="1226" y="1"/>
                  </a:moveTo>
                  <a:cubicBezTo>
                    <a:pt x="548" y="1"/>
                    <a:pt x="0" y="548"/>
                    <a:pt x="0" y="1215"/>
                  </a:cubicBezTo>
                  <a:lnTo>
                    <a:pt x="0" y="5727"/>
                  </a:lnTo>
                  <a:cubicBezTo>
                    <a:pt x="0" y="6323"/>
                    <a:pt x="226" y="6906"/>
                    <a:pt x="607" y="7347"/>
                  </a:cubicBezTo>
                  <a:lnTo>
                    <a:pt x="2750" y="9764"/>
                  </a:lnTo>
                  <a:lnTo>
                    <a:pt x="1619" y="9764"/>
                  </a:lnTo>
                  <a:lnTo>
                    <a:pt x="1619" y="13836"/>
                  </a:lnTo>
                  <a:lnTo>
                    <a:pt x="12204" y="13836"/>
                  </a:lnTo>
                  <a:lnTo>
                    <a:pt x="12204" y="9764"/>
                  </a:lnTo>
                  <a:lnTo>
                    <a:pt x="11073" y="9764"/>
                  </a:lnTo>
                  <a:lnTo>
                    <a:pt x="13216" y="7347"/>
                  </a:lnTo>
                  <a:cubicBezTo>
                    <a:pt x="13621" y="6906"/>
                    <a:pt x="13823" y="6323"/>
                    <a:pt x="13823" y="5727"/>
                  </a:cubicBezTo>
                  <a:lnTo>
                    <a:pt x="13823" y="1203"/>
                  </a:lnTo>
                  <a:cubicBezTo>
                    <a:pt x="13847" y="536"/>
                    <a:pt x="13299" y="1"/>
                    <a:pt x="12621" y="1"/>
                  </a:cubicBezTo>
                  <a:cubicBezTo>
                    <a:pt x="11954" y="1"/>
                    <a:pt x="11406" y="548"/>
                    <a:pt x="11406" y="1215"/>
                  </a:cubicBezTo>
                  <a:lnTo>
                    <a:pt x="11406" y="4132"/>
                  </a:lnTo>
                  <a:cubicBezTo>
                    <a:pt x="11146" y="4026"/>
                    <a:pt x="10867" y="3972"/>
                    <a:pt x="10588" y="3972"/>
                  </a:cubicBezTo>
                  <a:cubicBezTo>
                    <a:pt x="10049" y="3972"/>
                    <a:pt x="9508" y="4173"/>
                    <a:pt x="9084" y="4596"/>
                  </a:cubicBezTo>
                  <a:lnTo>
                    <a:pt x="7120" y="6561"/>
                  </a:lnTo>
                  <a:cubicBezTo>
                    <a:pt x="7049" y="6632"/>
                    <a:pt x="6989" y="6716"/>
                    <a:pt x="6929" y="6787"/>
                  </a:cubicBezTo>
                  <a:cubicBezTo>
                    <a:pt x="6870" y="6692"/>
                    <a:pt x="6810" y="6620"/>
                    <a:pt x="6727" y="6561"/>
                  </a:cubicBezTo>
                  <a:lnTo>
                    <a:pt x="4763" y="4596"/>
                  </a:lnTo>
                  <a:cubicBezTo>
                    <a:pt x="4350" y="4184"/>
                    <a:pt x="3799" y="3972"/>
                    <a:pt x="3249" y="3972"/>
                  </a:cubicBezTo>
                  <a:cubicBezTo>
                    <a:pt x="2974" y="3972"/>
                    <a:pt x="2699" y="4025"/>
                    <a:pt x="2441" y="4132"/>
                  </a:cubicBezTo>
                  <a:lnTo>
                    <a:pt x="2441" y="1215"/>
                  </a:lnTo>
                  <a:cubicBezTo>
                    <a:pt x="2441" y="548"/>
                    <a:pt x="1893"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2116;p53">
            <a:extLst>
              <a:ext uri="{FF2B5EF4-FFF2-40B4-BE49-F238E27FC236}">
                <a16:creationId xmlns:a16="http://schemas.microsoft.com/office/drawing/2014/main" id="{20F2AC7C-B239-4DA2-B810-33CD47283B31}"/>
              </a:ext>
            </a:extLst>
          </p:cNvPr>
          <p:cNvSpPr/>
          <p:nvPr/>
        </p:nvSpPr>
        <p:spPr>
          <a:xfrm>
            <a:off x="6930230" y="3284613"/>
            <a:ext cx="441762" cy="469221"/>
          </a:xfrm>
          <a:custGeom>
            <a:avLst/>
            <a:gdLst/>
            <a:ahLst/>
            <a:cxnLst/>
            <a:rect l="l" t="t" r="r" b="b"/>
            <a:pathLst>
              <a:path w="13015" h="13824" extrusionOk="0">
                <a:moveTo>
                  <a:pt x="6252" y="798"/>
                </a:moveTo>
                <a:lnTo>
                  <a:pt x="5835" y="1620"/>
                </a:lnTo>
                <a:lnTo>
                  <a:pt x="3894" y="1620"/>
                </a:lnTo>
                <a:lnTo>
                  <a:pt x="3489" y="798"/>
                </a:lnTo>
                <a:close/>
                <a:moveTo>
                  <a:pt x="5692" y="2441"/>
                </a:moveTo>
                <a:cubicBezTo>
                  <a:pt x="5728" y="2703"/>
                  <a:pt x="5763" y="2989"/>
                  <a:pt x="5847" y="3239"/>
                </a:cubicBezTo>
                <a:lnTo>
                  <a:pt x="3894" y="3239"/>
                </a:lnTo>
                <a:cubicBezTo>
                  <a:pt x="3954" y="2977"/>
                  <a:pt x="4013" y="2703"/>
                  <a:pt x="4025" y="2441"/>
                </a:cubicBezTo>
                <a:close/>
                <a:moveTo>
                  <a:pt x="3227" y="2417"/>
                </a:moveTo>
                <a:cubicBezTo>
                  <a:pt x="3156" y="3179"/>
                  <a:pt x="2834" y="3894"/>
                  <a:pt x="2346" y="4489"/>
                </a:cubicBezTo>
                <a:cubicBezTo>
                  <a:pt x="2299" y="4549"/>
                  <a:pt x="2239" y="4608"/>
                  <a:pt x="2191" y="4668"/>
                </a:cubicBezTo>
                <a:cubicBezTo>
                  <a:pt x="2084" y="4358"/>
                  <a:pt x="2025" y="4025"/>
                  <a:pt x="2025" y="3691"/>
                </a:cubicBezTo>
                <a:lnTo>
                  <a:pt x="2025" y="3239"/>
                </a:lnTo>
                <a:cubicBezTo>
                  <a:pt x="2025" y="2798"/>
                  <a:pt x="2394" y="2417"/>
                  <a:pt x="2834" y="2417"/>
                </a:cubicBezTo>
                <a:close/>
                <a:moveTo>
                  <a:pt x="12124" y="8952"/>
                </a:moveTo>
                <a:cubicBezTo>
                  <a:pt x="12166" y="8952"/>
                  <a:pt x="12205" y="8996"/>
                  <a:pt x="12205" y="9049"/>
                </a:cubicBezTo>
                <a:lnTo>
                  <a:pt x="12205" y="9668"/>
                </a:lnTo>
                <a:cubicBezTo>
                  <a:pt x="12205" y="9728"/>
                  <a:pt x="12157" y="9763"/>
                  <a:pt x="12109" y="9763"/>
                </a:cubicBezTo>
                <a:lnTo>
                  <a:pt x="8228" y="9763"/>
                </a:lnTo>
                <a:cubicBezTo>
                  <a:pt x="8168" y="9763"/>
                  <a:pt x="8133" y="9716"/>
                  <a:pt x="8133" y="9668"/>
                </a:cubicBezTo>
                <a:lnTo>
                  <a:pt x="8133" y="9049"/>
                </a:lnTo>
                <a:cubicBezTo>
                  <a:pt x="8133" y="8990"/>
                  <a:pt x="8180" y="8954"/>
                  <a:pt x="8228" y="8954"/>
                </a:cubicBezTo>
                <a:lnTo>
                  <a:pt x="12109" y="8954"/>
                </a:lnTo>
                <a:cubicBezTo>
                  <a:pt x="12114" y="8953"/>
                  <a:pt x="12119" y="8952"/>
                  <a:pt x="12124" y="8952"/>
                </a:cubicBezTo>
                <a:close/>
                <a:moveTo>
                  <a:pt x="12109" y="10573"/>
                </a:moveTo>
                <a:cubicBezTo>
                  <a:pt x="12157" y="10573"/>
                  <a:pt x="12205" y="10621"/>
                  <a:pt x="12205" y="10668"/>
                </a:cubicBezTo>
                <a:lnTo>
                  <a:pt x="12205" y="11287"/>
                </a:lnTo>
                <a:cubicBezTo>
                  <a:pt x="12205" y="11347"/>
                  <a:pt x="12157" y="11383"/>
                  <a:pt x="12109" y="11383"/>
                </a:cubicBezTo>
                <a:lnTo>
                  <a:pt x="8228" y="11383"/>
                </a:lnTo>
                <a:cubicBezTo>
                  <a:pt x="8168" y="11383"/>
                  <a:pt x="8133" y="11335"/>
                  <a:pt x="8133" y="11287"/>
                </a:cubicBezTo>
                <a:lnTo>
                  <a:pt x="8133" y="10668"/>
                </a:lnTo>
                <a:cubicBezTo>
                  <a:pt x="8133" y="10609"/>
                  <a:pt x="8180" y="10573"/>
                  <a:pt x="8228" y="10573"/>
                </a:cubicBezTo>
                <a:close/>
                <a:moveTo>
                  <a:pt x="6168" y="4060"/>
                </a:moveTo>
                <a:cubicBezTo>
                  <a:pt x="6335" y="4406"/>
                  <a:pt x="6549" y="4727"/>
                  <a:pt x="6799" y="5013"/>
                </a:cubicBezTo>
                <a:cubicBezTo>
                  <a:pt x="7561" y="5918"/>
                  <a:pt x="8490" y="6989"/>
                  <a:pt x="8835" y="8120"/>
                </a:cubicBezTo>
                <a:lnTo>
                  <a:pt x="8240" y="8120"/>
                </a:lnTo>
                <a:cubicBezTo>
                  <a:pt x="7728" y="8120"/>
                  <a:pt x="7335" y="8525"/>
                  <a:pt x="7335" y="9025"/>
                </a:cubicBezTo>
                <a:lnTo>
                  <a:pt x="7335" y="9656"/>
                </a:lnTo>
                <a:cubicBezTo>
                  <a:pt x="7335" y="9835"/>
                  <a:pt x="7395" y="10014"/>
                  <a:pt x="7478" y="10156"/>
                </a:cubicBezTo>
                <a:cubicBezTo>
                  <a:pt x="7395" y="10311"/>
                  <a:pt x="7335" y="10478"/>
                  <a:pt x="7335" y="10668"/>
                </a:cubicBezTo>
                <a:lnTo>
                  <a:pt x="7335" y="11287"/>
                </a:lnTo>
                <a:cubicBezTo>
                  <a:pt x="7335" y="11466"/>
                  <a:pt x="7395" y="11645"/>
                  <a:pt x="7478" y="11788"/>
                </a:cubicBezTo>
                <a:cubicBezTo>
                  <a:pt x="7406" y="11907"/>
                  <a:pt x="7359" y="12049"/>
                  <a:pt x="7347" y="12204"/>
                </a:cubicBezTo>
                <a:cubicBezTo>
                  <a:pt x="6644" y="12740"/>
                  <a:pt x="5787" y="13014"/>
                  <a:pt x="4894" y="13014"/>
                </a:cubicBezTo>
                <a:cubicBezTo>
                  <a:pt x="2620" y="13014"/>
                  <a:pt x="798" y="11192"/>
                  <a:pt x="798" y="8942"/>
                </a:cubicBezTo>
                <a:cubicBezTo>
                  <a:pt x="798" y="8275"/>
                  <a:pt x="1251" y="7287"/>
                  <a:pt x="2096" y="6132"/>
                </a:cubicBezTo>
                <a:cubicBezTo>
                  <a:pt x="2239" y="6311"/>
                  <a:pt x="2406" y="6465"/>
                  <a:pt x="2584" y="6608"/>
                </a:cubicBezTo>
                <a:cubicBezTo>
                  <a:pt x="3108" y="7037"/>
                  <a:pt x="3192" y="7799"/>
                  <a:pt x="2799" y="8335"/>
                </a:cubicBezTo>
                <a:lnTo>
                  <a:pt x="2525" y="8692"/>
                </a:lnTo>
                <a:lnTo>
                  <a:pt x="3180" y="9180"/>
                </a:lnTo>
                <a:lnTo>
                  <a:pt x="3454" y="8823"/>
                </a:lnTo>
                <a:cubicBezTo>
                  <a:pt x="4120" y="7930"/>
                  <a:pt x="3966" y="6692"/>
                  <a:pt x="3120" y="5977"/>
                </a:cubicBezTo>
                <a:cubicBezTo>
                  <a:pt x="2930" y="5811"/>
                  <a:pt x="2763" y="5656"/>
                  <a:pt x="2632" y="5453"/>
                </a:cubicBezTo>
                <a:lnTo>
                  <a:pt x="2989" y="5013"/>
                </a:lnTo>
                <a:cubicBezTo>
                  <a:pt x="3239" y="4715"/>
                  <a:pt x="3454" y="4406"/>
                  <a:pt x="3608" y="4060"/>
                </a:cubicBezTo>
                <a:close/>
                <a:moveTo>
                  <a:pt x="12169" y="12216"/>
                </a:moveTo>
                <a:cubicBezTo>
                  <a:pt x="12181" y="12228"/>
                  <a:pt x="12205" y="12264"/>
                  <a:pt x="12205" y="12300"/>
                </a:cubicBezTo>
                <a:lnTo>
                  <a:pt x="12205" y="12931"/>
                </a:lnTo>
                <a:cubicBezTo>
                  <a:pt x="12205" y="12990"/>
                  <a:pt x="12181" y="13014"/>
                  <a:pt x="12169" y="13014"/>
                </a:cubicBezTo>
                <a:lnTo>
                  <a:pt x="8168" y="13014"/>
                </a:lnTo>
                <a:cubicBezTo>
                  <a:pt x="8157" y="13002"/>
                  <a:pt x="8133" y="12978"/>
                  <a:pt x="8133" y="12931"/>
                </a:cubicBezTo>
                <a:lnTo>
                  <a:pt x="8133" y="12300"/>
                </a:lnTo>
                <a:cubicBezTo>
                  <a:pt x="8133" y="12240"/>
                  <a:pt x="8157" y="12216"/>
                  <a:pt x="8168" y="12216"/>
                </a:cubicBezTo>
                <a:close/>
                <a:moveTo>
                  <a:pt x="2168" y="0"/>
                </a:moveTo>
                <a:lnTo>
                  <a:pt x="2989" y="1620"/>
                </a:lnTo>
                <a:lnTo>
                  <a:pt x="2834" y="1620"/>
                </a:lnTo>
                <a:cubicBezTo>
                  <a:pt x="1941" y="1620"/>
                  <a:pt x="1215" y="2346"/>
                  <a:pt x="1215" y="3239"/>
                </a:cubicBezTo>
                <a:lnTo>
                  <a:pt x="1215" y="3691"/>
                </a:lnTo>
                <a:cubicBezTo>
                  <a:pt x="1215" y="4299"/>
                  <a:pt x="1370" y="4882"/>
                  <a:pt x="1620" y="5394"/>
                </a:cubicBezTo>
                <a:cubicBezTo>
                  <a:pt x="775" y="6549"/>
                  <a:pt x="1" y="7870"/>
                  <a:pt x="1" y="8942"/>
                </a:cubicBezTo>
                <a:cubicBezTo>
                  <a:pt x="1" y="11633"/>
                  <a:pt x="2180" y="13824"/>
                  <a:pt x="4870" y="13824"/>
                </a:cubicBezTo>
                <a:cubicBezTo>
                  <a:pt x="5751" y="13824"/>
                  <a:pt x="6597" y="13585"/>
                  <a:pt x="7347" y="13157"/>
                </a:cubicBezTo>
                <a:cubicBezTo>
                  <a:pt x="7430" y="13538"/>
                  <a:pt x="7764" y="13824"/>
                  <a:pt x="8157" y="13824"/>
                </a:cubicBezTo>
                <a:lnTo>
                  <a:pt x="12169" y="13824"/>
                </a:lnTo>
                <a:cubicBezTo>
                  <a:pt x="12633" y="13824"/>
                  <a:pt x="13002" y="13419"/>
                  <a:pt x="13002" y="12907"/>
                </a:cubicBezTo>
                <a:lnTo>
                  <a:pt x="13002" y="12288"/>
                </a:lnTo>
                <a:cubicBezTo>
                  <a:pt x="13002" y="12097"/>
                  <a:pt x="12943" y="11919"/>
                  <a:pt x="12859" y="11776"/>
                </a:cubicBezTo>
                <a:cubicBezTo>
                  <a:pt x="12943" y="11633"/>
                  <a:pt x="13002" y="11466"/>
                  <a:pt x="13002" y="11287"/>
                </a:cubicBezTo>
                <a:lnTo>
                  <a:pt x="13002" y="10668"/>
                </a:lnTo>
                <a:cubicBezTo>
                  <a:pt x="13002" y="10490"/>
                  <a:pt x="12943" y="10311"/>
                  <a:pt x="12859" y="10156"/>
                </a:cubicBezTo>
                <a:cubicBezTo>
                  <a:pt x="12943" y="10014"/>
                  <a:pt x="13002" y="9847"/>
                  <a:pt x="13002" y="9656"/>
                </a:cubicBezTo>
                <a:lnTo>
                  <a:pt x="13014" y="9049"/>
                </a:lnTo>
                <a:cubicBezTo>
                  <a:pt x="13014" y="8537"/>
                  <a:pt x="12621" y="8132"/>
                  <a:pt x="12109" y="8132"/>
                </a:cubicBezTo>
                <a:lnTo>
                  <a:pt x="9657" y="8132"/>
                </a:lnTo>
                <a:cubicBezTo>
                  <a:pt x="9311" y="6751"/>
                  <a:pt x="8240" y="5501"/>
                  <a:pt x="7395" y="4501"/>
                </a:cubicBezTo>
                <a:cubicBezTo>
                  <a:pt x="6823" y="3834"/>
                  <a:pt x="6513" y="3001"/>
                  <a:pt x="6502" y="2120"/>
                </a:cubicBezTo>
                <a:lnTo>
                  <a:pt x="7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40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grpSp>
        <p:nvGrpSpPr>
          <p:cNvPr id="1280" name="Google Shape;1280;p33"/>
          <p:cNvGrpSpPr/>
          <p:nvPr/>
        </p:nvGrpSpPr>
        <p:grpSpPr>
          <a:xfrm>
            <a:off x="491632" y="369396"/>
            <a:ext cx="8160736" cy="652334"/>
            <a:chOff x="463764" y="1472422"/>
            <a:chExt cx="41070639" cy="3283008"/>
          </a:xfrm>
        </p:grpSpPr>
        <p:sp>
          <p:nvSpPr>
            <p:cNvPr id="1281" name="Google Shape;1281;p33"/>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33"/>
          <p:cNvGrpSpPr/>
          <p:nvPr/>
        </p:nvGrpSpPr>
        <p:grpSpPr>
          <a:xfrm rot="5400000">
            <a:off x="2866140" y="2070567"/>
            <a:ext cx="3426988" cy="2001773"/>
            <a:chOff x="997007" y="483524"/>
            <a:chExt cx="7149986" cy="4176452"/>
          </a:xfrm>
        </p:grpSpPr>
        <p:sp>
          <p:nvSpPr>
            <p:cNvPr id="1285" name="Google Shape;1285;p33"/>
            <p:cNvSpPr/>
            <p:nvPr/>
          </p:nvSpPr>
          <p:spPr>
            <a:xfrm>
              <a:off x="1103283" y="541486"/>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6" name="Google Shape;1286;p33"/>
            <p:cNvGrpSpPr/>
            <p:nvPr/>
          </p:nvGrpSpPr>
          <p:grpSpPr>
            <a:xfrm>
              <a:off x="1184751" y="540069"/>
              <a:ext cx="6822196" cy="4063363"/>
              <a:chOff x="5930800" y="-1718525"/>
              <a:chExt cx="2767625" cy="1649025"/>
            </a:xfrm>
          </p:grpSpPr>
          <p:sp>
            <p:nvSpPr>
              <p:cNvPr id="1287" name="Google Shape;1287;p33"/>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3"/>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rgbClr val="000000">
                  <a:alpha val="39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7" name="Google Shape;1337;p33"/>
            <p:cNvSpPr/>
            <p:nvPr/>
          </p:nvSpPr>
          <p:spPr>
            <a:xfrm rot="5400000">
              <a:off x="2483774" y="-1003243"/>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338;p33"/>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Kenaikan pergaulan bebas</a:t>
            </a:r>
            <a:endParaRPr dirty="0"/>
          </a:p>
        </p:txBody>
      </p:sp>
      <p:sp>
        <p:nvSpPr>
          <p:cNvPr id="1339" name="Google Shape;1339;p33"/>
          <p:cNvSpPr/>
          <p:nvPr/>
        </p:nvSpPr>
        <p:spPr>
          <a:xfrm>
            <a:off x="3987936" y="2721151"/>
            <a:ext cx="1185833" cy="127752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100000">
                <a:srgbClr val="35224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0" name="Google Shape;1340;p33"/>
          <p:cNvGrpSpPr/>
          <p:nvPr/>
        </p:nvGrpSpPr>
        <p:grpSpPr>
          <a:xfrm>
            <a:off x="4334647" y="1741892"/>
            <a:ext cx="474853" cy="456114"/>
            <a:chOff x="6535925" y="-2669850"/>
            <a:chExt cx="558125" cy="536100"/>
          </a:xfrm>
        </p:grpSpPr>
        <p:sp>
          <p:nvSpPr>
            <p:cNvPr id="1341" name="Google Shape;1341;p33"/>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3"/>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3"/>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3"/>
          <p:cNvSpPr/>
          <p:nvPr/>
        </p:nvSpPr>
        <p:spPr>
          <a:xfrm>
            <a:off x="4138234" y="2839381"/>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3"/>
          <p:cNvSpPr/>
          <p:nvPr/>
        </p:nvSpPr>
        <p:spPr>
          <a:xfrm>
            <a:off x="3793416" y="31913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3"/>
          <p:cNvSpPr/>
          <p:nvPr/>
        </p:nvSpPr>
        <p:spPr>
          <a:xfrm>
            <a:off x="5219385" y="31329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3"/>
          <p:cNvSpPr/>
          <p:nvPr/>
        </p:nvSpPr>
        <p:spPr>
          <a:xfrm>
            <a:off x="4743661" y="2678773"/>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3"/>
          <p:cNvSpPr/>
          <p:nvPr/>
        </p:nvSpPr>
        <p:spPr>
          <a:xfrm>
            <a:off x="5119704" y="2405822"/>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3"/>
          <p:cNvSpPr/>
          <p:nvPr/>
        </p:nvSpPr>
        <p:spPr>
          <a:xfrm>
            <a:off x="3856891" y="2621561"/>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3"/>
          <p:cNvSpPr/>
          <p:nvPr/>
        </p:nvSpPr>
        <p:spPr>
          <a:xfrm>
            <a:off x="4138234" y="2469409"/>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3"/>
          <p:cNvSpPr txBox="1"/>
          <p:nvPr/>
        </p:nvSpPr>
        <p:spPr>
          <a:xfrm>
            <a:off x="749541" y="1905644"/>
            <a:ext cx="2183400" cy="402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Taviraj"/>
                <a:ea typeface="Taviraj"/>
                <a:cs typeface="Taviraj"/>
                <a:sym typeface="Taviraj"/>
              </a:rPr>
              <a:t>Reckitt </a:t>
            </a:r>
            <a:r>
              <a:rPr lang="en-US" sz="2000" dirty="0" err="1">
                <a:solidFill>
                  <a:schemeClr val="dk1"/>
                </a:solidFill>
                <a:latin typeface="Taviraj"/>
                <a:ea typeface="Taviraj"/>
                <a:cs typeface="Taviraj"/>
                <a:sym typeface="Taviraj"/>
              </a:rPr>
              <a:t>benckiser</a:t>
            </a:r>
            <a:endParaRPr sz="2000" dirty="0">
              <a:solidFill>
                <a:schemeClr val="dk1"/>
              </a:solidFill>
              <a:latin typeface="Taviraj"/>
              <a:ea typeface="Taviraj"/>
              <a:cs typeface="Taviraj"/>
              <a:sym typeface="Taviraj"/>
            </a:endParaRPr>
          </a:p>
        </p:txBody>
      </p:sp>
      <p:sp>
        <p:nvSpPr>
          <p:cNvPr id="1352" name="Google Shape;1352;p33"/>
          <p:cNvSpPr txBox="1"/>
          <p:nvPr/>
        </p:nvSpPr>
        <p:spPr>
          <a:xfrm>
            <a:off x="749541" y="2208481"/>
            <a:ext cx="2183400" cy="63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b="0" i="0" dirty="0">
                <a:solidFill>
                  <a:schemeClr val="tx1"/>
                </a:solidFill>
                <a:effectLst/>
                <a:latin typeface="Sanchez" panose="020B0604020202020204" charset="0"/>
              </a:rPr>
              <a:t>Indonesia </a:t>
            </a:r>
            <a:r>
              <a:rPr lang="en-ID" b="0" i="0" dirty="0" err="1">
                <a:solidFill>
                  <a:schemeClr val="tx1"/>
                </a:solidFill>
                <a:effectLst/>
                <a:latin typeface="Sanchez" panose="020B0604020202020204" charset="0"/>
              </a:rPr>
              <a:t>lewat</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mereka</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alat</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kontrasepsi</a:t>
            </a:r>
            <a:r>
              <a:rPr lang="en-ID" b="0" i="0" dirty="0">
                <a:solidFill>
                  <a:schemeClr val="tx1"/>
                </a:solidFill>
                <a:effectLst/>
                <a:latin typeface="Sanchez" panose="020B0604020202020204" charset="0"/>
              </a:rPr>
              <a:t> Durex </a:t>
            </a:r>
            <a:r>
              <a:rPr lang="en-ID" b="0" i="0" dirty="0" err="1">
                <a:solidFill>
                  <a:schemeClr val="tx1"/>
                </a:solidFill>
                <a:effectLst/>
                <a:latin typeface="Sanchez" panose="020B0604020202020204" charset="0"/>
              </a:rPr>
              <a:t>terhadap</a:t>
            </a:r>
            <a:r>
              <a:rPr lang="en-ID" b="0" i="0" dirty="0">
                <a:solidFill>
                  <a:schemeClr val="tx1"/>
                </a:solidFill>
                <a:effectLst/>
                <a:latin typeface="Sanchez" panose="020B0604020202020204" charset="0"/>
              </a:rPr>
              <a:t> 500 </a:t>
            </a:r>
            <a:r>
              <a:rPr lang="en-ID" b="0" i="0" dirty="0" err="1">
                <a:solidFill>
                  <a:schemeClr val="tx1"/>
                </a:solidFill>
                <a:effectLst/>
                <a:latin typeface="Sanchez" panose="020B0604020202020204" charset="0"/>
              </a:rPr>
              <a:t>remaja</a:t>
            </a:r>
            <a:r>
              <a:rPr lang="en-ID" b="0" i="0" dirty="0">
                <a:solidFill>
                  <a:schemeClr val="tx1"/>
                </a:solidFill>
                <a:effectLst/>
                <a:latin typeface="Sanchez" panose="020B0604020202020204" charset="0"/>
              </a:rPr>
              <a:t> di lima </a:t>
            </a:r>
            <a:r>
              <a:rPr lang="en-ID" b="0" i="0" dirty="0" err="1">
                <a:solidFill>
                  <a:schemeClr val="tx1"/>
                </a:solidFill>
                <a:effectLst/>
                <a:latin typeface="Sanchez" panose="020B0604020202020204" charset="0"/>
              </a:rPr>
              <a:t>kota</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besar</a:t>
            </a:r>
            <a:r>
              <a:rPr lang="en-ID" b="0" i="0" dirty="0">
                <a:solidFill>
                  <a:schemeClr val="tx1"/>
                </a:solidFill>
                <a:effectLst/>
                <a:latin typeface="Sanchez" panose="020B0604020202020204" charset="0"/>
              </a:rPr>
              <a:t> di Indonesia </a:t>
            </a:r>
            <a:r>
              <a:rPr lang="en-ID" b="0" i="0" dirty="0" err="1">
                <a:solidFill>
                  <a:schemeClr val="tx1"/>
                </a:solidFill>
                <a:effectLst/>
                <a:latin typeface="Sanchez" panose="020B0604020202020204" charset="0"/>
              </a:rPr>
              <a:t>menemukan</a:t>
            </a:r>
            <a:r>
              <a:rPr lang="en-ID" b="0" i="0" dirty="0">
                <a:solidFill>
                  <a:schemeClr val="tx1"/>
                </a:solidFill>
                <a:effectLst/>
                <a:latin typeface="Sanchez" panose="020B0604020202020204" charset="0"/>
              </a:rPr>
              <a:t>, 33 </a:t>
            </a:r>
            <a:r>
              <a:rPr lang="en-ID" b="0" i="0" dirty="0" err="1">
                <a:solidFill>
                  <a:schemeClr val="tx1"/>
                </a:solidFill>
                <a:effectLst/>
                <a:latin typeface="Sanchez" panose="020B0604020202020204" charset="0"/>
              </a:rPr>
              <a:t>persen</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remaja</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pernah</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melakukan</a:t>
            </a:r>
            <a:r>
              <a:rPr lang="en-ID" b="0" i="0" dirty="0">
                <a:solidFill>
                  <a:schemeClr val="tx1"/>
                </a:solidFill>
                <a:effectLst/>
                <a:latin typeface="Sanchez" panose="020B0604020202020204" charset="0"/>
              </a:rPr>
              <a:t> </a:t>
            </a:r>
            <a:r>
              <a:rPr lang="en-ID" b="0" i="0" u="none" strike="noStrike" dirty="0" err="1">
                <a:effectLst/>
                <a:latin typeface="Sanchez" panose="020B0604020202020204" charset="0"/>
                <a:hlinkClick r:id="rId3">
                  <a:extLst>
                    <a:ext uri="{A12FA001-AC4F-418D-AE19-62706E023703}">
                      <ahyp:hlinkClr xmlns:ahyp="http://schemas.microsoft.com/office/drawing/2018/hyperlinkcolor" val="tx"/>
                    </a:ext>
                  </a:extLst>
                </a:hlinkClick>
              </a:rPr>
              <a:t>hubungan</a:t>
            </a:r>
            <a:r>
              <a:rPr lang="en-ID" b="0" i="0" u="none" strike="noStrike" dirty="0">
                <a:effectLst/>
                <a:latin typeface="Sanchez" panose="020B0604020202020204" charset="0"/>
                <a:hlinkClick r:id="rId3">
                  <a:extLst>
                    <a:ext uri="{A12FA001-AC4F-418D-AE19-62706E023703}">
                      <ahyp:hlinkClr xmlns:ahyp="http://schemas.microsoft.com/office/drawing/2018/hyperlinkcolor" val="tx"/>
                    </a:ext>
                  </a:extLst>
                </a:hlinkClick>
              </a:rPr>
              <a:t> </a:t>
            </a:r>
            <a:r>
              <a:rPr lang="en-ID" b="0" i="0" u="none" strike="noStrike" dirty="0" err="1">
                <a:solidFill>
                  <a:schemeClr val="tx1"/>
                </a:solidFill>
                <a:effectLst/>
                <a:latin typeface="Sanchez" panose="020B0604020202020204" charset="0"/>
                <a:hlinkClick r:id="rId3">
                  <a:extLst>
                    <a:ext uri="{A12FA001-AC4F-418D-AE19-62706E023703}">
                      <ahyp:hlinkClr xmlns:ahyp="http://schemas.microsoft.com/office/drawing/2018/hyperlinkcolor" val="tx"/>
                    </a:ext>
                  </a:extLst>
                </a:hlinkClick>
              </a:rPr>
              <a:t>seks</a:t>
            </a:r>
            <a:r>
              <a:rPr lang="en-ID" b="0" i="0" dirty="0">
                <a:solidFill>
                  <a:schemeClr val="tx1"/>
                </a:solidFill>
                <a:effectLst/>
                <a:latin typeface="Sanchez" panose="020B0604020202020204" charset="0"/>
              </a:rPr>
              <a:t> </a:t>
            </a:r>
            <a:r>
              <a:rPr lang="en-ID" b="0" i="0" dirty="0" err="1">
                <a:solidFill>
                  <a:schemeClr val="tx1"/>
                </a:solidFill>
                <a:effectLst/>
                <a:latin typeface="Sanchez" panose="020B0604020202020204" charset="0"/>
              </a:rPr>
              <a:t>penetrasi</a:t>
            </a:r>
            <a:r>
              <a:rPr lang="en-ID" b="0" i="0" dirty="0">
                <a:solidFill>
                  <a:schemeClr val="tx1"/>
                </a:solidFill>
                <a:effectLst/>
                <a:latin typeface="Sanchez" panose="020B0604020202020204" charset="0"/>
              </a:rPr>
              <a:t>.</a:t>
            </a:r>
            <a:endParaRPr dirty="0">
              <a:solidFill>
                <a:schemeClr val="tx1"/>
              </a:solidFill>
              <a:latin typeface="Sanchez" panose="020B0604020202020204" charset="0"/>
              <a:ea typeface="Sanchez"/>
              <a:cs typeface="Sanchez"/>
              <a:sym typeface="Sanchez"/>
            </a:endParaRPr>
          </a:p>
        </p:txBody>
      </p:sp>
      <p:grpSp>
        <p:nvGrpSpPr>
          <p:cNvPr id="1359" name="Google Shape;1359;p33"/>
          <p:cNvGrpSpPr/>
          <p:nvPr/>
        </p:nvGrpSpPr>
        <p:grpSpPr>
          <a:xfrm>
            <a:off x="627101" y="-404475"/>
            <a:ext cx="7889798" cy="1887747"/>
            <a:chOff x="627150" y="-166175"/>
            <a:chExt cx="7889798" cy="1887747"/>
          </a:xfrm>
        </p:grpSpPr>
        <p:grpSp>
          <p:nvGrpSpPr>
            <p:cNvPr id="1360" name="Google Shape;1360;p33"/>
            <p:cNvGrpSpPr/>
            <p:nvPr/>
          </p:nvGrpSpPr>
          <p:grpSpPr>
            <a:xfrm>
              <a:off x="627150" y="-166175"/>
              <a:ext cx="454448" cy="1887747"/>
              <a:chOff x="3846700" y="-166175"/>
              <a:chExt cx="454448" cy="1887747"/>
            </a:xfrm>
          </p:grpSpPr>
          <p:sp>
            <p:nvSpPr>
              <p:cNvPr id="1361" name="Google Shape;1361;p33"/>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3"/>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3"/>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33"/>
            <p:cNvGrpSpPr/>
            <p:nvPr/>
          </p:nvGrpSpPr>
          <p:grpSpPr>
            <a:xfrm>
              <a:off x="8062500" y="-166175"/>
              <a:ext cx="454448" cy="1887747"/>
              <a:chOff x="3846700" y="-166175"/>
              <a:chExt cx="454448" cy="1887747"/>
            </a:xfrm>
          </p:grpSpPr>
          <p:sp>
            <p:nvSpPr>
              <p:cNvPr id="1365" name="Google Shape;1365;p33"/>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3"/>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3"/>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1351;p33">
            <a:extLst>
              <a:ext uri="{FF2B5EF4-FFF2-40B4-BE49-F238E27FC236}">
                <a16:creationId xmlns:a16="http://schemas.microsoft.com/office/drawing/2014/main" id="{283F7855-7124-41A5-A1E5-2847A68742DF}"/>
              </a:ext>
            </a:extLst>
          </p:cNvPr>
          <p:cNvSpPr txBox="1"/>
          <p:nvPr/>
        </p:nvSpPr>
        <p:spPr>
          <a:xfrm>
            <a:off x="6024176" y="1719064"/>
            <a:ext cx="2183400" cy="402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a:solidFill>
                  <a:schemeClr val="dk1"/>
                </a:solidFill>
                <a:latin typeface="Taviraj"/>
                <a:ea typeface="Taviraj"/>
                <a:cs typeface="Taviraj"/>
                <a:sym typeface="Taviraj"/>
              </a:rPr>
              <a:t>SKKRI</a:t>
            </a:r>
            <a:endParaRPr sz="2000" dirty="0">
              <a:solidFill>
                <a:schemeClr val="dk1"/>
              </a:solidFill>
              <a:latin typeface="Taviraj"/>
              <a:ea typeface="Taviraj"/>
              <a:cs typeface="Taviraj"/>
              <a:sym typeface="Taviraj"/>
            </a:endParaRPr>
          </a:p>
        </p:txBody>
      </p:sp>
      <p:sp>
        <p:nvSpPr>
          <p:cNvPr id="91" name="Google Shape;1352;p33">
            <a:extLst>
              <a:ext uri="{FF2B5EF4-FFF2-40B4-BE49-F238E27FC236}">
                <a16:creationId xmlns:a16="http://schemas.microsoft.com/office/drawing/2014/main" id="{5FB25BFF-969D-478C-AEF5-A24304E274ED}"/>
              </a:ext>
            </a:extLst>
          </p:cNvPr>
          <p:cNvSpPr txBox="1"/>
          <p:nvPr/>
        </p:nvSpPr>
        <p:spPr>
          <a:xfrm>
            <a:off x="6024176" y="2021901"/>
            <a:ext cx="2183400" cy="63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D" b="0" i="0" dirty="0">
                <a:solidFill>
                  <a:srgbClr val="434343"/>
                </a:solidFill>
                <a:effectLst/>
                <a:latin typeface="Sanchez" panose="020B0604020202020204" charset="0"/>
              </a:rPr>
              <a:t>di </a:t>
            </a:r>
            <a:r>
              <a:rPr lang="en-ID" b="0" i="0" dirty="0" err="1">
                <a:solidFill>
                  <a:srgbClr val="434343"/>
                </a:solidFill>
                <a:effectLst/>
                <a:latin typeface="Sanchez" panose="020B0604020202020204" charset="0"/>
              </a:rPr>
              <a:t>tahun</a:t>
            </a:r>
            <a:r>
              <a:rPr lang="en-ID" b="0" i="0" dirty="0">
                <a:solidFill>
                  <a:srgbClr val="434343"/>
                </a:solidFill>
                <a:effectLst/>
                <a:latin typeface="Sanchez" panose="020B0604020202020204" charset="0"/>
              </a:rPr>
              <a:t> 2002-2003, </a:t>
            </a:r>
            <a:r>
              <a:rPr lang="en-ID" b="0" i="0" dirty="0" err="1">
                <a:solidFill>
                  <a:srgbClr val="434343"/>
                </a:solidFill>
                <a:effectLst/>
                <a:latin typeface="Sanchez" panose="020B0604020202020204" charset="0"/>
              </a:rPr>
              <a:t>remaja</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mengatakan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mempunyai</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teman</a:t>
            </a:r>
            <a:r>
              <a:rPr lang="en-ID" b="0" i="0" dirty="0">
                <a:solidFill>
                  <a:srgbClr val="434343"/>
                </a:solidFill>
                <a:effectLst/>
                <a:latin typeface="Sanchez" panose="020B0604020202020204" charset="0"/>
              </a:rPr>
              <a:t> yang </a:t>
            </a:r>
            <a:r>
              <a:rPr lang="en-ID" b="0" i="0" dirty="0" err="1">
                <a:solidFill>
                  <a:srgbClr val="434343"/>
                </a:solidFill>
                <a:effectLst/>
                <a:latin typeface="Sanchez" panose="020B0604020202020204" charset="0"/>
              </a:rPr>
              <a:t>pernah</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berhubungan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seksual</a:t>
            </a:r>
            <a:r>
              <a:rPr lang="en-ID" b="0" i="0" dirty="0">
                <a:solidFill>
                  <a:srgbClr val="434343"/>
                </a:solidFill>
                <a:effectLst/>
                <a:latin typeface="Sanchez" panose="020B0604020202020204" charset="0"/>
              </a:rPr>
              <a:t> pada: </a:t>
            </a:r>
            <a:r>
              <a:rPr lang="en-ID" b="0" i="0" dirty="0" err="1">
                <a:solidFill>
                  <a:srgbClr val="434343"/>
                </a:solidFill>
                <a:effectLst/>
                <a:latin typeface="Sanchez" panose="020B0604020202020204" charset="0"/>
              </a:rPr>
              <a:t>usia</a:t>
            </a:r>
            <a:r>
              <a:rPr lang="en-ID" b="0" i="0" dirty="0">
                <a:solidFill>
                  <a:srgbClr val="434343"/>
                </a:solidFill>
                <a:effectLst/>
                <a:latin typeface="Sanchez" panose="020B0604020202020204" charset="0"/>
              </a:rPr>
              <a:t> 14-19 </a:t>
            </a:r>
            <a:r>
              <a:rPr lang="en-ID" b="0" i="0" dirty="0" err="1">
                <a:solidFill>
                  <a:srgbClr val="434343"/>
                </a:solidFill>
                <a:effectLst/>
                <a:latin typeface="Sanchez" panose="020B0604020202020204" charset="0"/>
              </a:rPr>
              <a:t>tahun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perempuan</a:t>
            </a:r>
            <a:r>
              <a:rPr lang="en-ID" b="0" i="0" dirty="0">
                <a:solidFill>
                  <a:srgbClr val="434343"/>
                </a:solidFill>
                <a:effectLst/>
                <a:latin typeface="Sanchez" panose="020B0604020202020204" charset="0"/>
              </a:rPr>
              <a:t> 34,7%, </a:t>
            </a:r>
            <a:r>
              <a:rPr lang="en-ID" b="0" i="0" dirty="0" err="1">
                <a:solidFill>
                  <a:srgbClr val="434343"/>
                </a:solidFill>
                <a:effectLst/>
                <a:latin typeface="Sanchez" panose="020B0604020202020204" charset="0"/>
              </a:rPr>
              <a:t>laki-laki</a:t>
            </a:r>
            <a:r>
              <a:rPr lang="en-ID" b="0" i="0" dirty="0">
                <a:solidFill>
                  <a:srgbClr val="434343"/>
                </a:solidFill>
                <a:effectLst/>
                <a:latin typeface="Sanchez" panose="020B0604020202020204" charset="0"/>
              </a:rPr>
              <a:t> 30,9%. </a:t>
            </a:r>
            <a:r>
              <a:rPr lang="en-ID" b="0" i="0" dirty="0" err="1">
                <a:solidFill>
                  <a:srgbClr val="434343"/>
                </a:solidFill>
                <a:effectLst/>
                <a:latin typeface="Sanchez" panose="020B0604020202020204" charset="0"/>
              </a:rPr>
              <a:t>Sedangkan</a:t>
            </a:r>
            <a:r>
              <a:rPr lang="en-ID" b="0" i="0" dirty="0">
                <a:solidFill>
                  <a:srgbClr val="434343"/>
                </a:solidFill>
                <a:effectLst/>
                <a:latin typeface="Sanchez" panose="020B0604020202020204" charset="0"/>
              </a:rPr>
              <a:t> pada </a:t>
            </a:r>
            <a:r>
              <a:rPr lang="en-ID" b="0" i="0" dirty="0" err="1">
                <a:solidFill>
                  <a:srgbClr val="434343"/>
                </a:solidFill>
                <a:effectLst/>
                <a:latin typeface="Sanchez" panose="020B0604020202020204" charset="0"/>
              </a:rPr>
              <a:t>usia</a:t>
            </a:r>
            <a:r>
              <a:rPr lang="en-ID" b="0" i="0" dirty="0">
                <a:solidFill>
                  <a:srgbClr val="434343"/>
                </a:solidFill>
                <a:effectLst/>
                <a:latin typeface="Sanchez" panose="020B0604020202020204" charset="0"/>
              </a:rPr>
              <a:t> 20-24 </a:t>
            </a:r>
            <a:r>
              <a:rPr lang="en-ID" b="0" i="0" dirty="0" err="1">
                <a:solidFill>
                  <a:srgbClr val="434343"/>
                </a:solidFill>
                <a:effectLst/>
                <a:latin typeface="Sanchez" panose="020B0604020202020204" charset="0"/>
              </a:rPr>
              <a:t>tahun</a:t>
            </a:r>
            <a:r>
              <a:rPr lang="en-ID" b="0" i="0" dirty="0">
                <a:solidFill>
                  <a:srgbClr val="434343"/>
                </a:solidFill>
                <a:effectLst/>
                <a:latin typeface="Sanchez" panose="020B0604020202020204" charset="0"/>
              </a:rPr>
              <a:t> </a:t>
            </a:r>
            <a:r>
              <a:rPr lang="en-ID" b="0" i="0" dirty="0" err="1">
                <a:solidFill>
                  <a:srgbClr val="434343"/>
                </a:solidFill>
                <a:effectLst/>
                <a:latin typeface="Sanchez" panose="020B0604020202020204" charset="0"/>
              </a:rPr>
              <a:t>perempuan</a:t>
            </a:r>
            <a:r>
              <a:rPr lang="en-ID" b="0" i="0" dirty="0">
                <a:solidFill>
                  <a:srgbClr val="434343"/>
                </a:solidFill>
                <a:effectLst/>
                <a:latin typeface="Sanchez" panose="020B0604020202020204" charset="0"/>
              </a:rPr>
              <a:t> 48,6% dan </a:t>
            </a:r>
            <a:r>
              <a:rPr lang="en-ID" b="0" i="0" dirty="0" err="1">
                <a:solidFill>
                  <a:srgbClr val="434343"/>
                </a:solidFill>
                <a:effectLst/>
                <a:latin typeface="Sanchez" panose="020B0604020202020204" charset="0"/>
              </a:rPr>
              <a:t>laki-laki</a:t>
            </a:r>
            <a:r>
              <a:rPr lang="en-ID" b="0" i="0" dirty="0">
                <a:solidFill>
                  <a:srgbClr val="434343"/>
                </a:solidFill>
                <a:effectLst/>
                <a:latin typeface="Sanchez" panose="020B0604020202020204" charset="0"/>
              </a:rPr>
              <a:t> 46,5%.</a:t>
            </a:r>
            <a:endParaRPr dirty="0">
              <a:solidFill>
                <a:schemeClr val="tx1"/>
              </a:solidFill>
              <a:latin typeface="Sanchez" panose="020B0604020202020204" charset="0"/>
              <a:ea typeface="Sanchez"/>
              <a:cs typeface="Sanchez"/>
              <a:sym typeface="Sanchez"/>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1"/>
        <p:cNvGrpSpPr/>
        <p:nvPr/>
      </p:nvGrpSpPr>
      <p:grpSpPr>
        <a:xfrm>
          <a:off x="0" y="0"/>
          <a:ext cx="0" cy="0"/>
          <a:chOff x="0" y="0"/>
          <a:chExt cx="0" cy="0"/>
        </a:xfrm>
      </p:grpSpPr>
      <p:grpSp>
        <p:nvGrpSpPr>
          <p:cNvPr id="1872" name="Google Shape;1872;p47"/>
          <p:cNvGrpSpPr/>
          <p:nvPr/>
        </p:nvGrpSpPr>
        <p:grpSpPr>
          <a:xfrm>
            <a:off x="986427" y="1272322"/>
            <a:ext cx="7171146" cy="2865337"/>
            <a:chOff x="463764" y="1472422"/>
            <a:chExt cx="8216461" cy="3283008"/>
          </a:xfrm>
        </p:grpSpPr>
        <p:sp>
          <p:nvSpPr>
            <p:cNvPr id="1873" name="Google Shape;1873;p47"/>
            <p:cNvSpPr/>
            <p:nvPr/>
          </p:nvSpPr>
          <p:spPr>
            <a:xfrm rot="5400000">
              <a:off x="5919468"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1990016" y="1472425"/>
              <a:ext cx="5165700" cy="3282600"/>
            </a:xfrm>
            <a:prstGeom prst="rect">
              <a:avLst/>
            </a:pr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6" name="Google Shape;1876;p47"/>
          <p:cNvSpPr txBox="1">
            <a:spLocks noGrp="1"/>
          </p:cNvSpPr>
          <p:nvPr>
            <p:ph type="title"/>
          </p:nvPr>
        </p:nvSpPr>
        <p:spPr>
          <a:xfrm>
            <a:off x="2048475" y="1842740"/>
            <a:ext cx="5047500" cy="18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1600" b="0" i="1" dirty="0">
                <a:solidFill>
                  <a:schemeClr val="tx1"/>
                </a:solidFill>
                <a:effectLst/>
                <a:latin typeface="Taviraj" panose="020B0604020202020204" charset="-34"/>
                <a:cs typeface="Taviraj" panose="020B0604020202020204" charset="-34"/>
              </a:rPr>
              <a:t>“Dari Abdullah bin </a:t>
            </a:r>
            <a:r>
              <a:rPr lang="en-ID" sz="1600" b="0" i="1" dirty="0" err="1">
                <a:solidFill>
                  <a:schemeClr val="tx1"/>
                </a:solidFill>
                <a:effectLst/>
                <a:latin typeface="Taviraj" panose="020B0604020202020204" charset="-34"/>
                <a:cs typeface="Taviraj" panose="020B0604020202020204" charset="-34"/>
              </a:rPr>
              <a:t>Mas’ud</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dari</a:t>
            </a:r>
            <a:r>
              <a:rPr lang="en-ID" sz="1600" b="0" i="1" dirty="0">
                <a:solidFill>
                  <a:schemeClr val="tx1"/>
                </a:solidFill>
                <a:effectLst/>
                <a:latin typeface="Taviraj" panose="020B0604020202020204" charset="-34"/>
                <a:cs typeface="Taviraj" panose="020B0604020202020204" charset="-34"/>
              </a:rPr>
              <a:t> Nabi SAW </a:t>
            </a:r>
            <a:r>
              <a:rPr lang="en-ID" sz="1600" b="0" i="1" dirty="0" err="1">
                <a:solidFill>
                  <a:schemeClr val="tx1"/>
                </a:solidFill>
                <a:effectLst/>
                <a:latin typeface="Taviraj" panose="020B0604020202020204" charset="-34"/>
                <a:cs typeface="Taviraj" panose="020B0604020202020204" charset="-34"/>
              </a:rPr>
              <a:t>bersabda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sesungguhnya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kejujuran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pada </a:t>
            </a:r>
            <a:r>
              <a:rPr lang="en-ID" sz="1600" b="0" i="1" dirty="0" err="1">
                <a:solidFill>
                  <a:schemeClr val="tx1"/>
                </a:solidFill>
                <a:effectLst/>
                <a:latin typeface="Taviraj" panose="020B0604020202020204" charset="-34"/>
                <a:cs typeface="Taviraj" panose="020B0604020202020204" charset="-34"/>
              </a:rPr>
              <a:t>kebaikan</a:t>
            </a:r>
            <a:r>
              <a:rPr lang="en-ID" sz="1600" b="0" i="1" dirty="0">
                <a:solidFill>
                  <a:schemeClr val="tx1"/>
                </a:solidFill>
                <a:effectLst/>
                <a:latin typeface="Taviraj" panose="020B0604020202020204" charset="-34"/>
                <a:cs typeface="Taviraj" panose="020B0604020202020204" charset="-34"/>
              </a:rPr>
              <a:t> dan </a:t>
            </a:r>
            <a:r>
              <a:rPr lang="en-ID" sz="1600" b="0" i="1" dirty="0" err="1">
                <a:solidFill>
                  <a:schemeClr val="tx1"/>
                </a:solidFill>
                <a:effectLst/>
                <a:latin typeface="Taviraj" panose="020B0604020202020204" charset="-34"/>
                <a:cs typeface="Taviraj" panose="020B0604020202020204" charset="-34"/>
              </a:rPr>
              <a:t>kebaikan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pelakunya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surga</a:t>
            </a:r>
            <a:r>
              <a:rPr lang="en-ID" sz="1600" b="0" i="1" dirty="0">
                <a:solidFill>
                  <a:schemeClr val="tx1"/>
                </a:solidFill>
                <a:effectLst/>
                <a:latin typeface="Taviraj" panose="020B0604020202020204" charset="-34"/>
                <a:cs typeface="Taviraj" panose="020B0604020202020204" charset="-34"/>
              </a:rPr>
              <a:t> dan orang yang </a:t>
            </a:r>
            <a:r>
              <a:rPr lang="en-ID" sz="1600" b="0" i="1" dirty="0" err="1">
                <a:solidFill>
                  <a:schemeClr val="tx1"/>
                </a:solidFill>
                <a:effectLst/>
                <a:latin typeface="Taviraj" panose="020B0604020202020204" charset="-34"/>
                <a:cs typeface="Taviraj" panose="020B0604020202020204" charset="-34"/>
              </a:rPr>
              <a:t>membiasakan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dirinya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berkata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benar</a:t>
            </a:r>
            <a:r>
              <a:rPr lang="en-ID" sz="1600" b="0" i="1" dirty="0">
                <a:solidFill>
                  <a:schemeClr val="tx1"/>
                </a:solidFill>
                <a:effectLst/>
                <a:latin typeface="Taviraj" panose="020B0604020202020204" charset="-34"/>
                <a:cs typeface="Taviraj" panose="020B0604020202020204" charset="-34"/>
              </a:rPr>
              <a:t>(</a:t>
            </a:r>
            <a:r>
              <a:rPr lang="en-ID" sz="1600" b="0" i="1" dirty="0" err="1">
                <a:solidFill>
                  <a:schemeClr val="tx1"/>
                </a:solidFill>
                <a:effectLst/>
                <a:latin typeface="Taviraj" panose="020B0604020202020204" charset="-34"/>
                <a:cs typeface="Taviraj" panose="020B0604020202020204" charset="-34"/>
              </a:rPr>
              <a:t>jujur</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sehingga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tercatat</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disisi</a:t>
            </a:r>
            <a:r>
              <a:rPr lang="en-ID" sz="1600" b="0" i="1" dirty="0">
                <a:solidFill>
                  <a:schemeClr val="tx1"/>
                </a:solidFill>
                <a:effectLst/>
                <a:latin typeface="Taviraj" panose="020B0604020202020204" charset="-34"/>
                <a:cs typeface="Taviraj" panose="020B0604020202020204" charset="-34"/>
              </a:rPr>
              <a:t> Allah </a:t>
            </a:r>
            <a:r>
              <a:rPr lang="en-ID" sz="1600" b="0" i="1" dirty="0" err="1">
                <a:solidFill>
                  <a:schemeClr val="tx1"/>
                </a:solidFill>
                <a:effectLst/>
                <a:latin typeface="Taviraj" panose="020B0604020202020204" charset="-34"/>
                <a:cs typeface="Taviraj" panose="020B0604020202020204" charset="-34"/>
              </a:rPr>
              <a:t>sebagai</a:t>
            </a:r>
            <a:r>
              <a:rPr lang="en-ID" sz="1600" b="0" i="1" dirty="0">
                <a:solidFill>
                  <a:schemeClr val="tx1"/>
                </a:solidFill>
                <a:effectLst/>
                <a:latin typeface="Taviraj" panose="020B0604020202020204" charset="-34"/>
                <a:cs typeface="Taviraj" panose="020B0604020202020204" charset="-34"/>
              </a:rPr>
              <a:t> orang yang </a:t>
            </a:r>
            <a:r>
              <a:rPr lang="en-ID" sz="1600" b="0" i="1" dirty="0" err="1">
                <a:solidFill>
                  <a:schemeClr val="tx1"/>
                </a:solidFill>
                <a:effectLst/>
                <a:latin typeface="Taviraj" panose="020B0604020202020204" charset="-34"/>
                <a:cs typeface="Taviraj" panose="020B0604020202020204" charset="-34"/>
              </a:rPr>
              <a:t>benar</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sesungguhnya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dusta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pada </a:t>
            </a:r>
            <a:r>
              <a:rPr lang="en-ID" sz="1600" b="0" i="1" dirty="0" err="1">
                <a:solidFill>
                  <a:schemeClr val="tx1"/>
                </a:solidFill>
                <a:effectLst/>
                <a:latin typeface="Taviraj" panose="020B0604020202020204" charset="-34"/>
                <a:cs typeface="Taviraj" panose="020B0604020202020204" charset="-34"/>
              </a:rPr>
              <a:t>keburukan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kemaksiatan</a:t>
            </a:r>
            <a:r>
              <a:rPr lang="en-ID" sz="1600" b="0" i="1" dirty="0">
                <a:solidFill>
                  <a:schemeClr val="tx1"/>
                </a:solidFill>
                <a:effectLst/>
                <a:latin typeface="Taviraj" panose="020B0604020202020204" charset="-34"/>
                <a:cs typeface="Taviraj" panose="020B0604020202020204" charset="-34"/>
              </a:rPr>
              <a:t>) dan </a:t>
            </a:r>
            <a:r>
              <a:rPr lang="en-ID" sz="1600" b="0" i="1" dirty="0" err="1">
                <a:solidFill>
                  <a:schemeClr val="tx1"/>
                </a:solidFill>
                <a:effectLst/>
                <a:latin typeface="Taviraj" panose="020B0604020202020204" charset="-34"/>
                <a:cs typeface="Taviraj" panose="020B0604020202020204" charset="-34"/>
              </a:rPr>
              <a:t>keburukan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itu</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membawa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ke</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neraka</a:t>
            </a:r>
            <a:r>
              <a:rPr lang="en-ID" sz="1600" b="0" i="1" dirty="0">
                <a:solidFill>
                  <a:schemeClr val="tx1"/>
                </a:solidFill>
                <a:effectLst/>
                <a:latin typeface="Taviraj" panose="020B0604020202020204" charset="-34"/>
                <a:cs typeface="Taviraj" panose="020B0604020202020204" charset="-34"/>
              </a:rPr>
              <a:t> dan orang yang </a:t>
            </a:r>
            <a:r>
              <a:rPr lang="en-ID" sz="1600" b="0" i="1" dirty="0" err="1">
                <a:solidFill>
                  <a:schemeClr val="tx1"/>
                </a:solidFill>
                <a:effectLst/>
                <a:latin typeface="Taviraj" panose="020B0604020202020204" charset="-34"/>
                <a:cs typeface="Taviraj" panose="020B0604020202020204" charset="-34"/>
              </a:rPr>
              <a:t>membiasakan</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dirinya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berdusta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sehingga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ia</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tercatat</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disisi</a:t>
            </a:r>
            <a:r>
              <a:rPr lang="en-ID" sz="1600" b="0" i="1" dirty="0">
                <a:solidFill>
                  <a:schemeClr val="tx1"/>
                </a:solidFill>
                <a:effectLst/>
                <a:latin typeface="Taviraj" panose="020B0604020202020204" charset="-34"/>
                <a:cs typeface="Taviraj" panose="020B0604020202020204" charset="-34"/>
              </a:rPr>
              <a:t> Allah </a:t>
            </a:r>
            <a:r>
              <a:rPr lang="en-ID" sz="1600" b="0" i="1" dirty="0" err="1">
                <a:solidFill>
                  <a:schemeClr val="tx1"/>
                </a:solidFill>
                <a:effectLst/>
                <a:latin typeface="Taviraj" panose="020B0604020202020204" charset="-34"/>
                <a:cs typeface="Taviraj" panose="020B0604020202020204" charset="-34"/>
              </a:rPr>
              <a:t>sebagai</a:t>
            </a:r>
            <a:r>
              <a:rPr lang="en-ID" sz="1600" b="0" i="1" dirty="0">
                <a:solidFill>
                  <a:schemeClr val="tx1"/>
                </a:solidFill>
                <a:effectLst/>
                <a:latin typeface="Taviraj" panose="020B0604020202020204" charset="-34"/>
                <a:cs typeface="Taviraj" panose="020B0604020202020204" charset="-34"/>
              </a:rPr>
              <a:t> </a:t>
            </a:r>
            <a:r>
              <a:rPr lang="en-ID" sz="1600" b="0" i="1" dirty="0" err="1">
                <a:solidFill>
                  <a:schemeClr val="tx1"/>
                </a:solidFill>
                <a:effectLst/>
                <a:latin typeface="Taviraj" panose="020B0604020202020204" charset="-34"/>
                <a:cs typeface="Taviraj" panose="020B0604020202020204" charset="-34"/>
              </a:rPr>
              <a:t>pendusta</a:t>
            </a:r>
            <a:r>
              <a:rPr lang="en-ID" sz="1600" b="0" i="1" dirty="0">
                <a:solidFill>
                  <a:schemeClr val="tx1"/>
                </a:solidFill>
                <a:effectLst/>
                <a:latin typeface="Taviraj" panose="020B0604020202020204" charset="-34"/>
                <a:cs typeface="Taviraj" panose="020B0604020202020204" charset="-34"/>
              </a:rPr>
              <a:t>.”</a:t>
            </a:r>
            <a:endParaRPr sz="1600" dirty="0">
              <a:solidFill>
                <a:schemeClr val="tx1"/>
              </a:solidFill>
              <a:latin typeface="Taviraj" panose="020B0604020202020204" charset="-34"/>
              <a:cs typeface="Taviraj" panose="020B0604020202020204" charset="-34"/>
            </a:endParaRPr>
          </a:p>
        </p:txBody>
      </p:sp>
      <p:sp>
        <p:nvSpPr>
          <p:cNvPr id="3" name="Subtitle 2">
            <a:extLst>
              <a:ext uri="{FF2B5EF4-FFF2-40B4-BE49-F238E27FC236}">
                <a16:creationId xmlns:a16="http://schemas.microsoft.com/office/drawing/2014/main" id="{35D271C9-3736-4005-97DB-19C8D4A3C423}"/>
              </a:ext>
            </a:extLst>
          </p:cNvPr>
          <p:cNvSpPr>
            <a:spLocks noGrp="1"/>
          </p:cNvSpPr>
          <p:nvPr>
            <p:ph type="subTitle" idx="1"/>
          </p:nvPr>
        </p:nvSpPr>
        <p:spPr>
          <a:xfrm>
            <a:off x="2066775" y="573623"/>
            <a:ext cx="5029200" cy="698700"/>
          </a:xfrm>
        </p:spPr>
        <p:txBody>
          <a:bodyPr/>
          <a:lstStyle/>
          <a:p>
            <a:r>
              <a:rPr lang="en-US" dirty="0" err="1"/>
              <a:t>Hadist</a:t>
            </a:r>
            <a:r>
              <a:rPr lang="en-US" dirty="0"/>
              <a:t> </a:t>
            </a:r>
            <a:r>
              <a:rPr lang="en-US" dirty="0" err="1"/>
              <a:t>tentang</a:t>
            </a:r>
            <a:r>
              <a:rPr lang="en-US" dirty="0"/>
              <a:t> </a:t>
            </a:r>
            <a:r>
              <a:rPr lang="en-US" dirty="0" err="1"/>
              <a:t>kejujuran</a:t>
            </a:r>
            <a:endParaRPr lang="en-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1"/>
        <p:cNvGrpSpPr/>
        <p:nvPr/>
      </p:nvGrpSpPr>
      <p:grpSpPr>
        <a:xfrm>
          <a:off x="0" y="0"/>
          <a:ext cx="0" cy="0"/>
          <a:chOff x="0" y="0"/>
          <a:chExt cx="0" cy="0"/>
        </a:xfrm>
      </p:grpSpPr>
      <p:grpSp>
        <p:nvGrpSpPr>
          <p:cNvPr id="2062" name="Google Shape;2062;p53"/>
          <p:cNvGrpSpPr/>
          <p:nvPr/>
        </p:nvGrpSpPr>
        <p:grpSpPr>
          <a:xfrm>
            <a:off x="491632" y="369396"/>
            <a:ext cx="8160736" cy="652334"/>
            <a:chOff x="463764" y="1472422"/>
            <a:chExt cx="41070639" cy="3283008"/>
          </a:xfrm>
        </p:grpSpPr>
        <p:sp>
          <p:nvSpPr>
            <p:cNvPr id="2063" name="Google Shape;2063;p53"/>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3"/>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6" name="Google Shape;2066;p53"/>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Muslim icon pack</a:t>
            </a:r>
            <a:endParaRPr/>
          </a:p>
        </p:txBody>
      </p:sp>
      <p:grpSp>
        <p:nvGrpSpPr>
          <p:cNvPr id="2067" name="Google Shape;2067;p53"/>
          <p:cNvGrpSpPr/>
          <p:nvPr/>
        </p:nvGrpSpPr>
        <p:grpSpPr>
          <a:xfrm>
            <a:off x="4736742" y="3751786"/>
            <a:ext cx="469628" cy="469628"/>
            <a:chOff x="6543375" y="3629150"/>
            <a:chExt cx="345900" cy="345900"/>
          </a:xfrm>
        </p:grpSpPr>
        <p:sp>
          <p:nvSpPr>
            <p:cNvPr id="2068" name="Google Shape;2068;p53"/>
            <p:cNvSpPr/>
            <p:nvPr/>
          </p:nvSpPr>
          <p:spPr>
            <a:xfrm>
              <a:off x="6624625" y="3771125"/>
              <a:ext cx="142600" cy="132200"/>
            </a:xfrm>
            <a:custGeom>
              <a:avLst/>
              <a:gdLst/>
              <a:ahLst/>
              <a:cxnLst/>
              <a:rect l="l" t="t" r="r" b="b"/>
              <a:pathLst>
                <a:path w="5704" h="5288" extrusionOk="0">
                  <a:moveTo>
                    <a:pt x="1632" y="834"/>
                  </a:moveTo>
                  <a:lnTo>
                    <a:pt x="1632" y="1644"/>
                  </a:lnTo>
                  <a:lnTo>
                    <a:pt x="1227" y="1644"/>
                  </a:lnTo>
                  <a:cubicBezTo>
                    <a:pt x="1001" y="1644"/>
                    <a:pt x="822" y="1465"/>
                    <a:pt x="822" y="1239"/>
                  </a:cubicBezTo>
                  <a:cubicBezTo>
                    <a:pt x="822" y="1013"/>
                    <a:pt x="1001" y="834"/>
                    <a:pt x="1227" y="834"/>
                  </a:cubicBezTo>
                  <a:close/>
                  <a:moveTo>
                    <a:pt x="3263" y="2453"/>
                  </a:moveTo>
                  <a:lnTo>
                    <a:pt x="3263" y="4084"/>
                  </a:lnTo>
                  <a:cubicBezTo>
                    <a:pt x="3251" y="4299"/>
                    <a:pt x="3072" y="4477"/>
                    <a:pt x="2846" y="4477"/>
                  </a:cubicBezTo>
                  <a:cubicBezTo>
                    <a:pt x="2620" y="4477"/>
                    <a:pt x="2441" y="4299"/>
                    <a:pt x="2441" y="4084"/>
                  </a:cubicBezTo>
                  <a:lnTo>
                    <a:pt x="2441" y="2453"/>
                  </a:lnTo>
                  <a:close/>
                  <a:moveTo>
                    <a:pt x="1227" y="1"/>
                  </a:moveTo>
                  <a:cubicBezTo>
                    <a:pt x="548" y="1"/>
                    <a:pt x="1" y="548"/>
                    <a:pt x="1" y="1227"/>
                  </a:cubicBezTo>
                  <a:cubicBezTo>
                    <a:pt x="1" y="1894"/>
                    <a:pt x="548" y="2441"/>
                    <a:pt x="1227" y="2441"/>
                  </a:cubicBezTo>
                  <a:lnTo>
                    <a:pt x="1632" y="2441"/>
                  </a:lnTo>
                  <a:lnTo>
                    <a:pt x="1632" y="4061"/>
                  </a:lnTo>
                  <a:cubicBezTo>
                    <a:pt x="1632" y="4739"/>
                    <a:pt x="2179" y="5287"/>
                    <a:pt x="2846" y="5287"/>
                  </a:cubicBezTo>
                  <a:cubicBezTo>
                    <a:pt x="3156" y="5287"/>
                    <a:pt x="3441" y="5168"/>
                    <a:pt x="3668" y="4977"/>
                  </a:cubicBezTo>
                  <a:cubicBezTo>
                    <a:pt x="3894" y="5168"/>
                    <a:pt x="4168" y="5287"/>
                    <a:pt x="4489" y="5287"/>
                  </a:cubicBezTo>
                  <a:cubicBezTo>
                    <a:pt x="5156" y="5287"/>
                    <a:pt x="5704" y="4739"/>
                    <a:pt x="5704" y="4061"/>
                  </a:cubicBezTo>
                  <a:lnTo>
                    <a:pt x="5704" y="1"/>
                  </a:lnTo>
                  <a:lnTo>
                    <a:pt x="4882" y="1"/>
                  </a:lnTo>
                  <a:lnTo>
                    <a:pt x="4882" y="4084"/>
                  </a:lnTo>
                  <a:cubicBezTo>
                    <a:pt x="4882" y="4299"/>
                    <a:pt x="4703" y="4477"/>
                    <a:pt x="4489" y="4477"/>
                  </a:cubicBezTo>
                  <a:cubicBezTo>
                    <a:pt x="4263" y="4477"/>
                    <a:pt x="4084" y="4299"/>
                    <a:pt x="4084" y="4084"/>
                  </a:cubicBezTo>
                  <a:lnTo>
                    <a:pt x="4084" y="1"/>
                  </a:lnTo>
                  <a:lnTo>
                    <a:pt x="3263" y="1"/>
                  </a:lnTo>
                  <a:lnTo>
                    <a:pt x="3263" y="1644"/>
                  </a:lnTo>
                  <a:lnTo>
                    <a:pt x="2441" y="1644"/>
                  </a:ln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3"/>
            <p:cNvSpPr/>
            <p:nvPr/>
          </p:nvSpPr>
          <p:spPr>
            <a:xfrm>
              <a:off x="6787450" y="3771125"/>
              <a:ext cx="20250" cy="122075"/>
            </a:xfrm>
            <a:custGeom>
              <a:avLst/>
              <a:gdLst/>
              <a:ahLst/>
              <a:cxnLst/>
              <a:rect l="l" t="t" r="r" b="b"/>
              <a:pathLst>
                <a:path w="810" h="4883" extrusionOk="0">
                  <a:moveTo>
                    <a:pt x="0" y="1"/>
                  </a:moveTo>
                  <a:lnTo>
                    <a:pt x="0" y="4882"/>
                  </a:lnTo>
                  <a:lnTo>
                    <a:pt x="810" y="4882"/>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3"/>
            <p:cNvSpPr/>
            <p:nvPr/>
          </p:nvSpPr>
          <p:spPr>
            <a:xfrm>
              <a:off x="6665700" y="3720525"/>
              <a:ext cx="101825" cy="30675"/>
            </a:xfrm>
            <a:custGeom>
              <a:avLst/>
              <a:gdLst/>
              <a:ahLst/>
              <a:cxnLst/>
              <a:rect l="l" t="t" r="r" b="b"/>
              <a:pathLst>
                <a:path w="4073" h="1227" extrusionOk="0">
                  <a:moveTo>
                    <a:pt x="1" y="1"/>
                  </a:moveTo>
                  <a:cubicBezTo>
                    <a:pt x="1" y="667"/>
                    <a:pt x="548" y="1227"/>
                    <a:pt x="1215" y="1227"/>
                  </a:cubicBezTo>
                  <a:cubicBezTo>
                    <a:pt x="1525" y="1227"/>
                    <a:pt x="1810" y="1108"/>
                    <a:pt x="2037" y="905"/>
                  </a:cubicBezTo>
                  <a:cubicBezTo>
                    <a:pt x="2263" y="1108"/>
                    <a:pt x="2549" y="1227"/>
                    <a:pt x="2858" y="1227"/>
                  </a:cubicBezTo>
                  <a:cubicBezTo>
                    <a:pt x="3525" y="1227"/>
                    <a:pt x="4073" y="667"/>
                    <a:pt x="4073" y="1"/>
                  </a:cubicBezTo>
                  <a:lnTo>
                    <a:pt x="3263" y="1"/>
                  </a:lnTo>
                  <a:cubicBezTo>
                    <a:pt x="3239" y="227"/>
                    <a:pt x="3060" y="405"/>
                    <a:pt x="2846" y="405"/>
                  </a:cubicBezTo>
                  <a:cubicBezTo>
                    <a:pt x="2620" y="405"/>
                    <a:pt x="2441" y="227"/>
                    <a:pt x="2441" y="1"/>
                  </a:cubicBezTo>
                  <a:lnTo>
                    <a:pt x="1620" y="1"/>
                  </a:lnTo>
                  <a:cubicBezTo>
                    <a:pt x="1620" y="227"/>
                    <a:pt x="1441" y="405"/>
                    <a:pt x="1215" y="405"/>
                  </a:cubicBezTo>
                  <a:cubicBezTo>
                    <a:pt x="989" y="405"/>
                    <a:pt x="810" y="227"/>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3"/>
            <p:cNvSpPr/>
            <p:nvPr/>
          </p:nvSpPr>
          <p:spPr>
            <a:xfrm>
              <a:off x="6705875" y="3679750"/>
              <a:ext cx="20575" cy="20275"/>
            </a:xfrm>
            <a:custGeom>
              <a:avLst/>
              <a:gdLst/>
              <a:ahLst/>
              <a:cxnLst/>
              <a:rect l="l" t="t" r="r" b="b"/>
              <a:pathLst>
                <a:path w="823" h="811" extrusionOk="0">
                  <a:moveTo>
                    <a:pt x="1" y="0"/>
                  </a:moveTo>
                  <a:lnTo>
                    <a:pt x="1"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3"/>
            <p:cNvSpPr/>
            <p:nvPr/>
          </p:nvSpPr>
          <p:spPr>
            <a:xfrm>
              <a:off x="6543375" y="3629150"/>
              <a:ext cx="345900" cy="345900"/>
            </a:xfrm>
            <a:custGeom>
              <a:avLst/>
              <a:gdLst/>
              <a:ahLst/>
              <a:cxnLst/>
              <a:rect l="l" t="t" r="r" b="b"/>
              <a:pathLst>
                <a:path w="13836" h="13836" extrusionOk="0">
                  <a:moveTo>
                    <a:pt x="6906" y="786"/>
                  </a:moveTo>
                  <a:cubicBezTo>
                    <a:pt x="7656" y="786"/>
                    <a:pt x="8346" y="1203"/>
                    <a:pt x="8704" y="1870"/>
                  </a:cubicBezTo>
                  <a:lnTo>
                    <a:pt x="8858" y="2167"/>
                  </a:lnTo>
                  <a:lnTo>
                    <a:pt x="9192" y="2060"/>
                  </a:lnTo>
                  <a:cubicBezTo>
                    <a:pt x="9389" y="1999"/>
                    <a:pt x="9591" y="1969"/>
                    <a:pt x="9789" y="1969"/>
                  </a:cubicBezTo>
                  <a:cubicBezTo>
                    <a:pt x="10322" y="1969"/>
                    <a:pt x="10838" y="2182"/>
                    <a:pt x="11228" y="2572"/>
                  </a:cubicBezTo>
                  <a:cubicBezTo>
                    <a:pt x="11763" y="3108"/>
                    <a:pt x="11966" y="3882"/>
                    <a:pt x="11740" y="4608"/>
                  </a:cubicBezTo>
                  <a:lnTo>
                    <a:pt x="11633" y="4930"/>
                  </a:lnTo>
                  <a:lnTo>
                    <a:pt x="11930" y="5096"/>
                  </a:lnTo>
                  <a:cubicBezTo>
                    <a:pt x="12597" y="5453"/>
                    <a:pt x="13014" y="6144"/>
                    <a:pt x="13014" y="6906"/>
                  </a:cubicBezTo>
                  <a:cubicBezTo>
                    <a:pt x="13014" y="7656"/>
                    <a:pt x="12597" y="8359"/>
                    <a:pt x="11930" y="8704"/>
                  </a:cubicBezTo>
                  <a:lnTo>
                    <a:pt x="11633" y="8871"/>
                  </a:lnTo>
                  <a:lnTo>
                    <a:pt x="11740" y="9192"/>
                  </a:lnTo>
                  <a:cubicBezTo>
                    <a:pt x="11966" y="9918"/>
                    <a:pt x="11763" y="10692"/>
                    <a:pt x="11228" y="11228"/>
                  </a:cubicBezTo>
                  <a:cubicBezTo>
                    <a:pt x="10838" y="11618"/>
                    <a:pt x="10322" y="11831"/>
                    <a:pt x="9789" y="11831"/>
                  </a:cubicBezTo>
                  <a:cubicBezTo>
                    <a:pt x="9591" y="11831"/>
                    <a:pt x="9389" y="11801"/>
                    <a:pt x="9192" y="11740"/>
                  </a:cubicBezTo>
                  <a:lnTo>
                    <a:pt x="8858" y="11633"/>
                  </a:lnTo>
                  <a:lnTo>
                    <a:pt x="8704" y="11930"/>
                  </a:lnTo>
                  <a:cubicBezTo>
                    <a:pt x="8346" y="12597"/>
                    <a:pt x="7656" y="13014"/>
                    <a:pt x="6906" y="13014"/>
                  </a:cubicBezTo>
                  <a:cubicBezTo>
                    <a:pt x="6144" y="13014"/>
                    <a:pt x="5453" y="12597"/>
                    <a:pt x="5096" y="11930"/>
                  </a:cubicBezTo>
                  <a:lnTo>
                    <a:pt x="4941" y="11633"/>
                  </a:lnTo>
                  <a:lnTo>
                    <a:pt x="4608" y="11740"/>
                  </a:lnTo>
                  <a:cubicBezTo>
                    <a:pt x="4410" y="11801"/>
                    <a:pt x="4209" y="11831"/>
                    <a:pt x="4010" y="11831"/>
                  </a:cubicBezTo>
                  <a:cubicBezTo>
                    <a:pt x="3478" y="11831"/>
                    <a:pt x="2962" y="11618"/>
                    <a:pt x="2572" y="11228"/>
                  </a:cubicBezTo>
                  <a:cubicBezTo>
                    <a:pt x="2036" y="10692"/>
                    <a:pt x="1846" y="9918"/>
                    <a:pt x="2060" y="9192"/>
                  </a:cubicBezTo>
                  <a:lnTo>
                    <a:pt x="2167" y="8871"/>
                  </a:lnTo>
                  <a:lnTo>
                    <a:pt x="1869" y="8704"/>
                  </a:lnTo>
                  <a:cubicBezTo>
                    <a:pt x="1203" y="8347"/>
                    <a:pt x="786" y="7656"/>
                    <a:pt x="786" y="6906"/>
                  </a:cubicBezTo>
                  <a:cubicBezTo>
                    <a:pt x="786" y="6144"/>
                    <a:pt x="1203" y="5453"/>
                    <a:pt x="1869" y="5096"/>
                  </a:cubicBezTo>
                  <a:lnTo>
                    <a:pt x="2167" y="4930"/>
                  </a:lnTo>
                  <a:lnTo>
                    <a:pt x="2060" y="4608"/>
                  </a:lnTo>
                  <a:cubicBezTo>
                    <a:pt x="1846" y="3882"/>
                    <a:pt x="2036" y="3108"/>
                    <a:pt x="2572" y="2572"/>
                  </a:cubicBezTo>
                  <a:cubicBezTo>
                    <a:pt x="2962" y="2182"/>
                    <a:pt x="3478" y="1969"/>
                    <a:pt x="4010" y="1969"/>
                  </a:cubicBezTo>
                  <a:cubicBezTo>
                    <a:pt x="4209" y="1969"/>
                    <a:pt x="4410" y="1999"/>
                    <a:pt x="4608" y="2060"/>
                  </a:cubicBezTo>
                  <a:lnTo>
                    <a:pt x="4941" y="2167"/>
                  </a:lnTo>
                  <a:lnTo>
                    <a:pt x="5096" y="1870"/>
                  </a:lnTo>
                  <a:cubicBezTo>
                    <a:pt x="5453" y="1203"/>
                    <a:pt x="6144" y="786"/>
                    <a:pt x="6906" y="786"/>
                  </a:cubicBezTo>
                  <a:close/>
                  <a:moveTo>
                    <a:pt x="6918" y="0"/>
                  </a:moveTo>
                  <a:cubicBezTo>
                    <a:pt x="5965" y="0"/>
                    <a:pt x="5084" y="453"/>
                    <a:pt x="4560" y="1227"/>
                  </a:cubicBezTo>
                  <a:cubicBezTo>
                    <a:pt x="4385" y="1193"/>
                    <a:pt x="4208" y="1176"/>
                    <a:pt x="4033" y="1176"/>
                  </a:cubicBezTo>
                  <a:cubicBezTo>
                    <a:pt x="3290" y="1176"/>
                    <a:pt x="2563" y="1476"/>
                    <a:pt x="2024" y="2024"/>
                  </a:cubicBezTo>
                  <a:cubicBezTo>
                    <a:pt x="1346" y="2691"/>
                    <a:pt x="1072" y="3644"/>
                    <a:pt x="1226" y="4560"/>
                  </a:cubicBezTo>
                  <a:cubicBezTo>
                    <a:pt x="453" y="5084"/>
                    <a:pt x="0" y="5965"/>
                    <a:pt x="0" y="6918"/>
                  </a:cubicBezTo>
                  <a:cubicBezTo>
                    <a:pt x="0" y="7870"/>
                    <a:pt x="453" y="8740"/>
                    <a:pt x="1226" y="9263"/>
                  </a:cubicBezTo>
                  <a:cubicBezTo>
                    <a:pt x="891" y="11049"/>
                    <a:pt x="2286" y="12647"/>
                    <a:pt x="4027" y="12647"/>
                  </a:cubicBezTo>
                  <a:cubicBezTo>
                    <a:pt x="4201" y="12647"/>
                    <a:pt x="4380" y="12631"/>
                    <a:pt x="4560" y="12597"/>
                  </a:cubicBezTo>
                  <a:cubicBezTo>
                    <a:pt x="5084" y="13371"/>
                    <a:pt x="5965" y="13835"/>
                    <a:pt x="6918" y="13835"/>
                  </a:cubicBezTo>
                  <a:cubicBezTo>
                    <a:pt x="7870" y="13835"/>
                    <a:pt x="8751" y="13371"/>
                    <a:pt x="9263" y="12597"/>
                  </a:cubicBezTo>
                  <a:cubicBezTo>
                    <a:pt x="9441" y="12631"/>
                    <a:pt x="9620" y="12648"/>
                    <a:pt x="9798" y="12648"/>
                  </a:cubicBezTo>
                  <a:cubicBezTo>
                    <a:pt x="10546" y="12648"/>
                    <a:pt x="11272" y="12350"/>
                    <a:pt x="11811" y="11811"/>
                  </a:cubicBezTo>
                  <a:cubicBezTo>
                    <a:pt x="12478" y="11145"/>
                    <a:pt x="12764" y="10192"/>
                    <a:pt x="12597" y="9263"/>
                  </a:cubicBezTo>
                  <a:cubicBezTo>
                    <a:pt x="13359" y="8728"/>
                    <a:pt x="13835" y="7859"/>
                    <a:pt x="13835" y="6918"/>
                  </a:cubicBezTo>
                  <a:cubicBezTo>
                    <a:pt x="13835" y="5965"/>
                    <a:pt x="13371" y="5084"/>
                    <a:pt x="12597" y="4560"/>
                  </a:cubicBezTo>
                  <a:cubicBezTo>
                    <a:pt x="12776" y="3644"/>
                    <a:pt x="12478" y="2691"/>
                    <a:pt x="11811" y="2024"/>
                  </a:cubicBezTo>
                  <a:cubicBezTo>
                    <a:pt x="11265" y="1469"/>
                    <a:pt x="10528" y="1185"/>
                    <a:pt x="9769" y="1185"/>
                  </a:cubicBezTo>
                  <a:cubicBezTo>
                    <a:pt x="9601" y="1185"/>
                    <a:pt x="9432" y="1199"/>
                    <a:pt x="9263" y="1227"/>
                  </a:cubicBezTo>
                  <a:cubicBezTo>
                    <a:pt x="8751" y="453"/>
                    <a:pt x="7870" y="0"/>
                    <a:pt x="6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53"/>
          <p:cNvGrpSpPr/>
          <p:nvPr/>
        </p:nvGrpSpPr>
        <p:grpSpPr>
          <a:xfrm>
            <a:off x="3990979" y="3751786"/>
            <a:ext cx="470002" cy="469628"/>
            <a:chOff x="5981700" y="3629150"/>
            <a:chExt cx="346175" cy="345900"/>
          </a:xfrm>
        </p:grpSpPr>
        <p:sp>
          <p:nvSpPr>
            <p:cNvPr id="2074" name="Google Shape;2074;p53"/>
            <p:cNvSpPr/>
            <p:nvPr/>
          </p:nvSpPr>
          <p:spPr>
            <a:xfrm>
              <a:off x="5981700" y="3629150"/>
              <a:ext cx="346175" cy="345900"/>
            </a:xfrm>
            <a:custGeom>
              <a:avLst/>
              <a:gdLst/>
              <a:ahLst/>
              <a:cxnLst/>
              <a:rect l="l" t="t" r="r" b="b"/>
              <a:pathLst>
                <a:path w="13847" h="13836" extrusionOk="0">
                  <a:moveTo>
                    <a:pt x="3250" y="798"/>
                  </a:moveTo>
                  <a:cubicBezTo>
                    <a:pt x="3477" y="798"/>
                    <a:pt x="3655" y="977"/>
                    <a:pt x="3655" y="1203"/>
                  </a:cubicBezTo>
                  <a:lnTo>
                    <a:pt x="3655" y="1608"/>
                  </a:lnTo>
                  <a:lnTo>
                    <a:pt x="2834" y="1608"/>
                  </a:lnTo>
                  <a:lnTo>
                    <a:pt x="2834" y="1203"/>
                  </a:lnTo>
                  <a:lnTo>
                    <a:pt x="2846" y="1203"/>
                  </a:lnTo>
                  <a:cubicBezTo>
                    <a:pt x="2846" y="977"/>
                    <a:pt x="3024" y="798"/>
                    <a:pt x="3250" y="798"/>
                  </a:cubicBezTo>
                  <a:close/>
                  <a:moveTo>
                    <a:pt x="6929" y="798"/>
                  </a:moveTo>
                  <a:cubicBezTo>
                    <a:pt x="7144" y="798"/>
                    <a:pt x="7322" y="977"/>
                    <a:pt x="7322" y="1203"/>
                  </a:cubicBezTo>
                  <a:lnTo>
                    <a:pt x="7322" y="1608"/>
                  </a:lnTo>
                  <a:lnTo>
                    <a:pt x="6513" y="1608"/>
                  </a:lnTo>
                  <a:lnTo>
                    <a:pt x="6513" y="1203"/>
                  </a:lnTo>
                  <a:lnTo>
                    <a:pt x="6525" y="1203"/>
                  </a:lnTo>
                  <a:cubicBezTo>
                    <a:pt x="6525" y="977"/>
                    <a:pt x="6703" y="798"/>
                    <a:pt x="6929" y="798"/>
                  </a:cubicBezTo>
                  <a:close/>
                  <a:moveTo>
                    <a:pt x="10585" y="798"/>
                  </a:moveTo>
                  <a:cubicBezTo>
                    <a:pt x="10811" y="798"/>
                    <a:pt x="10989" y="977"/>
                    <a:pt x="10989" y="1203"/>
                  </a:cubicBezTo>
                  <a:lnTo>
                    <a:pt x="10989" y="1608"/>
                  </a:lnTo>
                  <a:lnTo>
                    <a:pt x="10168" y="1608"/>
                  </a:lnTo>
                  <a:lnTo>
                    <a:pt x="10168" y="1203"/>
                  </a:lnTo>
                  <a:lnTo>
                    <a:pt x="10180" y="1203"/>
                  </a:lnTo>
                  <a:cubicBezTo>
                    <a:pt x="10180" y="977"/>
                    <a:pt x="10358" y="798"/>
                    <a:pt x="10585" y="798"/>
                  </a:cubicBezTo>
                  <a:close/>
                  <a:moveTo>
                    <a:pt x="13061" y="2441"/>
                  </a:moveTo>
                  <a:lnTo>
                    <a:pt x="13061" y="13014"/>
                  </a:lnTo>
                  <a:lnTo>
                    <a:pt x="810" y="13014"/>
                  </a:lnTo>
                  <a:lnTo>
                    <a:pt x="810" y="2441"/>
                  </a:lnTo>
                  <a:lnTo>
                    <a:pt x="2024" y="2441"/>
                  </a:lnTo>
                  <a:lnTo>
                    <a:pt x="2024" y="2834"/>
                  </a:lnTo>
                  <a:cubicBezTo>
                    <a:pt x="2024" y="3513"/>
                    <a:pt x="2584" y="4060"/>
                    <a:pt x="3250" y="4060"/>
                  </a:cubicBezTo>
                  <a:lnTo>
                    <a:pt x="3250" y="3239"/>
                  </a:lnTo>
                  <a:cubicBezTo>
                    <a:pt x="3024" y="3239"/>
                    <a:pt x="2846" y="3060"/>
                    <a:pt x="2846" y="2834"/>
                  </a:cubicBezTo>
                  <a:lnTo>
                    <a:pt x="2846" y="2441"/>
                  </a:lnTo>
                  <a:lnTo>
                    <a:pt x="5703" y="2441"/>
                  </a:lnTo>
                  <a:lnTo>
                    <a:pt x="5703" y="2834"/>
                  </a:lnTo>
                  <a:cubicBezTo>
                    <a:pt x="5703" y="3513"/>
                    <a:pt x="6251" y="4060"/>
                    <a:pt x="6929" y="4060"/>
                  </a:cubicBezTo>
                  <a:lnTo>
                    <a:pt x="6929" y="3239"/>
                  </a:lnTo>
                  <a:cubicBezTo>
                    <a:pt x="6703" y="3239"/>
                    <a:pt x="6525" y="3060"/>
                    <a:pt x="6525" y="2834"/>
                  </a:cubicBezTo>
                  <a:lnTo>
                    <a:pt x="6525" y="2441"/>
                  </a:lnTo>
                  <a:lnTo>
                    <a:pt x="9382" y="2441"/>
                  </a:lnTo>
                  <a:lnTo>
                    <a:pt x="9382" y="2834"/>
                  </a:lnTo>
                  <a:cubicBezTo>
                    <a:pt x="9382" y="3513"/>
                    <a:pt x="9930" y="4060"/>
                    <a:pt x="10597" y="4060"/>
                  </a:cubicBezTo>
                  <a:lnTo>
                    <a:pt x="10597" y="3239"/>
                  </a:lnTo>
                  <a:cubicBezTo>
                    <a:pt x="10382" y="3239"/>
                    <a:pt x="10204" y="3060"/>
                    <a:pt x="10204" y="2834"/>
                  </a:cubicBezTo>
                  <a:lnTo>
                    <a:pt x="10204" y="2441"/>
                  </a:lnTo>
                  <a:close/>
                  <a:moveTo>
                    <a:pt x="3262" y="0"/>
                  </a:moveTo>
                  <a:cubicBezTo>
                    <a:pt x="2596" y="0"/>
                    <a:pt x="2036" y="548"/>
                    <a:pt x="2036" y="1215"/>
                  </a:cubicBezTo>
                  <a:lnTo>
                    <a:pt x="2036" y="1620"/>
                  </a:lnTo>
                  <a:lnTo>
                    <a:pt x="0" y="1620"/>
                  </a:lnTo>
                  <a:lnTo>
                    <a:pt x="0" y="13835"/>
                  </a:lnTo>
                  <a:lnTo>
                    <a:pt x="13847" y="13835"/>
                  </a:lnTo>
                  <a:lnTo>
                    <a:pt x="13847" y="1620"/>
                  </a:lnTo>
                  <a:lnTo>
                    <a:pt x="11811" y="1620"/>
                  </a:lnTo>
                  <a:lnTo>
                    <a:pt x="11811" y="1215"/>
                  </a:lnTo>
                  <a:cubicBezTo>
                    <a:pt x="11811" y="548"/>
                    <a:pt x="11251" y="0"/>
                    <a:pt x="10585" y="0"/>
                  </a:cubicBezTo>
                  <a:cubicBezTo>
                    <a:pt x="9918" y="0"/>
                    <a:pt x="9370" y="548"/>
                    <a:pt x="9370" y="1215"/>
                  </a:cubicBezTo>
                  <a:lnTo>
                    <a:pt x="9370" y="1620"/>
                  </a:lnTo>
                  <a:lnTo>
                    <a:pt x="8144" y="1620"/>
                  </a:lnTo>
                  <a:lnTo>
                    <a:pt x="8144" y="1215"/>
                  </a:lnTo>
                  <a:cubicBezTo>
                    <a:pt x="8144" y="548"/>
                    <a:pt x="7596" y="0"/>
                    <a:pt x="6918" y="0"/>
                  </a:cubicBezTo>
                  <a:cubicBezTo>
                    <a:pt x="6251" y="0"/>
                    <a:pt x="5703" y="548"/>
                    <a:pt x="5703" y="1215"/>
                  </a:cubicBezTo>
                  <a:lnTo>
                    <a:pt x="5703" y="1620"/>
                  </a:lnTo>
                  <a:lnTo>
                    <a:pt x="4477" y="1620"/>
                  </a:lnTo>
                  <a:lnTo>
                    <a:pt x="4477" y="1215"/>
                  </a:lnTo>
                  <a:cubicBezTo>
                    <a:pt x="4477" y="548"/>
                    <a:pt x="3929" y="0"/>
                    <a:pt x="3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3"/>
            <p:cNvSpPr/>
            <p:nvPr/>
          </p:nvSpPr>
          <p:spPr>
            <a:xfrm>
              <a:off x="6032875" y="3731250"/>
              <a:ext cx="212850" cy="202950"/>
            </a:xfrm>
            <a:custGeom>
              <a:avLst/>
              <a:gdLst/>
              <a:ahLst/>
              <a:cxnLst/>
              <a:rect l="l" t="t" r="r" b="b"/>
              <a:pathLst>
                <a:path w="8514" h="8118" extrusionOk="0">
                  <a:moveTo>
                    <a:pt x="1620" y="2465"/>
                  </a:moveTo>
                  <a:lnTo>
                    <a:pt x="1620" y="2465"/>
                  </a:lnTo>
                  <a:cubicBezTo>
                    <a:pt x="1644" y="4882"/>
                    <a:pt x="3608" y="6870"/>
                    <a:pt x="6049" y="6894"/>
                  </a:cubicBezTo>
                  <a:cubicBezTo>
                    <a:pt x="5554" y="7168"/>
                    <a:pt x="5006" y="7305"/>
                    <a:pt x="4460" y="7305"/>
                  </a:cubicBezTo>
                  <a:cubicBezTo>
                    <a:pt x="3628" y="7305"/>
                    <a:pt x="2800" y="6986"/>
                    <a:pt x="2168" y="6346"/>
                  </a:cubicBezTo>
                  <a:cubicBezTo>
                    <a:pt x="1096" y="5275"/>
                    <a:pt x="953" y="3667"/>
                    <a:pt x="1620" y="2465"/>
                  </a:cubicBezTo>
                  <a:close/>
                  <a:moveTo>
                    <a:pt x="3037" y="0"/>
                  </a:moveTo>
                  <a:cubicBezTo>
                    <a:pt x="2049" y="774"/>
                    <a:pt x="1882" y="869"/>
                    <a:pt x="1584" y="1167"/>
                  </a:cubicBezTo>
                  <a:cubicBezTo>
                    <a:pt x="1" y="2762"/>
                    <a:pt x="1" y="5334"/>
                    <a:pt x="1584" y="6930"/>
                  </a:cubicBezTo>
                  <a:cubicBezTo>
                    <a:pt x="2382" y="7721"/>
                    <a:pt x="3424" y="8117"/>
                    <a:pt x="4466" y="8117"/>
                  </a:cubicBezTo>
                  <a:cubicBezTo>
                    <a:pt x="5508" y="8117"/>
                    <a:pt x="6549" y="7721"/>
                    <a:pt x="7347" y="6930"/>
                  </a:cubicBezTo>
                  <a:cubicBezTo>
                    <a:pt x="7645" y="6632"/>
                    <a:pt x="7740" y="6465"/>
                    <a:pt x="8514" y="5477"/>
                  </a:cubicBezTo>
                  <a:lnTo>
                    <a:pt x="8514" y="5477"/>
                  </a:lnTo>
                  <a:lnTo>
                    <a:pt x="7240" y="5894"/>
                  </a:lnTo>
                  <a:cubicBezTo>
                    <a:pt x="6871" y="6013"/>
                    <a:pt x="6490" y="6072"/>
                    <a:pt x="6097" y="6072"/>
                  </a:cubicBezTo>
                  <a:cubicBezTo>
                    <a:pt x="4073" y="6072"/>
                    <a:pt x="2442" y="4441"/>
                    <a:pt x="2442" y="2417"/>
                  </a:cubicBezTo>
                  <a:cubicBezTo>
                    <a:pt x="2442" y="2024"/>
                    <a:pt x="2501" y="1643"/>
                    <a:pt x="2620" y="1274"/>
                  </a:cubicBezTo>
                  <a:lnTo>
                    <a:pt x="3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3"/>
            <p:cNvSpPr/>
            <p:nvPr/>
          </p:nvSpPr>
          <p:spPr>
            <a:xfrm>
              <a:off x="6138850" y="3727975"/>
              <a:ext cx="119075" cy="113125"/>
            </a:xfrm>
            <a:custGeom>
              <a:avLst/>
              <a:gdLst/>
              <a:ahLst/>
              <a:cxnLst/>
              <a:rect l="l" t="t" r="r" b="b"/>
              <a:pathLst>
                <a:path w="4763" h="4525" extrusionOk="0">
                  <a:moveTo>
                    <a:pt x="2394" y="1834"/>
                  </a:moveTo>
                  <a:lnTo>
                    <a:pt x="2584" y="2239"/>
                  </a:lnTo>
                  <a:lnTo>
                    <a:pt x="3025" y="2298"/>
                  </a:lnTo>
                  <a:lnTo>
                    <a:pt x="2703" y="2608"/>
                  </a:lnTo>
                  <a:lnTo>
                    <a:pt x="2787" y="3036"/>
                  </a:lnTo>
                  <a:lnTo>
                    <a:pt x="2394" y="2834"/>
                  </a:lnTo>
                  <a:lnTo>
                    <a:pt x="2013" y="3036"/>
                  </a:lnTo>
                  <a:lnTo>
                    <a:pt x="2084" y="2608"/>
                  </a:lnTo>
                  <a:lnTo>
                    <a:pt x="1775" y="2298"/>
                  </a:lnTo>
                  <a:lnTo>
                    <a:pt x="2203" y="2239"/>
                  </a:lnTo>
                  <a:lnTo>
                    <a:pt x="2394" y="1834"/>
                  </a:lnTo>
                  <a:close/>
                  <a:moveTo>
                    <a:pt x="2382" y="0"/>
                  </a:moveTo>
                  <a:lnTo>
                    <a:pt x="1655" y="1489"/>
                  </a:lnTo>
                  <a:lnTo>
                    <a:pt x="1" y="1727"/>
                  </a:lnTo>
                  <a:lnTo>
                    <a:pt x="1191" y="2893"/>
                  </a:lnTo>
                  <a:lnTo>
                    <a:pt x="905" y="4525"/>
                  </a:lnTo>
                  <a:lnTo>
                    <a:pt x="905" y="4525"/>
                  </a:lnTo>
                  <a:lnTo>
                    <a:pt x="2382" y="3751"/>
                  </a:lnTo>
                  <a:lnTo>
                    <a:pt x="3858" y="4525"/>
                  </a:lnTo>
                  <a:lnTo>
                    <a:pt x="3858" y="4525"/>
                  </a:lnTo>
                  <a:lnTo>
                    <a:pt x="3572" y="2893"/>
                  </a:lnTo>
                  <a:lnTo>
                    <a:pt x="4763" y="1727"/>
                  </a:lnTo>
                  <a:lnTo>
                    <a:pt x="3108" y="1489"/>
                  </a:lnTo>
                  <a:lnTo>
                    <a:pt x="2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7" name="Google Shape;2077;p53"/>
          <p:cNvGrpSpPr/>
          <p:nvPr/>
        </p:nvGrpSpPr>
        <p:grpSpPr>
          <a:xfrm>
            <a:off x="7705325" y="2959498"/>
            <a:ext cx="283759" cy="469221"/>
            <a:chOff x="5559900" y="3629450"/>
            <a:chExt cx="209000" cy="345600"/>
          </a:xfrm>
        </p:grpSpPr>
        <p:sp>
          <p:nvSpPr>
            <p:cNvPr id="2078" name="Google Shape;2078;p53"/>
            <p:cNvSpPr/>
            <p:nvPr/>
          </p:nvSpPr>
          <p:spPr>
            <a:xfrm>
              <a:off x="5634025" y="3781550"/>
              <a:ext cx="61350" cy="61050"/>
            </a:xfrm>
            <a:custGeom>
              <a:avLst/>
              <a:gdLst/>
              <a:ahLst/>
              <a:cxnLst/>
              <a:rect l="l" t="t" r="r" b="b"/>
              <a:pathLst>
                <a:path w="2454" h="2442" extrusionOk="0">
                  <a:moveTo>
                    <a:pt x="1215" y="822"/>
                  </a:moveTo>
                  <a:cubicBezTo>
                    <a:pt x="1441" y="822"/>
                    <a:pt x="1620" y="1001"/>
                    <a:pt x="1620" y="1227"/>
                  </a:cubicBezTo>
                  <a:cubicBezTo>
                    <a:pt x="1632" y="1441"/>
                    <a:pt x="1453" y="1620"/>
                    <a:pt x="1215" y="1620"/>
                  </a:cubicBezTo>
                  <a:cubicBezTo>
                    <a:pt x="989" y="1620"/>
                    <a:pt x="810" y="1441"/>
                    <a:pt x="810" y="1227"/>
                  </a:cubicBezTo>
                  <a:cubicBezTo>
                    <a:pt x="810" y="1001"/>
                    <a:pt x="989" y="822"/>
                    <a:pt x="1215" y="822"/>
                  </a:cubicBezTo>
                  <a:close/>
                  <a:moveTo>
                    <a:pt x="1215" y="0"/>
                  </a:moveTo>
                  <a:cubicBezTo>
                    <a:pt x="548" y="0"/>
                    <a:pt x="1" y="548"/>
                    <a:pt x="1" y="1227"/>
                  </a:cubicBezTo>
                  <a:cubicBezTo>
                    <a:pt x="1" y="1893"/>
                    <a:pt x="548" y="2441"/>
                    <a:pt x="1215" y="2441"/>
                  </a:cubicBezTo>
                  <a:cubicBezTo>
                    <a:pt x="1882" y="2441"/>
                    <a:pt x="2441" y="1893"/>
                    <a:pt x="2441" y="1227"/>
                  </a:cubicBezTo>
                  <a:cubicBezTo>
                    <a:pt x="2453" y="548"/>
                    <a:pt x="1906" y="0"/>
                    <a:pt x="1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3"/>
            <p:cNvSpPr/>
            <p:nvPr/>
          </p:nvSpPr>
          <p:spPr>
            <a:xfrm>
              <a:off x="5613775" y="388305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3"/>
            <p:cNvSpPr/>
            <p:nvPr/>
          </p:nvSpPr>
          <p:spPr>
            <a:xfrm>
              <a:off x="5664375" y="3914000"/>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3"/>
            <p:cNvSpPr/>
            <p:nvPr/>
          </p:nvSpPr>
          <p:spPr>
            <a:xfrm>
              <a:off x="5695350" y="38631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3"/>
            <p:cNvSpPr/>
            <p:nvPr/>
          </p:nvSpPr>
          <p:spPr>
            <a:xfrm>
              <a:off x="5559900" y="3629450"/>
              <a:ext cx="209000" cy="345600"/>
            </a:xfrm>
            <a:custGeom>
              <a:avLst/>
              <a:gdLst/>
              <a:ahLst/>
              <a:cxnLst/>
              <a:rect l="l" t="t" r="r" b="b"/>
              <a:pathLst>
                <a:path w="8360" h="13824" extrusionOk="0">
                  <a:moveTo>
                    <a:pt x="5823" y="786"/>
                  </a:moveTo>
                  <a:lnTo>
                    <a:pt x="5823" y="1608"/>
                  </a:lnTo>
                  <a:lnTo>
                    <a:pt x="2561" y="1608"/>
                  </a:lnTo>
                  <a:lnTo>
                    <a:pt x="2561" y="786"/>
                  </a:lnTo>
                  <a:close/>
                  <a:moveTo>
                    <a:pt x="5001" y="2429"/>
                  </a:moveTo>
                  <a:lnTo>
                    <a:pt x="5001" y="3144"/>
                  </a:lnTo>
                  <a:cubicBezTo>
                    <a:pt x="5001" y="3358"/>
                    <a:pt x="5061" y="3584"/>
                    <a:pt x="5180" y="3763"/>
                  </a:cubicBezTo>
                  <a:cubicBezTo>
                    <a:pt x="4811" y="3894"/>
                    <a:pt x="4692" y="4048"/>
                    <a:pt x="4192" y="4048"/>
                  </a:cubicBezTo>
                  <a:cubicBezTo>
                    <a:pt x="3704" y="4048"/>
                    <a:pt x="3585" y="3894"/>
                    <a:pt x="3216" y="3763"/>
                  </a:cubicBezTo>
                  <a:cubicBezTo>
                    <a:pt x="3323" y="3584"/>
                    <a:pt x="3394" y="3358"/>
                    <a:pt x="3394" y="3144"/>
                  </a:cubicBezTo>
                  <a:lnTo>
                    <a:pt x="3394" y="2429"/>
                  </a:lnTo>
                  <a:close/>
                  <a:moveTo>
                    <a:pt x="5966" y="4453"/>
                  </a:moveTo>
                  <a:cubicBezTo>
                    <a:pt x="6037" y="4453"/>
                    <a:pt x="6097" y="4453"/>
                    <a:pt x="6156" y="4465"/>
                  </a:cubicBezTo>
                  <a:lnTo>
                    <a:pt x="6585" y="4691"/>
                  </a:lnTo>
                  <a:cubicBezTo>
                    <a:pt x="7121" y="4953"/>
                    <a:pt x="7454" y="5489"/>
                    <a:pt x="7454" y="6084"/>
                  </a:cubicBezTo>
                  <a:cubicBezTo>
                    <a:pt x="7454" y="6311"/>
                    <a:pt x="7276" y="6489"/>
                    <a:pt x="7049" y="6489"/>
                  </a:cubicBezTo>
                  <a:lnTo>
                    <a:pt x="7049" y="7311"/>
                  </a:lnTo>
                  <a:cubicBezTo>
                    <a:pt x="7264" y="7311"/>
                    <a:pt x="7442" y="7489"/>
                    <a:pt x="7442" y="7704"/>
                  </a:cubicBezTo>
                  <a:cubicBezTo>
                    <a:pt x="7442" y="7930"/>
                    <a:pt x="7264" y="8108"/>
                    <a:pt x="7037" y="8108"/>
                  </a:cubicBezTo>
                  <a:lnTo>
                    <a:pt x="7037" y="8930"/>
                  </a:lnTo>
                  <a:cubicBezTo>
                    <a:pt x="7264" y="8930"/>
                    <a:pt x="7442" y="9109"/>
                    <a:pt x="7442" y="9335"/>
                  </a:cubicBezTo>
                  <a:cubicBezTo>
                    <a:pt x="7442" y="9549"/>
                    <a:pt x="7264" y="9728"/>
                    <a:pt x="7037" y="9728"/>
                  </a:cubicBezTo>
                  <a:lnTo>
                    <a:pt x="7037" y="10549"/>
                  </a:lnTo>
                  <a:cubicBezTo>
                    <a:pt x="7264" y="10549"/>
                    <a:pt x="7442" y="10728"/>
                    <a:pt x="7442" y="10954"/>
                  </a:cubicBezTo>
                  <a:cubicBezTo>
                    <a:pt x="7442" y="11180"/>
                    <a:pt x="7264" y="11359"/>
                    <a:pt x="7037" y="11359"/>
                  </a:cubicBezTo>
                  <a:lnTo>
                    <a:pt x="7037" y="12168"/>
                  </a:lnTo>
                  <a:cubicBezTo>
                    <a:pt x="7264" y="12168"/>
                    <a:pt x="7442" y="12347"/>
                    <a:pt x="7442" y="12573"/>
                  </a:cubicBezTo>
                  <a:cubicBezTo>
                    <a:pt x="7442" y="12799"/>
                    <a:pt x="7264" y="12978"/>
                    <a:pt x="7037" y="12978"/>
                  </a:cubicBezTo>
                  <a:lnTo>
                    <a:pt x="1334" y="12978"/>
                  </a:lnTo>
                  <a:cubicBezTo>
                    <a:pt x="1120" y="12978"/>
                    <a:pt x="941" y="12799"/>
                    <a:pt x="941" y="12573"/>
                  </a:cubicBezTo>
                  <a:cubicBezTo>
                    <a:pt x="941" y="12347"/>
                    <a:pt x="1120" y="12168"/>
                    <a:pt x="1334" y="12168"/>
                  </a:cubicBezTo>
                  <a:lnTo>
                    <a:pt x="1334" y="11359"/>
                  </a:lnTo>
                  <a:cubicBezTo>
                    <a:pt x="1120" y="11359"/>
                    <a:pt x="941" y="11180"/>
                    <a:pt x="941" y="10954"/>
                  </a:cubicBezTo>
                  <a:cubicBezTo>
                    <a:pt x="941" y="10728"/>
                    <a:pt x="1120" y="10549"/>
                    <a:pt x="1334" y="10549"/>
                  </a:cubicBezTo>
                  <a:lnTo>
                    <a:pt x="1334" y="9728"/>
                  </a:lnTo>
                  <a:cubicBezTo>
                    <a:pt x="1120" y="9728"/>
                    <a:pt x="941" y="9549"/>
                    <a:pt x="941" y="9335"/>
                  </a:cubicBezTo>
                  <a:cubicBezTo>
                    <a:pt x="941" y="9109"/>
                    <a:pt x="1120" y="8930"/>
                    <a:pt x="1334" y="8930"/>
                  </a:cubicBezTo>
                  <a:lnTo>
                    <a:pt x="1334" y="8108"/>
                  </a:lnTo>
                  <a:cubicBezTo>
                    <a:pt x="1120" y="8108"/>
                    <a:pt x="941" y="7930"/>
                    <a:pt x="941" y="7704"/>
                  </a:cubicBezTo>
                  <a:cubicBezTo>
                    <a:pt x="941" y="7489"/>
                    <a:pt x="1120" y="7311"/>
                    <a:pt x="1334" y="7311"/>
                  </a:cubicBezTo>
                  <a:lnTo>
                    <a:pt x="1334" y="6489"/>
                  </a:lnTo>
                  <a:cubicBezTo>
                    <a:pt x="1120" y="6489"/>
                    <a:pt x="941" y="6311"/>
                    <a:pt x="941" y="6084"/>
                  </a:cubicBezTo>
                  <a:cubicBezTo>
                    <a:pt x="941" y="5489"/>
                    <a:pt x="1263" y="4953"/>
                    <a:pt x="1799" y="4691"/>
                  </a:cubicBezTo>
                  <a:lnTo>
                    <a:pt x="2227" y="4465"/>
                  </a:lnTo>
                  <a:cubicBezTo>
                    <a:pt x="2287" y="4465"/>
                    <a:pt x="2346" y="4453"/>
                    <a:pt x="2430" y="4453"/>
                  </a:cubicBezTo>
                  <a:cubicBezTo>
                    <a:pt x="2787" y="4453"/>
                    <a:pt x="2930" y="4525"/>
                    <a:pt x="3144" y="4608"/>
                  </a:cubicBezTo>
                  <a:cubicBezTo>
                    <a:pt x="3370" y="4715"/>
                    <a:pt x="3656" y="4846"/>
                    <a:pt x="4192" y="4846"/>
                  </a:cubicBezTo>
                  <a:cubicBezTo>
                    <a:pt x="4728" y="4846"/>
                    <a:pt x="5013" y="4715"/>
                    <a:pt x="5252" y="4608"/>
                  </a:cubicBezTo>
                  <a:cubicBezTo>
                    <a:pt x="5454" y="4525"/>
                    <a:pt x="5609" y="4453"/>
                    <a:pt x="5966" y="4453"/>
                  </a:cubicBezTo>
                  <a:close/>
                  <a:moveTo>
                    <a:pt x="1739" y="0"/>
                  </a:moveTo>
                  <a:lnTo>
                    <a:pt x="1739" y="2441"/>
                  </a:lnTo>
                  <a:lnTo>
                    <a:pt x="2561" y="2441"/>
                  </a:lnTo>
                  <a:lnTo>
                    <a:pt x="2561" y="3155"/>
                  </a:lnTo>
                  <a:cubicBezTo>
                    <a:pt x="2561" y="3298"/>
                    <a:pt x="2465" y="3453"/>
                    <a:pt x="2334" y="3513"/>
                  </a:cubicBezTo>
                  <a:lnTo>
                    <a:pt x="1430" y="3953"/>
                  </a:lnTo>
                  <a:cubicBezTo>
                    <a:pt x="608" y="4358"/>
                    <a:pt x="108" y="5180"/>
                    <a:pt x="108" y="6084"/>
                  </a:cubicBezTo>
                  <a:cubicBezTo>
                    <a:pt x="108" y="6394"/>
                    <a:pt x="227" y="6680"/>
                    <a:pt x="418" y="6906"/>
                  </a:cubicBezTo>
                  <a:cubicBezTo>
                    <a:pt x="1" y="7370"/>
                    <a:pt x="1" y="8061"/>
                    <a:pt x="418" y="8525"/>
                  </a:cubicBezTo>
                  <a:cubicBezTo>
                    <a:pt x="227" y="8751"/>
                    <a:pt x="108" y="9025"/>
                    <a:pt x="108" y="9347"/>
                  </a:cubicBezTo>
                  <a:cubicBezTo>
                    <a:pt x="108" y="9656"/>
                    <a:pt x="227" y="9942"/>
                    <a:pt x="418" y="10168"/>
                  </a:cubicBezTo>
                  <a:cubicBezTo>
                    <a:pt x="1" y="10621"/>
                    <a:pt x="1" y="11323"/>
                    <a:pt x="418" y="11787"/>
                  </a:cubicBezTo>
                  <a:cubicBezTo>
                    <a:pt x="227" y="12002"/>
                    <a:pt x="108" y="12288"/>
                    <a:pt x="108" y="12597"/>
                  </a:cubicBezTo>
                  <a:cubicBezTo>
                    <a:pt x="108" y="13276"/>
                    <a:pt x="656" y="13823"/>
                    <a:pt x="1322" y="13823"/>
                  </a:cubicBezTo>
                  <a:lnTo>
                    <a:pt x="7026" y="13823"/>
                  </a:lnTo>
                  <a:cubicBezTo>
                    <a:pt x="7692" y="13823"/>
                    <a:pt x="8240" y="13276"/>
                    <a:pt x="8240" y="12597"/>
                  </a:cubicBezTo>
                  <a:cubicBezTo>
                    <a:pt x="8240" y="12288"/>
                    <a:pt x="8121" y="12002"/>
                    <a:pt x="7930" y="11787"/>
                  </a:cubicBezTo>
                  <a:cubicBezTo>
                    <a:pt x="8347" y="11323"/>
                    <a:pt x="8347" y="10621"/>
                    <a:pt x="7930" y="10168"/>
                  </a:cubicBezTo>
                  <a:cubicBezTo>
                    <a:pt x="8347" y="9704"/>
                    <a:pt x="8347" y="9001"/>
                    <a:pt x="7930" y="8537"/>
                  </a:cubicBezTo>
                  <a:cubicBezTo>
                    <a:pt x="8359" y="8061"/>
                    <a:pt x="8359" y="7370"/>
                    <a:pt x="7942" y="6906"/>
                  </a:cubicBezTo>
                  <a:cubicBezTo>
                    <a:pt x="8145" y="6680"/>
                    <a:pt x="8264" y="6394"/>
                    <a:pt x="8264" y="6084"/>
                  </a:cubicBezTo>
                  <a:cubicBezTo>
                    <a:pt x="8264" y="5180"/>
                    <a:pt x="7752" y="4358"/>
                    <a:pt x="6930" y="3953"/>
                  </a:cubicBezTo>
                  <a:lnTo>
                    <a:pt x="6025" y="3513"/>
                  </a:lnTo>
                  <a:cubicBezTo>
                    <a:pt x="5894" y="3441"/>
                    <a:pt x="5799" y="3298"/>
                    <a:pt x="5799" y="3155"/>
                  </a:cubicBezTo>
                  <a:lnTo>
                    <a:pt x="5799" y="2441"/>
                  </a:lnTo>
                  <a:lnTo>
                    <a:pt x="6621" y="2441"/>
                  </a:lnTo>
                  <a:lnTo>
                    <a:pt x="6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53"/>
          <p:cNvGrpSpPr/>
          <p:nvPr/>
        </p:nvGrpSpPr>
        <p:grpSpPr>
          <a:xfrm>
            <a:off x="6946145" y="2959498"/>
            <a:ext cx="469628" cy="470036"/>
            <a:chOff x="5001500" y="3628550"/>
            <a:chExt cx="345900" cy="346200"/>
          </a:xfrm>
        </p:grpSpPr>
        <p:sp>
          <p:nvSpPr>
            <p:cNvPr id="2084" name="Google Shape;2084;p53"/>
            <p:cNvSpPr/>
            <p:nvPr/>
          </p:nvSpPr>
          <p:spPr>
            <a:xfrm>
              <a:off x="5041975" y="3771125"/>
              <a:ext cx="40525" cy="20575"/>
            </a:xfrm>
            <a:custGeom>
              <a:avLst/>
              <a:gdLst/>
              <a:ahLst/>
              <a:cxnLst/>
              <a:rect l="l" t="t" r="r" b="b"/>
              <a:pathLst>
                <a:path w="1621" h="823" extrusionOk="0">
                  <a:moveTo>
                    <a:pt x="1" y="1"/>
                  </a:moveTo>
                  <a:lnTo>
                    <a:pt x="1" y="822"/>
                  </a:lnTo>
                  <a:lnTo>
                    <a:pt x="1620" y="822"/>
                  </a:lnTo>
                  <a:lnTo>
                    <a:pt x="16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3"/>
            <p:cNvSpPr/>
            <p:nvPr/>
          </p:nvSpPr>
          <p:spPr>
            <a:xfrm>
              <a:off x="5143775" y="3771125"/>
              <a:ext cx="61050" cy="20575"/>
            </a:xfrm>
            <a:custGeom>
              <a:avLst/>
              <a:gdLst/>
              <a:ahLst/>
              <a:cxnLst/>
              <a:rect l="l" t="t" r="r" b="b"/>
              <a:pathLst>
                <a:path w="2442" h="823" extrusionOk="0">
                  <a:moveTo>
                    <a:pt x="1" y="1"/>
                  </a:moveTo>
                  <a:lnTo>
                    <a:pt x="1" y="822"/>
                  </a:lnTo>
                  <a:lnTo>
                    <a:pt x="2442" y="822"/>
                  </a:lnTo>
                  <a:lnTo>
                    <a:pt x="2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3"/>
            <p:cNvSpPr/>
            <p:nvPr/>
          </p:nvSpPr>
          <p:spPr>
            <a:xfrm>
              <a:off x="5265825" y="3771125"/>
              <a:ext cx="40800" cy="20575"/>
            </a:xfrm>
            <a:custGeom>
              <a:avLst/>
              <a:gdLst/>
              <a:ahLst/>
              <a:cxnLst/>
              <a:rect l="l" t="t" r="r" b="b"/>
              <a:pathLst>
                <a:path w="1632" h="823" extrusionOk="0">
                  <a:moveTo>
                    <a:pt x="0" y="1"/>
                  </a:moveTo>
                  <a:lnTo>
                    <a:pt x="0" y="822"/>
                  </a:lnTo>
                  <a:lnTo>
                    <a:pt x="1632" y="822"/>
                  </a:lnTo>
                  <a:lnTo>
                    <a:pt x="1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3"/>
            <p:cNvSpPr/>
            <p:nvPr/>
          </p:nvSpPr>
          <p:spPr>
            <a:xfrm>
              <a:off x="5225350" y="3771125"/>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3"/>
            <p:cNvSpPr/>
            <p:nvPr/>
          </p:nvSpPr>
          <p:spPr>
            <a:xfrm>
              <a:off x="5103300" y="377112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3"/>
            <p:cNvSpPr/>
            <p:nvPr/>
          </p:nvSpPr>
          <p:spPr>
            <a:xfrm>
              <a:off x="5164325" y="3812200"/>
              <a:ext cx="40500" cy="20275"/>
            </a:xfrm>
            <a:custGeom>
              <a:avLst/>
              <a:gdLst/>
              <a:ahLst/>
              <a:cxnLst/>
              <a:rect l="l" t="t" r="r" b="b"/>
              <a:pathLst>
                <a:path w="1620" h="811" extrusionOk="0">
                  <a:moveTo>
                    <a:pt x="0" y="1"/>
                  </a:moveTo>
                  <a:lnTo>
                    <a:pt x="0" y="810"/>
                  </a:lnTo>
                  <a:lnTo>
                    <a:pt x="1620" y="810"/>
                  </a:lnTo>
                  <a:lnTo>
                    <a:pt x="16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3"/>
            <p:cNvSpPr/>
            <p:nvPr/>
          </p:nvSpPr>
          <p:spPr>
            <a:xfrm>
              <a:off x="5265825" y="3812200"/>
              <a:ext cx="40800" cy="20275"/>
            </a:xfrm>
            <a:custGeom>
              <a:avLst/>
              <a:gdLst/>
              <a:ahLst/>
              <a:cxnLst/>
              <a:rect l="l" t="t" r="r" b="b"/>
              <a:pathLst>
                <a:path w="1632" h="811" extrusionOk="0">
                  <a:moveTo>
                    <a:pt x="0" y="1"/>
                  </a:moveTo>
                  <a:lnTo>
                    <a:pt x="0" y="810"/>
                  </a:lnTo>
                  <a:lnTo>
                    <a:pt x="1632" y="810"/>
                  </a:lnTo>
                  <a:lnTo>
                    <a:pt x="1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3"/>
            <p:cNvSpPr/>
            <p:nvPr/>
          </p:nvSpPr>
          <p:spPr>
            <a:xfrm>
              <a:off x="5225350" y="3812200"/>
              <a:ext cx="20550" cy="20275"/>
            </a:xfrm>
            <a:custGeom>
              <a:avLst/>
              <a:gdLst/>
              <a:ahLst/>
              <a:cxnLst/>
              <a:rect l="l" t="t" r="r" b="b"/>
              <a:pathLst>
                <a:path w="822" h="811" extrusionOk="0">
                  <a:moveTo>
                    <a:pt x="0" y="1"/>
                  </a:moveTo>
                  <a:lnTo>
                    <a:pt x="0" y="810"/>
                  </a:lnTo>
                  <a:lnTo>
                    <a:pt x="822" y="810"/>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3"/>
            <p:cNvSpPr/>
            <p:nvPr/>
          </p:nvSpPr>
          <p:spPr>
            <a:xfrm>
              <a:off x="5001500" y="3628550"/>
              <a:ext cx="345900" cy="346200"/>
            </a:xfrm>
            <a:custGeom>
              <a:avLst/>
              <a:gdLst/>
              <a:ahLst/>
              <a:cxnLst/>
              <a:rect l="l" t="t" r="r" b="b"/>
              <a:pathLst>
                <a:path w="13836" h="13848" extrusionOk="0">
                  <a:moveTo>
                    <a:pt x="13038" y="822"/>
                  </a:moveTo>
                  <a:lnTo>
                    <a:pt x="13038" y="1644"/>
                  </a:lnTo>
                  <a:lnTo>
                    <a:pt x="810" y="1644"/>
                  </a:lnTo>
                  <a:lnTo>
                    <a:pt x="810" y="822"/>
                  </a:lnTo>
                  <a:close/>
                  <a:moveTo>
                    <a:pt x="13038" y="2441"/>
                  </a:moveTo>
                  <a:lnTo>
                    <a:pt x="13038" y="3263"/>
                  </a:lnTo>
                  <a:lnTo>
                    <a:pt x="810" y="3263"/>
                  </a:lnTo>
                  <a:lnTo>
                    <a:pt x="810" y="2441"/>
                  </a:lnTo>
                  <a:close/>
                  <a:moveTo>
                    <a:pt x="4882" y="8156"/>
                  </a:moveTo>
                  <a:lnTo>
                    <a:pt x="4882" y="13038"/>
                  </a:lnTo>
                  <a:lnTo>
                    <a:pt x="2430" y="13038"/>
                  </a:lnTo>
                  <a:lnTo>
                    <a:pt x="2430" y="8156"/>
                  </a:lnTo>
                  <a:close/>
                  <a:moveTo>
                    <a:pt x="13074" y="4084"/>
                  </a:moveTo>
                  <a:lnTo>
                    <a:pt x="13074" y="13038"/>
                  </a:lnTo>
                  <a:lnTo>
                    <a:pt x="5692" y="13038"/>
                  </a:lnTo>
                  <a:lnTo>
                    <a:pt x="5692" y="7347"/>
                  </a:lnTo>
                  <a:lnTo>
                    <a:pt x="1620" y="7347"/>
                  </a:lnTo>
                  <a:lnTo>
                    <a:pt x="1620" y="13038"/>
                  </a:lnTo>
                  <a:lnTo>
                    <a:pt x="798" y="13038"/>
                  </a:lnTo>
                  <a:lnTo>
                    <a:pt x="798" y="4084"/>
                  </a:lnTo>
                  <a:lnTo>
                    <a:pt x="1620" y="4084"/>
                  </a:lnTo>
                  <a:lnTo>
                    <a:pt x="1620" y="4894"/>
                  </a:lnTo>
                  <a:lnTo>
                    <a:pt x="2430" y="4894"/>
                  </a:lnTo>
                  <a:lnTo>
                    <a:pt x="2430" y="4084"/>
                  </a:lnTo>
                  <a:lnTo>
                    <a:pt x="3251" y="4084"/>
                  </a:lnTo>
                  <a:lnTo>
                    <a:pt x="3251" y="4894"/>
                  </a:lnTo>
                  <a:lnTo>
                    <a:pt x="4073" y="4894"/>
                  </a:lnTo>
                  <a:lnTo>
                    <a:pt x="4073" y="4084"/>
                  </a:lnTo>
                  <a:lnTo>
                    <a:pt x="4894" y="4084"/>
                  </a:lnTo>
                  <a:lnTo>
                    <a:pt x="4894" y="4894"/>
                  </a:lnTo>
                  <a:lnTo>
                    <a:pt x="5716" y="4894"/>
                  </a:lnTo>
                  <a:lnTo>
                    <a:pt x="5716" y="4084"/>
                  </a:lnTo>
                  <a:lnTo>
                    <a:pt x="6525" y="4084"/>
                  </a:lnTo>
                  <a:lnTo>
                    <a:pt x="6525" y="4894"/>
                  </a:lnTo>
                  <a:lnTo>
                    <a:pt x="7347" y="4894"/>
                  </a:lnTo>
                  <a:lnTo>
                    <a:pt x="7347" y="4084"/>
                  </a:lnTo>
                  <a:lnTo>
                    <a:pt x="8168" y="4084"/>
                  </a:lnTo>
                  <a:lnTo>
                    <a:pt x="8168" y="4894"/>
                  </a:lnTo>
                  <a:lnTo>
                    <a:pt x="8990" y="4894"/>
                  </a:lnTo>
                  <a:lnTo>
                    <a:pt x="8990" y="4084"/>
                  </a:lnTo>
                  <a:lnTo>
                    <a:pt x="9800" y="4084"/>
                  </a:lnTo>
                  <a:lnTo>
                    <a:pt x="9800" y="4894"/>
                  </a:lnTo>
                  <a:lnTo>
                    <a:pt x="10621" y="4894"/>
                  </a:lnTo>
                  <a:lnTo>
                    <a:pt x="10621" y="4084"/>
                  </a:lnTo>
                  <a:lnTo>
                    <a:pt x="11443" y="4084"/>
                  </a:lnTo>
                  <a:lnTo>
                    <a:pt x="11443" y="4894"/>
                  </a:lnTo>
                  <a:lnTo>
                    <a:pt x="12264" y="4894"/>
                  </a:lnTo>
                  <a:lnTo>
                    <a:pt x="12264" y="4084"/>
                  </a:lnTo>
                  <a:close/>
                  <a:moveTo>
                    <a:pt x="1" y="1"/>
                  </a:moveTo>
                  <a:lnTo>
                    <a:pt x="1" y="13848"/>
                  </a:lnTo>
                  <a:lnTo>
                    <a:pt x="13836" y="13848"/>
                  </a:lnTo>
                  <a:lnTo>
                    <a:pt x="13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3" name="Google Shape;2093;p53"/>
          <p:cNvGrpSpPr/>
          <p:nvPr/>
        </p:nvGrpSpPr>
        <p:grpSpPr>
          <a:xfrm>
            <a:off x="6186558" y="2959499"/>
            <a:ext cx="470036" cy="361318"/>
            <a:chOff x="4439825" y="3669625"/>
            <a:chExt cx="346200" cy="266125"/>
          </a:xfrm>
        </p:grpSpPr>
        <p:sp>
          <p:nvSpPr>
            <p:cNvPr id="2094" name="Google Shape;2094;p53"/>
            <p:cNvSpPr/>
            <p:nvPr/>
          </p:nvSpPr>
          <p:spPr>
            <a:xfrm>
              <a:off x="4439825" y="3669625"/>
              <a:ext cx="346200" cy="266125"/>
            </a:xfrm>
            <a:custGeom>
              <a:avLst/>
              <a:gdLst/>
              <a:ahLst/>
              <a:cxnLst/>
              <a:rect l="l" t="t" r="r" b="b"/>
              <a:pathLst>
                <a:path w="13848" h="10645" extrusionOk="0">
                  <a:moveTo>
                    <a:pt x="12228" y="822"/>
                  </a:moveTo>
                  <a:lnTo>
                    <a:pt x="12228" y="9776"/>
                  </a:lnTo>
                  <a:lnTo>
                    <a:pt x="1644" y="9776"/>
                  </a:lnTo>
                  <a:lnTo>
                    <a:pt x="1644" y="822"/>
                  </a:lnTo>
                  <a:close/>
                  <a:moveTo>
                    <a:pt x="1" y="1"/>
                  </a:moveTo>
                  <a:lnTo>
                    <a:pt x="1" y="822"/>
                  </a:lnTo>
                  <a:lnTo>
                    <a:pt x="822" y="822"/>
                  </a:lnTo>
                  <a:lnTo>
                    <a:pt x="822" y="1632"/>
                  </a:lnTo>
                  <a:lnTo>
                    <a:pt x="1" y="1632"/>
                  </a:lnTo>
                  <a:lnTo>
                    <a:pt x="1" y="2453"/>
                  </a:lnTo>
                  <a:lnTo>
                    <a:pt x="822" y="2453"/>
                  </a:lnTo>
                  <a:lnTo>
                    <a:pt x="822" y="3275"/>
                  </a:lnTo>
                  <a:lnTo>
                    <a:pt x="1" y="3275"/>
                  </a:lnTo>
                  <a:lnTo>
                    <a:pt x="1" y="4096"/>
                  </a:lnTo>
                  <a:lnTo>
                    <a:pt x="822" y="4096"/>
                  </a:lnTo>
                  <a:lnTo>
                    <a:pt x="822" y="4906"/>
                  </a:lnTo>
                  <a:lnTo>
                    <a:pt x="1" y="4906"/>
                  </a:lnTo>
                  <a:lnTo>
                    <a:pt x="1" y="5728"/>
                  </a:lnTo>
                  <a:lnTo>
                    <a:pt x="822" y="5728"/>
                  </a:lnTo>
                  <a:lnTo>
                    <a:pt x="822" y="6549"/>
                  </a:lnTo>
                  <a:lnTo>
                    <a:pt x="1" y="6549"/>
                  </a:lnTo>
                  <a:lnTo>
                    <a:pt x="1" y="7371"/>
                  </a:lnTo>
                  <a:lnTo>
                    <a:pt x="822" y="7371"/>
                  </a:lnTo>
                  <a:lnTo>
                    <a:pt x="822" y="8180"/>
                  </a:lnTo>
                  <a:lnTo>
                    <a:pt x="1" y="8180"/>
                  </a:lnTo>
                  <a:lnTo>
                    <a:pt x="1" y="9002"/>
                  </a:lnTo>
                  <a:lnTo>
                    <a:pt x="822" y="9002"/>
                  </a:lnTo>
                  <a:lnTo>
                    <a:pt x="822" y="9823"/>
                  </a:lnTo>
                  <a:lnTo>
                    <a:pt x="1" y="9823"/>
                  </a:lnTo>
                  <a:lnTo>
                    <a:pt x="1" y="10645"/>
                  </a:lnTo>
                  <a:lnTo>
                    <a:pt x="13848" y="10645"/>
                  </a:lnTo>
                  <a:lnTo>
                    <a:pt x="13848" y="9823"/>
                  </a:lnTo>
                  <a:lnTo>
                    <a:pt x="13026" y="9823"/>
                  </a:lnTo>
                  <a:lnTo>
                    <a:pt x="13026" y="9002"/>
                  </a:lnTo>
                  <a:lnTo>
                    <a:pt x="13848" y="9002"/>
                  </a:lnTo>
                  <a:lnTo>
                    <a:pt x="13848" y="8180"/>
                  </a:lnTo>
                  <a:lnTo>
                    <a:pt x="13026" y="8180"/>
                  </a:lnTo>
                  <a:lnTo>
                    <a:pt x="13026" y="7371"/>
                  </a:lnTo>
                  <a:lnTo>
                    <a:pt x="13848" y="7371"/>
                  </a:lnTo>
                  <a:lnTo>
                    <a:pt x="13848" y="6549"/>
                  </a:lnTo>
                  <a:lnTo>
                    <a:pt x="13026" y="6549"/>
                  </a:lnTo>
                  <a:lnTo>
                    <a:pt x="13026" y="5704"/>
                  </a:lnTo>
                  <a:lnTo>
                    <a:pt x="13848" y="5704"/>
                  </a:lnTo>
                  <a:lnTo>
                    <a:pt x="13848" y="4882"/>
                  </a:lnTo>
                  <a:lnTo>
                    <a:pt x="13026" y="4882"/>
                  </a:lnTo>
                  <a:lnTo>
                    <a:pt x="13026" y="4061"/>
                  </a:lnTo>
                  <a:lnTo>
                    <a:pt x="13848" y="4061"/>
                  </a:lnTo>
                  <a:lnTo>
                    <a:pt x="13848" y="3239"/>
                  </a:lnTo>
                  <a:lnTo>
                    <a:pt x="13026" y="3239"/>
                  </a:lnTo>
                  <a:lnTo>
                    <a:pt x="13026" y="2430"/>
                  </a:lnTo>
                  <a:lnTo>
                    <a:pt x="13848" y="2430"/>
                  </a:lnTo>
                  <a:lnTo>
                    <a:pt x="13848" y="1608"/>
                  </a:lnTo>
                  <a:lnTo>
                    <a:pt x="13026" y="1608"/>
                  </a:lnTo>
                  <a:lnTo>
                    <a:pt x="13026" y="786"/>
                  </a:lnTo>
                  <a:lnTo>
                    <a:pt x="13848" y="786"/>
                  </a:lnTo>
                  <a:lnTo>
                    <a:pt x="138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3"/>
            <p:cNvSpPr/>
            <p:nvPr/>
          </p:nvSpPr>
          <p:spPr>
            <a:xfrm>
              <a:off x="4501450" y="3710100"/>
              <a:ext cx="223550" cy="183100"/>
            </a:xfrm>
            <a:custGeom>
              <a:avLst/>
              <a:gdLst/>
              <a:ahLst/>
              <a:cxnLst/>
              <a:rect l="l" t="t" r="r" b="b"/>
              <a:pathLst>
                <a:path w="8942" h="7324" extrusionOk="0">
                  <a:moveTo>
                    <a:pt x="6215" y="822"/>
                  </a:moveTo>
                  <a:cubicBezTo>
                    <a:pt x="6382" y="1787"/>
                    <a:pt x="7156" y="2561"/>
                    <a:pt x="8120" y="2727"/>
                  </a:cubicBezTo>
                  <a:lnTo>
                    <a:pt x="8120" y="4621"/>
                  </a:lnTo>
                  <a:cubicBezTo>
                    <a:pt x="7156" y="4775"/>
                    <a:pt x="6382" y="5549"/>
                    <a:pt x="6215" y="6525"/>
                  </a:cubicBezTo>
                  <a:lnTo>
                    <a:pt x="2703" y="6525"/>
                  </a:lnTo>
                  <a:cubicBezTo>
                    <a:pt x="2536" y="5549"/>
                    <a:pt x="1762" y="4775"/>
                    <a:pt x="798" y="4621"/>
                  </a:cubicBezTo>
                  <a:lnTo>
                    <a:pt x="798" y="2727"/>
                  </a:lnTo>
                  <a:cubicBezTo>
                    <a:pt x="1762" y="2561"/>
                    <a:pt x="2536" y="1787"/>
                    <a:pt x="2703" y="822"/>
                  </a:cubicBezTo>
                  <a:close/>
                  <a:moveTo>
                    <a:pt x="1929" y="1"/>
                  </a:moveTo>
                  <a:lnTo>
                    <a:pt x="1929" y="406"/>
                  </a:lnTo>
                  <a:cubicBezTo>
                    <a:pt x="1929" y="1251"/>
                    <a:pt x="1250" y="1942"/>
                    <a:pt x="393" y="1942"/>
                  </a:cubicBezTo>
                  <a:lnTo>
                    <a:pt x="0" y="1942"/>
                  </a:lnTo>
                  <a:lnTo>
                    <a:pt x="0" y="5394"/>
                  </a:lnTo>
                  <a:lnTo>
                    <a:pt x="393" y="5394"/>
                  </a:lnTo>
                  <a:cubicBezTo>
                    <a:pt x="1227" y="5394"/>
                    <a:pt x="1929" y="6085"/>
                    <a:pt x="1929" y="6918"/>
                  </a:cubicBezTo>
                  <a:lnTo>
                    <a:pt x="1929" y="7323"/>
                  </a:lnTo>
                  <a:lnTo>
                    <a:pt x="7001" y="7323"/>
                  </a:lnTo>
                  <a:lnTo>
                    <a:pt x="7001" y="6918"/>
                  </a:lnTo>
                  <a:cubicBezTo>
                    <a:pt x="7001" y="6073"/>
                    <a:pt x="7692" y="5394"/>
                    <a:pt x="8537" y="5394"/>
                  </a:cubicBezTo>
                  <a:lnTo>
                    <a:pt x="8942" y="5394"/>
                  </a:lnTo>
                  <a:lnTo>
                    <a:pt x="8942" y="1942"/>
                  </a:lnTo>
                  <a:lnTo>
                    <a:pt x="8537" y="1942"/>
                  </a:lnTo>
                  <a:cubicBezTo>
                    <a:pt x="7692" y="1942"/>
                    <a:pt x="7001" y="1251"/>
                    <a:pt x="7001" y="406"/>
                  </a:cubicBezTo>
                  <a:lnTo>
                    <a:pt x="7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3"/>
            <p:cNvSpPr/>
            <p:nvPr/>
          </p:nvSpPr>
          <p:spPr>
            <a:xfrm>
              <a:off x="4582400" y="3771425"/>
              <a:ext cx="61050" cy="61050"/>
            </a:xfrm>
            <a:custGeom>
              <a:avLst/>
              <a:gdLst/>
              <a:ahLst/>
              <a:cxnLst/>
              <a:rect l="l" t="t" r="r" b="b"/>
              <a:pathLst>
                <a:path w="2442" h="2442" extrusionOk="0">
                  <a:moveTo>
                    <a:pt x="1227" y="810"/>
                  </a:moveTo>
                  <a:cubicBezTo>
                    <a:pt x="1441" y="810"/>
                    <a:pt x="1620" y="989"/>
                    <a:pt x="1620" y="1215"/>
                  </a:cubicBezTo>
                  <a:cubicBezTo>
                    <a:pt x="1620" y="1429"/>
                    <a:pt x="1441" y="1608"/>
                    <a:pt x="1227" y="1608"/>
                  </a:cubicBezTo>
                  <a:cubicBezTo>
                    <a:pt x="1001" y="1608"/>
                    <a:pt x="822" y="1429"/>
                    <a:pt x="822" y="1215"/>
                  </a:cubicBezTo>
                  <a:cubicBezTo>
                    <a:pt x="822" y="989"/>
                    <a:pt x="1001" y="810"/>
                    <a:pt x="1227" y="810"/>
                  </a:cubicBezTo>
                  <a:close/>
                  <a:moveTo>
                    <a:pt x="1227" y="1"/>
                  </a:moveTo>
                  <a:cubicBezTo>
                    <a:pt x="548" y="1"/>
                    <a:pt x="1" y="560"/>
                    <a:pt x="1" y="1227"/>
                  </a:cubicBezTo>
                  <a:cubicBezTo>
                    <a:pt x="1" y="1894"/>
                    <a:pt x="548" y="2441"/>
                    <a:pt x="1227" y="2441"/>
                  </a:cubicBezTo>
                  <a:cubicBezTo>
                    <a:pt x="1894" y="2441"/>
                    <a:pt x="2442" y="1894"/>
                    <a:pt x="2442" y="1227"/>
                  </a:cubicBezTo>
                  <a:cubicBezTo>
                    <a:pt x="2442" y="560"/>
                    <a:pt x="1894" y="1"/>
                    <a:pt x="1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3"/>
            <p:cNvSpPr/>
            <p:nvPr/>
          </p:nvSpPr>
          <p:spPr>
            <a:xfrm>
              <a:off x="4663975" y="379167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3"/>
            <p:cNvSpPr/>
            <p:nvPr/>
          </p:nvSpPr>
          <p:spPr>
            <a:xfrm>
              <a:off x="4541925" y="3791675"/>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3"/>
            <p:cNvSpPr/>
            <p:nvPr/>
          </p:nvSpPr>
          <p:spPr>
            <a:xfrm>
              <a:off x="4704450" y="37101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3"/>
            <p:cNvSpPr/>
            <p:nvPr/>
          </p:nvSpPr>
          <p:spPr>
            <a:xfrm>
              <a:off x="4500850" y="37101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3"/>
            <p:cNvSpPr/>
            <p:nvPr/>
          </p:nvSpPr>
          <p:spPr>
            <a:xfrm>
              <a:off x="4704450" y="3873225"/>
              <a:ext cx="20550" cy="20275"/>
            </a:xfrm>
            <a:custGeom>
              <a:avLst/>
              <a:gdLst/>
              <a:ahLst/>
              <a:cxnLst/>
              <a:rect l="l" t="t" r="r" b="b"/>
              <a:pathLst>
                <a:path w="822" h="811" extrusionOk="0">
                  <a:moveTo>
                    <a:pt x="0" y="0"/>
                  </a:moveTo>
                  <a:lnTo>
                    <a:pt x="0"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3"/>
            <p:cNvSpPr/>
            <p:nvPr/>
          </p:nvSpPr>
          <p:spPr>
            <a:xfrm>
              <a:off x="4500850" y="3873225"/>
              <a:ext cx="20550" cy="20275"/>
            </a:xfrm>
            <a:custGeom>
              <a:avLst/>
              <a:gdLst/>
              <a:ahLst/>
              <a:cxnLst/>
              <a:rect l="l" t="t" r="r" b="b"/>
              <a:pathLst>
                <a:path w="822" h="811" extrusionOk="0">
                  <a:moveTo>
                    <a:pt x="0" y="0"/>
                  </a:moveTo>
                  <a:lnTo>
                    <a:pt x="0"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53"/>
          <p:cNvGrpSpPr/>
          <p:nvPr/>
        </p:nvGrpSpPr>
        <p:grpSpPr>
          <a:xfrm>
            <a:off x="5510232" y="2959498"/>
            <a:ext cx="386775" cy="470036"/>
            <a:chOff x="3939475" y="3628550"/>
            <a:chExt cx="284875" cy="346200"/>
          </a:xfrm>
        </p:grpSpPr>
        <p:sp>
          <p:nvSpPr>
            <p:cNvPr id="2104" name="Google Shape;2104;p53"/>
            <p:cNvSpPr/>
            <p:nvPr/>
          </p:nvSpPr>
          <p:spPr>
            <a:xfrm>
              <a:off x="3939475" y="3628550"/>
              <a:ext cx="284875" cy="346200"/>
            </a:xfrm>
            <a:custGeom>
              <a:avLst/>
              <a:gdLst/>
              <a:ahLst/>
              <a:cxnLst/>
              <a:rect l="l" t="t" r="r" b="b"/>
              <a:pathLst>
                <a:path w="11395" h="13848" extrusionOk="0">
                  <a:moveTo>
                    <a:pt x="1643" y="822"/>
                  </a:moveTo>
                  <a:lnTo>
                    <a:pt x="1643" y="13038"/>
                  </a:lnTo>
                  <a:lnTo>
                    <a:pt x="822" y="13038"/>
                  </a:lnTo>
                  <a:lnTo>
                    <a:pt x="822" y="822"/>
                  </a:lnTo>
                  <a:close/>
                  <a:moveTo>
                    <a:pt x="10597" y="822"/>
                  </a:moveTo>
                  <a:lnTo>
                    <a:pt x="10597" y="13038"/>
                  </a:lnTo>
                  <a:lnTo>
                    <a:pt x="2453" y="13038"/>
                  </a:lnTo>
                  <a:lnTo>
                    <a:pt x="2453" y="822"/>
                  </a:lnTo>
                  <a:close/>
                  <a:moveTo>
                    <a:pt x="0" y="1"/>
                  </a:moveTo>
                  <a:lnTo>
                    <a:pt x="0" y="13848"/>
                  </a:lnTo>
                  <a:lnTo>
                    <a:pt x="11395" y="13848"/>
                  </a:lnTo>
                  <a:lnTo>
                    <a:pt x="11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3"/>
            <p:cNvSpPr/>
            <p:nvPr/>
          </p:nvSpPr>
          <p:spPr>
            <a:xfrm>
              <a:off x="4026975" y="3675575"/>
              <a:ext cx="150950" cy="150950"/>
            </a:xfrm>
            <a:custGeom>
              <a:avLst/>
              <a:gdLst/>
              <a:ahLst/>
              <a:cxnLst/>
              <a:rect l="l" t="t" r="r" b="b"/>
              <a:pathLst>
                <a:path w="6038" h="6038" extrusionOk="0">
                  <a:moveTo>
                    <a:pt x="3025" y="1144"/>
                  </a:moveTo>
                  <a:lnTo>
                    <a:pt x="3656" y="1787"/>
                  </a:lnTo>
                  <a:lnTo>
                    <a:pt x="4239" y="1787"/>
                  </a:lnTo>
                  <a:lnTo>
                    <a:pt x="4239" y="2370"/>
                  </a:lnTo>
                  <a:lnTo>
                    <a:pt x="4882" y="3001"/>
                  </a:lnTo>
                  <a:lnTo>
                    <a:pt x="4239" y="3644"/>
                  </a:lnTo>
                  <a:lnTo>
                    <a:pt x="4239" y="4227"/>
                  </a:lnTo>
                  <a:lnTo>
                    <a:pt x="3656" y="4227"/>
                  </a:lnTo>
                  <a:lnTo>
                    <a:pt x="3025" y="4859"/>
                  </a:lnTo>
                  <a:lnTo>
                    <a:pt x="2382" y="4227"/>
                  </a:lnTo>
                  <a:lnTo>
                    <a:pt x="1799" y="4227"/>
                  </a:lnTo>
                  <a:lnTo>
                    <a:pt x="1799" y="3644"/>
                  </a:lnTo>
                  <a:lnTo>
                    <a:pt x="1156" y="3001"/>
                  </a:lnTo>
                  <a:lnTo>
                    <a:pt x="1799" y="2370"/>
                  </a:lnTo>
                  <a:lnTo>
                    <a:pt x="1799" y="1787"/>
                  </a:lnTo>
                  <a:lnTo>
                    <a:pt x="2382" y="1787"/>
                  </a:lnTo>
                  <a:lnTo>
                    <a:pt x="3025" y="1144"/>
                  </a:lnTo>
                  <a:close/>
                  <a:moveTo>
                    <a:pt x="3013" y="1"/>
                  </a:moveTo>
                  <a:lnTo>
                    <a:pt x="2037" y="977"/>
                  </a:lnTo>
                  <a:lnTo>
                    <a:pt x="977" y="977"/>
                  </a:lnTo>
                  <a:lnTo>
                    <a:pt x="977" y="2037"/>
                  </a:lnTo>
                  <a:lnTo>
                    <a:pt x="1" y="3013"/>
                  </a:lnTo>
                  <a:lnTo>
                    <a:pt x="977" y="4001"/>
                  </a:lnTo>
                  <a:lnTo>
                    <a:pt x="977" y="5061"/>
                  </a:lnTo>
                  <a:lnTo>
                    <a:pt x="2037" y="5061"/>
                  </a:lnTo>
                  <a:lnTo>
                    <a:pt x="3013" y="6037"/>
                  </a:lnTo>
                  <a:lnTo>
                    <a:pt x="4001" y="5061"/>
                  </a:lnTo>
                  <a:lnTo>
                    <a:pt x="5061" y="5061"/>
                  </a:lnTo>
                  <a:lnTo>
                    <a:pt x="5061" y="4001"/>
                  </a:lnTo>
                  <a:lnTo>
                    <a:pt x="6037" y="3013"/>
                  </a:lnTo>
                  <a:lnTo>
                    <a:pt x="5061" y="2037"/>
                  </a:lnTo>
                  <a:lnTo>
                    <a:pt x="5061" y="977"/>
                  </a:lnTo>
                  <a:lnTo>
                    <a:pt x="4001" y="977"/>
                  </a:lnTo>
                  <a:lnTo>
                    <a:pt x="3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3"/>
            <p:cNvSpPr/>
            <p:nvPr/>
          </p:nvSpPr>
          <p:spPr>
            <a:xfrm>
              <a:off x="4021025" y="3852675"/>
              <a:ext cx="162850" cy="20575"/>
            </a:xfrm>
            <a:custGeom>
              <a:avLst/>
              <a:gdLst/>
              <a:ahLst/>
              <a:cxnLst/>
              <a:rect l="l" t="t" r="r" b="b"/>
              <a:pathLst>
                <a:path w="6514" h="823" extrusionOk="0">
                  <a:moveTo>
                    <a:pt x="1" y="1"/>
                  </a:moveTo>
                  <a:lnTo>
                    <a:pt x="1" y="822"/>
                  </a:lnTo>
                  <a:lnTo>
                    <a:pt x="6513" y="822"/>
                  </a:lnTo>
                  <a:lnTo>
                    <a:pt x="6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3"/>
            <p:cNvSpPr/>
            <p:nvPr/>
          </p:nvSpPr>
          <p:spPr>
            <a:xfrm>
              <a:off x="4041575" y="3903575"/>
              <a:ext cx="122050" cy="20575"/>
            </a:xfrm>
            <a:custGeom>
              <a:avLst/>
              <a:gdLst/>
              <a:ahLst/>
              <a:cxnLst/>
              <a:rect l="l" t="t" r="r" b="b"/>
              <a:pathLst>
                <a:path w="4882" h="823" extrusionOk="0">
                  <a:moveTo>
                    <a:pt x="0" y="1"/>
                  </a:moveTo>
                  <a:lnTo>
                    <a:pt x="0" y="822"/>
                  </a:lnTo>
                  <a:lnTo>
                    <a:pt x="4882" y="822"/>
                  </a:lnTo>
                  <a:lnTo>
                    <a:pt x="48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8" name="Google Shape;2108;p53"/>
          <p:cNvSpPr/>
          <p:nvPr/>
        </p:nvSpPr>
        <p:spPr>
          <a:xfrm>
            <a:off x="3984507" y="2959341"/>
            <a:ext cx="474482" cy="469221"/>
          </a:xfrm>
          <a:custGeom>
            <a:avLst/>
            <a:gdLst/>
            <a:ahLst/>
            <a:cxnLst/>
            <a:rect l="l" t="t" r="r" b="b"/>
            <a:pathLst>
              <a:path w="13979" h="13824" extrusionOk="0">
                <a:moveTo>
                  <a:pt x="12169" y="1179"/>
                </a:moveTo>
                <a:lnTo>
                  <a:pt x="12824" y="1834"/>
                </a:lnTo>
                <a:lnTo>
                  <a:pt x="12169" y="2489"/>
                </a:lnTo>
                <a:lnTo>
                  <a:pt x="11514" y="1834"/>
                </a:lnTo>
                <a:lnTo>
                  <a:pt x="12169" y="1179"/>
                </a:lnTo>
                <a:close/>
                <a:moveTo>
                  <a:pt x="10919" y="2429"/>
                </a:moveTo>
                <a:lnTo>
                  <a:pt x="11574" y="3084"/>
                </a:lnTo>
                <a:lnTo>
                  <a:pt x="11240" y="3406"/>
                </a:lnTo>
                <a:cubicBezTo>
                  <a:pt x="11157" y="3501"/>
                  <a:pt x="11050" y="3549"/>
                  <a:pt x="10919" y="3549"/>
                </a:cubicBezTo>
                <a:cubicBezTo>
                  <a:pt x="10800" y="3549"/>
                  <a:pt x="10681" y="3501"/>
                  <a:pt x="10586" y="3418"/>
                </a:cubicBezTo>
                <a:cubicBezTo>
                  <a:pt x="10490" y="3322"/>
                  <a:pt x="10455" y="3203"/>
                  <a:pt x="10455" y="3084"/>
                </a:cubicBezTo>
                <a:cubicBezTo>
                  <a:pt x="10455" y="2965"/>
                  <a:pt x="10490" y="2846"/>
                  <a:pt x="10586" y="2763"/>
                </a:cubicBezTo>
                <a:lnTo>
                  <a:pt x="10919" y="2429"/>
                </a:lnTo>
                <a:close/>
                <a:moveTo>
                  <a:pt x="8514" y="5085"/>
                </a:moveTo>
                <a:cubicBezTo>
                  <a:pt x="8621" y="5085"/>
                  <a:pt x="8728" y="5120"/>
                  <a:pt x="8812" y="5204"/>
                </a:cubicBezTo>
                <a:cubicBezTo>
                  <a:pt x="8978" y="5358"/>
                  <a:pt x="8978" y="5632"/>
                  <a:pt x="8812" y="5775"/>
                </a:cubicBezTo>
                <a:cubicBezTo>
                  <a:pt x="8733" y="5854"/>
                  <a:pt x="8623" y="5896"/>
                  <a:pt x="8516" y="5896"/>
                </a:cubicBezTo>
                <a:cubicBezTo>
                  <a:pt x="8412" y="5896"/>
                  <a:pt x="8310" y="5857"/>
                  <a:pt x="8240" y="5775"/>
                </a:cubicBezTo>
                <a:cubicBezTo>
                  <a:pt x="8157" y="5704"/>
                  <a:pt x="8121" y="5597"/>
                  <a:pt x="8121" y="5477"/>
                </a:cubicBezTo>
                <a:cubicBezTo>
                  <a:pt x="8097" y="5382"/>
                  <a:pt x="8145" y="5275"/>
                  <a:pt x="8216" y="5204"/>
                </a:cubicBezTo>
                <a:cubicBezTo>
                  <a:pt x="8300" y="5120"/>
                  <a:pt x="8407" y="5085"/>
                  <a:pt x="8514" y="5085"/>
                </a:cubicBezTo>
                <a:close/>
                <a:moveTo>
                  <a:pt x="6871" y="5144"/>
                </a:moveTo>
                <a:cubicBezTo>
                  <a:pt x="6966" y="5144"/>
                  <a:pt x="7073" y="5180"/>
                  <a:pt x="7169" y="5263"/>
                </a:cubicBezTo>
                <a:cubicBezTo>
                  <a:pt x="7240" y="5335"/>
                  <a:pt x="7288" y="5442"/>
                  <a:pt x="7288" y="5561"/>
                </a:cubicBezTo>
                <a:cubicBezTo>
                  <a:pt x="7288" y="5656"/>
                  <a:pt x="7240" y="5763"/>
                  <a:pt x="7169" y="5858"/>
                </a:cubicBezTo>
                <a:cubicBezTo>
                  <a:pt x="7085" y="5930"/>
                  <a:pt x="6990" y="5978"/>
                  <a:pt x="6871" y="5978"/>
                </a:cubicBezTo>
                <a:cubicBezTo>
                  <a:pt x="6764" y="5978"/>
                  <a:pt x="6657" y="5930"/>
                  <a:pt x="6573" y="5858"/>
                </a:cubicBezTo>
                <a:cubicBezTo>
                  <a:pt x="6490" y="5775"/>
                  <a:pt x="6454" y="5680"/>
                  <a:pt x="6454" y="5561"/>
                </a:cubicBezTo>
                <a:cubicBezTo>
                  <a:pt x="6454" y="5454"/>
                  <a:pt x="6490" y="5346"/>
                  <a:pt x="6573" y="5263"/>
                </a:cubicBezTo>
                <a:cubicBezTo>
                  <a:pt x="6645" y="5180"/>
                  <a:pt x="6752" y="5144"/>
                  <a:pt x="6871" y="5144"/>
                </a:cubicBezTo>
                <a:close/>
                <a:moveTo>
                  <a:pt x="5264" y="5573"/>
                </a:moveTo>
                <a:cubicBezTo>
                  <a:pt x="5359" y="5573"/>
                  <a:pt x="5466" y="5620"/>
                  <a:pt x="5561" y="5692"/>
                </a:cubicBezTo>
                <a:cubicBezTo>
                  <a:pt x="5597" y="5739"/>
                  <a:pt x="5645" y="5799"/>
                  <a:pt x="5656" y="5858"/>
                </a:cubicBezTo>
                <a:cubicBezTo>
                  <a:pt x="5680" y="5882"/>
                  <a:pt x="5680" y="5930"/>
                  <a:pt x="5680" y="5978"/>
                </a:cubicBezTo>
                <a:cubicBezTo>
                  <a:pt x="5680" y="6073"/>
                  <a:pt x="5633" y="6180"/>
                  <a:pt x="5561" y="6275"/>
                </a:cubicBezTo>
                <a:cubicBezTo>
                  <a:pt x="5478" y="6347"/>
                  <a:pt x="5383" y="6382"/>
                  <a:pt x="5264" y="6382"/>
                </a:cubicBezTo>
                <a:cubicBezTo>
                  <a:pt x="5156" y="6382"/>
                  <a:pt x="5049" y="6347"/>
                  <a:pt x="4966" y="6275"/>
                </a:cubicBezTo>
                <a:cubicBezTo>
                  <a:pt x="4799" y="6120"/>
                  <a:pt x="4799" y="5858"/>
                  <a:pt x="4966" y="5692"/>
                </a:cubicBezTo>
                <a:cubicBezTo>
                  <a:pt x="5037" y="5620"/>
                  <a:pt x="5144" y="5573"/>
                  <a:pt x="5264" y="5573"/>
                </a:cubicBezTo>
                <a:close/>
                <a:moveTo>
                  <a:pt x="3668" y="6001"/>
                </a:moveTo>
                <a:cubicBezTo>
                  <a:pt x="3775" y="6001"/>
                  <a:pt x="3871" y="6049"/>
                  <a:pt x="3966" y="6120"/>
                </a:cubicBezTo>
                <a:cubicBezTo>
                  <a:pt x="4132" y="6287"/>
                  <a:pt x="4132" y="6549"/>
                  <a:pt x="3966" y="6704"/>
                </a:cubicBezTo>
                <a:cubicBezTo>
                  <a:pt x="3879" y="6778"/>
                  <a:pt x="3767" y="6820"/>
                  <a:pt x="3657" y="6820"/>
                </a:cubicBezTo>
                <a:cubicBezTo>
                  <a:pt x="3556" y="6820"/>
                  <a:pt x="3457" y="6784"/>
                  <a:pt x="3382" y="6704"/>
                </a:cubicBezTo>
                <a:cubicBezTo>
                  <a:pt x="3311" y="6632"/>
                  <a:pt x="3263" y="6525"/>
                  <a:pt x="3263" y="6406"/>
                </a:cubicBezTo>
                <a:cubicBezTo>
                  <a:pt x="3251" y="6299"/>
                  <a:pt x="3299" y="6192"/>
                  <a:pt x="3370" y="6120"/>
                </a:cubicBezTo>
                <a:cubicBezTo>
                  <a:pt x="3442" y="6049"/>
                  <a:pt x="3561" y="6001"/>
                  <a:pt x="3668" y="6001"/>
                </a:cubicBezTo>
                <a:close/>
                <a:moveTo>
                  <a:pt x="8443" y="6716"/>
                </a:moveTo>
                <a:cubicBezTo>
                  <a:pt x="8550" y="6716"/>
                  <a:pt x="8657" y="6763"/>
                  <a:pt x="8740" y="6835"/>
                </a:cubicBezTo>
                <a:cubicBezTo>
                  <a:pt x="8812" y="6906"/>
                  <a:pt x="8859" y="7013"/>
                  <a:pt x="8859" y="7132"/>
                </a:cubicBezTo>
                <a:cubicBezTo>
                  <a:pt x="8859" y="7251"/>
                  <a:pt x="8812" y="7359"/>
                  <a:pt x="8740" y="7430"/>
                </a:cubicBezTo>
                <a:cubicBezTo>
                  <a:pt x="8669" y="7502"/>
                  <a:pt x="8562" y="7549"/>
                  <a:pt x="8443" y="7549"/>
                </a:cubicBezTo>
                <a:cubicBezTo>
                  <a:pt x="8335" y="7549"/>
                  <a:pt x="8240" y="7502"/>
                  <a:pt x="8145" y="7430"/>
                </a:cubicBezTo>
                <a:cubicBezTo>
                  <a:pt x="8073" y="7359"/>
                  <a:pt x="8026" y="7251"/>
                  <a:pt x="8026" y="7132"/>
                </a:cubicBezTo>
                <a:cubicBezTo>
                  <a:pt x="8026" y="7025"/>
                  <a:pt x="8073" y="6930"/>
                  <a:pt x="8145" y="6835"/>
                </a:cubicBezTo>
                <a:cubicBezTo>
                  <a:pt x="8216" y="6763"/>
                  <a:pt x="8323" y="6716"/>
                  <a:pt x="8443" y="6716"/>
                </a:cubicBezTo>
                <a:close/>
                <a:moveTo>
                  <a:pt x="2239" y="6847"/>
                </a:moveTo>
                <a:cubicBezTo>
                  <a:pt x="2358" y="6847"/>
                  <a:pt x="2442" y="6894"/>
                  <a:pt x="2537" y="6966"/>
                </a:cubicBezTo>
                <a:cubicBezTo>
                  <a:pt x="2704" y="7132"/>
                  <a:pt x="2704" y="7406"/>
                  <a:pt x="2537" y="7549"/>
                </a:cubicBezTo>
                <a:cubicBezTo>
                  <a:pt x="2452" y="7628"/>
                  <a:pt x="2343" y="7670"/>
                  <a:pt x="2235" y="7670"/>
                </a:cubicBezTo>
                <a:cubicBezTo>
                  <a:pt x="2131" y="7670"/>
                  <a:pt x="2030" y="7631"/>
                  <a:pt x="1954" y="7549"/>
                </a:cubicBezTo>
                <a:cubicBezTo>
                  <a:pt x="1775" y="7382"/>
                  <a:pt x="1775" y="7121"/>
                  <a:pt x="1942" y="6966"/>
                </a:cubicBezTo>
                <a:cubicBezTo>
                  <a:pt x="2013" y="6894"/>
                  <a:pt x="2120" y="6847"/>
                  <a:pt x="2239" y="6847"/>
                </a:cubicBezTo>
                <a:close/>
                <a:moveTo>
                  <a:pt x="1394" y="8275"/>
                </a:moveTo>
                <a:cubicBezTo>
                  <a:pt x="1513" y="8275"/>
                  <a:pt x="1596" y="8323"/>
                  <a:pt x="1692" y="8394"/>
                </a:cubicBezTo>
                <a:cubicBezTo>
                  <a:pt x="1846" y="8561"/>
                  <a:pt x="1846" y="8835"/>
                  <a:pt x="1692" y="8978"/>
                </a:cubicBezTo>
                <a:cubicBezTo>
                  <a:pt x="1608" y="9061"/>
                  <a:pt x="1498" y="9103"/>
                  <a:pt x="1391" y="9103"/>
                </a:cubicBezTo>
                <a:cubicBezTo>
                  <a:pt x="1284" y="9103"/>
                  <a:pt x="1180" y="9061"/>
                  <a:pt x="1108" y="8978"/>
                </a:cubicBezTo>
                <a:cubicBezTo>
                  <a:pt x="930" y="8811"/>
                  <a:pt x="930" y="8549"/>
                  <a:pt x="1096" y="8394"/>
                </a:cubicBezTo>
                <a:cubicBezTo>
                  <a:pt x="1168" y="8323"/>
                  <a:pt x="1275" y="8275"/>
                  <a:pt x="1394" y="8275"/>
                </a:cubicBezTo>
                <a:close/>
                <a:moveTo>
                  <a:pt x="8026" y="8323"/>
                </a:moveTo>
                <a:cubicBezTo>
                  <a:pt x="8062" y="8323"/>
                  <a:pt x="8097" y="8335"/>
                  <a:pt x="8145" y="8335"/>
                </a:cubicBezTo>
                <a:cubicBezTo>
                  <a:pt x="8204" y="8359"/>
                  <a:pt x="8264" y="8394"/>
                  <a:pt x="8312" y="8442"/>
                </a:cubicBezTo>
                <a:cubicBezTo>
                  <a:pt x="8383" y="8514"/>
                  <a:pt x="8431" y="8621"/>
                  <a:pt x="8431" y="8740"/>
                </a:cubicBezTo>
                <a:cubicBezTo>
                  <a:pt x="8431" y="8847"/>
                  <a:pt x="8383" y="8954"/>
                  <a:pt x="8312" y="9037"/>
                </a:cubicBezTo>
                <a:cubicBezTo>
                  <a:pt x="8228" y="9121"/>
                  <a:pt x="8121" y="9162"/>
                  <a:pt x="8015" y="9162"/>
                </a:cubicBezTo>
                <a:cubicBezTo>
                  <a:pt x="7910" y="9162"/>
                  <a:pt x="7806" y="9121"/>
                  <a:pt x="7728" y="9037"/>
                </a:cubicBezTo>
                <a:cubicBezTo>
                  <a:pt x="7657" y="8966"/>
                  <a:pt x="7609" y="8859"/>
                  <a:pt x="7609" y="8740"/>
                </a:cubicBezTo>
                <a:cubicBezTo>
                  <a:pt x="7609" y="8633"/>
                  <a:pt x="7657" y="8537"/>
                  <a:pt x="7728" y="8442"/>
                </a:cubicBezTo>
                <a:cubicBezTo>
                  <a:pt x="7800" y="8371"/>
                  <a:pt x="7907" y="8323"/>
                  <a:pt x="8026" y="8323"/>
                </a:cubicBezTo>
                <a:close/>
                <a:moveTo>
                  <a:pt x="1394" y="9930"/>
                </a:moveTo>
                <a:cubicBezTo>
                  <a:pt x="1489" y="9930"/>
                  <a:pt x="1596" y="9978"/>
                  <a:pt x="1692" y="10049"/>
                </a:cubicBezTo>
                <a:cubicBezTo>
                  <a:pt x="1846" y="10216"/>
                  <a:pt x="1846" y="10478"/>
                  <a:pt x="1692" y="10633"/>
                </a:cubicBezTo>
                <a:cubicBezTo>
                  <a:pt x="1608" y="10704"/>
                  <a:pt x="1513" y="10752"/>
                  <a:pt x="1394" y="10752"/>
                </a:cubicBezTo>
                <a:cubicBezTo>
                  <a:pt x="1275" y="10752"/>
                  <a:pt x="1180" y="10704"/>
                  <a:pt x="1096" y="10633"/>
                </a:cubicBezTo>
                <a:cubicBezTo>
                  <a:pt x="930" y="10466"/>
                  <a:pt x="930" y="10216"/>
                  <a:pt x="1096" y="10049"/>
                </a:cubicBezTo>
                <a:cubicBezTo>
                  <a:pt x="1168" y="9978"/>
                  <a:pt x="1287" y="9930"/>
                  <a:pt x="1394" y="9930"/>
                </a:cubicBezTo>
                <a:close/>
                <a:moveTo>
                  <a:pt x="7578" y="9924"/>
                </a:moveTo>
                <a:cubicBezTo>
                  <a:pt x="7683" y="9924"/>
                  <a:pt x="7788" y="9966"/>
                  <a:pt x="7859" y="10049"/>
                </a:cubicBezTo>
                <a:cubicBezTo>
                  <a:pt x="8038" y="10216"/>
                  <a:pt x="8038" y="10466"/>
                  <a:pt x="7883" y="10633"/>
                </a:cubicBezTo>
                <a:cubicBezTo>
                  <a:pt x="7800" y="10704"/>
                  <a:pt x="7704" y="10752"/>
                  <a:pt x="7585" y="10752"/>
                </a:cubicBezTo>
                <a:cubicBezTo>
                  <a:pt x="7466" y="10752"/>
                  <a:pt x="7371" y="10704"/>
                  <a:pt x="7288" y="10633"/>
                </a:cubicBezTo>
                <a:cubicBezTo>
                  <a:pt x="7121" y="10466"/>
                  <a:pt x="7121" y="10204"/>
                  <a:pt x="7288" y="10049"/>
                </a:cubicBezTo>
                <a:cubicBezTo>
                  <a:pt x="7365" y="9966"/>
                  <a:pt x="7472" y="9924"/>
                  <a:pt x="7578" y="9924"/>
                </a:cubicBezTo>
                <a:close/>
                <a:moveTo>
                  <a:pt x="6299" y="6692"/>
                </a:moveTo>
                <a:cubicBezTo>
                  <a:pt x="6478" y="6775"/>
                  <a:pt x="6657" y="6823"/>
                  <a:pt x="6859" y="6823"/>
                </a:cubicBezTo>
                <a:cubicBezTo>
                  <a:pt x="7014" y="6823"/>
                  <a:pt x="7145" y="6787"/>
                  <a:pt x="7276" y="6751"/>
                </a:cubicBezTo>
                <a:lnTo>
                  <a:pt x="7276" y="6751"/>
                </a:lnTo>
                <a:cubicBezTo>
                  <a:pt x="7240" y="6882"/>
                  <a:pt x="7204" y="7013"/>
                  <a:pt x="7204" y="7168"/>
                </a:cubicBezTo>
                <a:cubicBezTo>
                  <a:pt x="7204" y="7359"/>
                  <a:pt x="7252" y="7549"/>
                  <a:pt x="7335" y="7728"/>
                </a:cubicBezTo>
                <a:cubicBezTo>
                  <a:pt x="7264" y="7775"/>
                  <a:pt x="7204" y="7835"/>
                  <a:pt x="7145" y="7894"/>
                </a:cubicBezTo>
                <a:cubicBezTo>
                  <a:pt x="6907" y="8133"/>
                  <a:pt x="6788" y="8442"/>
                  <a:pt x="6788" y="8764"/>
                </a:cubicBezTo>
                <a:cubicBezTo>
                  <a:pt x="6788" y="8966"/>
                  <a:pt x="6835" y="9156"/>
                  <a:pt x="6919" y="9335"/>
                </a:cubicBezTo>
                <a:cubicBezTo>
                  <a:pt x="6847" y="9383"/>
                  <a:pt x="6788" y="9442"/>
                  <a:pt x="6728" y="9502"/>
                </a:cubicBezTo>
                <a:cubicBezTo>
                  <a:pt x="6430" y="9799"/>
                  <a:pt x="6311" y="10228"/>
                  <a:pt x="6383" y="10609"/>
                </a:cubicBezTo>
                <a:cubicBezTo>
                  <a:pt x="6180" y="10645"/>
                  <a:pt x="6014" y="10752"/>
                  <a:pt x="5871" y="10895"/>
                </a:cubicBezTo>
                <a:cubicBezTo>
                  <a:pt x="5716" y="11050"/>
                  <a:pt x="5621" y="11216"/>
                  <a:pt x="5561" y="11407"/>
                </a:cubicBezTo>
                <a:cubicBezTo>
                  <a:pt x="5480" y="11392"/>
                  <a:pt x="5399" y="11384"/>
                  <a:pt x="5318" y="11384"/>
                </a:cubicBezTo>
                <a:cubicBezTo>
                  <a:pt x="5017" y="11384"/>
                  <a:pt x="4724" y="11489"/>
                  <a:pt x="4490" y="11704"/>
                </a:cubicBezTo>
                <a:cubicBezTo>
                  <a:pt x="4255" y="11489"/>
                  <a:pt x="3954" y="11384"/>
                  <a:pt x="3651" y="11384"/>
                </a:cubicBezTo>
                <a:cubicBezTo>
                  <a:pt x="3569" y="11384"/>
                  <a:pt x="3487" y="11392"/>
                  <a:pt x="3406" y="11407"/>
                </a:cubicBezTo>
                <a:cubicBezTo>
                  <a:pt x="3347" y="11228"/>
                  <a:pt x="3251" y="11050"/>
                  <a:pt x="3097" y="10895"/>
                </a:cubicBezTo>
                <a:cubicBezTo>
                  <a:pt x="2954" y="10752"/>
                  <a:pt x="2787" y="10645"/>
                  <a:pt x="2597" y="10585"/>
                </a:cubicBezTo>
                <a:cubicBezTo>
                  <a:pt x="2668" y="10216"/>
                  <a:pt x="2561" y="9811"/>
                  <a:pt x="2299" y="9514"/>
                </a:cubicBezTo>
                <a:cubicBezTo>
                  <a:pt x="2561" y="9216"/>
                  <a:pt x="2668" y="8811"/>
                  <a:pt x="2597" y="8442"/>
                </a:cubicBezTo>
                <a:cubicBezTo>
                  <a:pt x="2775" y="8383"/>
                  <a:pt x="2954" y="8275"/>
                  <a:pt x="3097" y="8133"/>
                </a:cubicBezTo>
                <a:cubicBezTo>
                  <a:pt x="3251" y="7978"/>
                  <a:pt x="3347" y="7811"/>
                  <a:pt x="3406" y="7621"/>
                </a:cubicBezTo>
                <a:cubicBezTo>
                  <a:pt x="3490" y="7632"/>
                  <a:pt x="3573" y="7656"/>
                  <a:pt x="3644" y="7656"/>
                </a:cubicBezTo>
                <a:cubicBezTo>
                  <a:pt x="3966" y="7656"/>
                  <a:pt x="4287" y="7537"/>
                  <a:pt x="4525" y="7299"/>
                </a:cubicBezTo>
                <a:cubicBezTo>
                  <a:pt x="4585" y="7240"/>
                  <a:pt x="4644" y="7168"/>
                  <a:pt x="4692" y="7109"/>
                </a:cubicBezTo>
                <a:cubicBezTo>
                  <a:pt x="4871" y="7192"/>
                  <a:pt x="5049" y="7240"/>
                  <a:pt x="5252" y="7240"/>
                </a:cubicBezTo>
                <a:cubicBezTo>
                  <a:pt x="5585" y="7240"/>
                  <a:pt x="5895" y="7109"/>
                  <a:pt x="6133" y="6882"/>
                </a:cubicBezTo>
                <a:cubicBezTo>
                  <a:pt x="6192" y="6823"/>
                  <a:pt x="6252" y="6751"/>
                  <a:pt x="6299" y="6692"/>
                </a:cubicBezTo>
                <a:close/>
                <a:moveTo>
                  <a:pt x="2239" y="11347"/>
                </a:moveTo>
                <a:cubicBezTo>
                  <a:pt x="2347" y="11347"/>
                  <a:pt x="2442" y="11395"/>
                  <a:pt x="2537" y="11466"/>
                </a:cubicBezTo>
                <a:cubicBezTo>
                  <a:pt x="2704" y="11633"/>
                  <a:pt x="2704" y="11895"/>
                  <a:pt x="2537" y="12050"/>
                </a:cubicBezTo>
                <a:cubicBezTo>
                  <a:pt x="2466" y="12121"/>
                  <a:pt x="2358" y="12169"/>
                  <a:pt x="2239" y="12169"/>
                </a:cubicBezTo>
                <a:cubicBezTo>
                  <a:pt x="2227" y="12170"/>
                  <a:pt x="2215" y="12171"/>
                  <a:pt x="2203" y="12171"/>
                </a:cubicBezTo>
                <a:cubicBezTo>
                  <a:pt x="2099" y="12171"/>
                  <a:pt x="2006" y="12126"/>
                  <a:pt x="1942" y="12062"/>
                </a:cubicBezTo>
                <a:cubicBezTo>
                  <a:pt x="1870" y="11990"/>
                  <a:pt x="1823" y="11883"/>
                  <a:pt x="1823" y="11764"/>
                </a:cubicBezTo>
                <a:cubicBezTo>
                  <a:pt x="1823" y="11657"/>
                  <a:pt x="1870" y="11550"/>
                  <a:pt x="1942" y="11466"/>
                </a:cubicBezTo>
                <a:cubicBezTo>
                  <a:pt x="2013" y="11395"/>
                  <a:pt x="2120" y="11347"/>
                  <a:pt x="2239" y="11347"/>
                </a:cubicBezTo>
                <a:close/>
                <a:moveTo>
                  <a:pt x="6762" y="11353"/>
                </a:moveTo>
                <a:cubicBezTo>
                  <a:pt x="6868" y="11353"/>
                  <a:pt x="6972" y="11395"/>
                  <a:pt x="7049" y="11478"/>
                </a:cubicBezTo>
                <a:cubicBezTo>
                  <a:pt x="7121" y="11550"/>
                  <a:pt x="7169" y="11657"/>
                  <a:pt x="7169" y="11776"/>
                </a:cubicBezTo>
                <a:cubicBezTo>
                  <a:pt x="7169" y="11883"/>
                  <a:pt x="7121" y="11990"/>
                  <a:pt x="7049" y="12062"/>
                </a:cubicBezTo>
                <a:cubicBezTo>
                  <a:pt x="6966" y="12145"/>
                  <a:pt x="6856" y="12187"/>
                  <a:pt x="6749" y="12187"/>
                </a:cubicBezTo>
                <a:cubicBezTo>
                  <a:pt x="6642" y="12187"/>
                  <a:pt x="6538" y="12145"/>
                  <a:pt x="6466" y="12062"/>
                </a:cubicBezTo>
                <a:cubicBezTo>
                  <a:pt x="6299" y="11895"/>
                  <a:pt x="6299" y="11633"/>
                  <a:pt x="6466" y="11478"/>
                </a:cubicBezTo>
                <a:cubicBezTo>
                  <a:pt x="6549" y="11395"/>
                  <a:pt x="6657" y="11353"/>
                  <a:pt x="6762" y="11353"/>
                </a:cubicBezTo>
                <a:close/>
                <a:moveTo>
                  <a:pt x="3667" y="12187"/>
                </a:moveTo>
                <a:cubicBezTo>
                  <a:pt x="3772" y="12187"/>
                  <a:pt x="3876" y="12228"/>
                  <a:pt x="3954" y="12312"/>
                </a:cubicBezTo>
                <a:cubicBezTo>
                  <a:pt x="4109" y="12478"/>
                  <a:pt x="4109" y="12740"/>
                  <a:pt x="3954" y="12907"/>
                </a:cubicBezTo>
                <a:cubicBezTo>
                  <a:pt x="3871" y="12990"/>
                  <a:pt x="3760" y="13032"/>
                  <a:pt x="3653" y="13032"/>
                </a:cubicBezTo>
                <a:cubicBezTo>
                  <a:pt x="3546" y="13032"/>
                  <a:pt x="3442" y="12990"/>
                  <a:pt x="3370" y="12907"/>
                </a:cubicBezTo>
                <a:cubicBezTo>
                  <a:pt x="3299" y="12835"/>
                  <a:pt x="3251" y="12728"/>
                  <a:pt x="3251" y="12609"/>
                </a:cubicBezTo>
                <a:cubicBezTo>
                  <a:pt x="3251" y="12490"/>
                  <a:pt x="3299" y="12407"/>
                  <a:pt x="3370" y="12312"/>
                </a:cubicBezTo>
                <a:cubicBezTo>
                  <a:pt x="3454" y="12228"/>
                  <a:pt x="3561" y="12187"/>
                  <a:pt x="3667" y="12187"/>
                </a:cubicBezTo>
                <a:close/>
                <a:moveTo>
                  <a:pt x="5333" y="12207"/>
                </a:moveTo>
                <a:cubicBezTo>
                  <a:pt x="5439" y="12207"/>
                  <a:pt x="5543" y="12246"/>
                  <a:pt x="5621" y="12324"/>
                </a:cubicBezTo>
                <a:cubicBezTo>
                  <a:pt x="5692" y="12407"/>
                  <a:pt x="5728" y="12502"/>
                  <a:pt x="5728" y="12621"/>
                </a:cubicBezTo>
                <a:cubicBezTo>
                  <a:pt x="5728" y="12740"/>
                  <a:pt x="5692" y="12835"/>
                  <a:pt x="5621" y="12907"/>
                </a:cubicBezTo>
                <a:cubicBezTo>
                  <a:pt x="5537" y="12990"/>
                  <a:pt x="5427" y="13032"/>
                  <a:pt x="5320" y="13032"/>
                </a:cubicBezTo>
                <a:cubicBezTo>
                  <a:pt x="5213" y="13032"/>
                  <a:pt x="5109" y="12990"/>
                  <a:pt x="5037" y="12907"/>
                </a:cubicBezTo>
                <a:cubicBezTo>
                  <a:pt x="4871" y="12740"/>
                  <a:pt x="4871" y="12478"/>
                  <a:pt x="5037" y="12324"/>
                </a:cubicBezTo>
                <a:cubicBezTo>
                  <a:pt x="5121" y="12246"/>
                  <a:pt x="5228" y="12207"/>
                  <a:pt x="5333" y="12207"/>
                </a:cubicBezTo>
                <a:close/>
                <a:moveTo>
                  <a:pt x="12169" y="1"/>
                </a:moveTo>
                <a:lnTo>
                  <a:pt x="10002" y="2168"/>
                </a:lnTo>
                <a:cubicBezTo>
                  <a:pt x="9597" y="2560"/>
                  <a:pt x="9526" y="3156"/>
                  <a:pt x="9764" y="3656"/>
                </a:cubicBezTo>
                <a:lnTo>
                  <a:pt x="9050" y="4370"/>
                </a:lnTo>
                <a:cubicBezTo>
                  <a:pt x="8883" y="4287"/>
                  <a:pt x="8701" y="4246"/>
                  <a:pt x="8518" y="4246"/>
                </a:cubicBezTo>
                <a:cubicBezTo>
                  <a:pt x="8204" y="4246"/>
                  <a:pt x="7890" y="4367"/>
                  <a:pt x="7657" y="4608"/>
                </a:cubicBezTo>
                <a:cubicBezTo>
                  <a:pt x="7430" y="4430"/>
                  <a:pt x="7169" y="4323"/>
                  <a:pt x="6871" y="4323"/>
                </a:cubicBezTo>
                <a:cubicBezTo>
                  <a:pt x="6538" y="4323"/>
                  <a:pt x="6228" y="4454"/>
                  <a:pt x="5990" y="4680"/>
                </a:cubicBezTo>
                <a:cubicBezTo>
                  <a:pt x="5930" y="4739"/>
                  <a:pt x="5871" y="4811"/>
                  <a:pt x="5823" y="4870"/>
                </a:cubicBezTo>
                <a:cubicBezTo>
                  <a:pt x="5645" y="4787"/>
                  <a:pt x="5466" y="4739"/>
                  <a:pt x="5264" y="4739"/>
                </a:cubicBezTo>
                <a:cubicBezTo>
                  <a:pt x="4930" y="4739"/>
                  <a:pt x="4621" y="4870"/>
                  <a:pt x="4382" y="5096"/>
                </a:cubicBezTo>
                <a:cubicBezTo>
                  <a:pt x="4323" y="5156"/>
                  <a:pt x="4263" y="5227"/>
                  <a:pt x="4216" y="5287"/>
                </a:cubicBezTo>
                <a:cubicBezTo>
                  <a:pt x="4038" y="5196"/>
                  <a:pt x="3842" y="5150"/>
                  <a:pt x="3646" y="5150"/>
                </a:cubicBezTo>
                <a:cubicBezTo>
                  <a:pt x="3328" y="5150"/>
                  <a:pt x="3011" y="5270"/>
                  <a:pt x="2775" y="5513"/>
                </a:cubicBezTo>
                <a:cubicBezTo>
                  <a:pt x="2620" y="5656"/>
                  <a:pt x="2525" y="5823"/>
                  <a:pt x="2466" y="6013"/>
                </a:cubicBezTo>
                <a:cubicBezTo>
                  <a:pt x="2388" y="5999"/>
                  <a:pt x="2309" y="5992"/>
                  <a:pt x="2230" y="5992"/>
                </a:cubicBezTo>
                <a:cubicBezTo>
                  <a:pt x="1909" y="5992"/>
                  <a:pt x="1585" y="6110"/>
                  <a:pt x="1346" y="6359"/>
                </a:cubicBezTo>
                <a:cubicBezTo>
                  <a:pt x="1049" y="6656"/>
                  <a:pt x="930" y="7085"/>
                  <a:pt x="1001" y="7478"/>
                </a:cubicBezTo>
                <a:cubicBezTo>
                  <a:pt x="823" y="7537"/>
                  <a:pt x="644" y="7632"/>
                  <a:pt x="501" y="7787"/>
                </a:cubicBezTo>
                <a:cubicBezTo>
                  <a:pt x="37" y="8252"/>
                  <a:pt x="1" y="9014"/>
                  <a:pt x="453" y="9502"/>
                </a:cubicBezTo>
                <a:cubicBezTo>
                  <a:pt x="25" y="9990"/>
                  <a:pt x="37" y="10728"/>
                  <a:pt x="501" y="11204"/>
                </a:cubicBezTo>
                <a:cubicBezTo>
                  <a:pt x="644" y="11359"/>
                  <a:pt x="823" y="11466"/>
                  <a:pt x="1001" y="11526"/>
                </a:cubicBezTo>
                <a:cubicBezTo>
                  <a:pt x="930" y="11907"/>
                  <a:pt x="1037" y="12335"/>
                  <a:pt x="1346" y="12633"/>
                </a:cubicBezTo>
                <a:cubicBezTo>
                  <a:pt x="1585" y="12883"/>
                  <a:pt x="1894" y="12990"/>
                  <a:pt x="2227" y="12990"/>
                </a:cubicBezTo>
                <a:cubicBezTo>
                  <a:pt x="2311" y="12990"/>
                  <a:pt x="2382" y="12978"/>
                  <a:pt x="2466" y="12966"/>
                </a:cubicBezTo>
                <a:cubicBezTo>
                  <a:pt x="2525" y="13145"/>
                  <a:pt x="2620" y="13324"/>
                  <a:pt x="2775" y="13467"/>
                </a:cubicBezTo>
                <a:cubicBezTo>
                  <a:pt x="3013" y="13705"/>
                  <a:pt x="3335" y="13824"/>
                  <a:pt x="3656" y="13824"/>
                </a:cubicBezTo>
                <a:cubicBezTo>
                  <a:pt x="3954" y="13824"/>
                  <a:pt x="4252" y="13728"/>
                  <a:pt x="4490" y="13514"/>
                </a:cubicBezTo>
                <a:cubicBezTo>
                  <a:pt x="4728" y="13728"/>
                  <a:pt x="5025" y="13824"/>
                  <a:pt x="5323" y="13824"/>
                </a:cubicBezTo>
                <a:cubicBezTo>
                  <a:pt x="5633" y="13824"/>
                  <a:pt x="5954" y="13705"/>
                  <a:pt x="6192" y="13467"/>
                </a:cubicBezTo>
                <a:cubicBezTo>
                  <a:pt x="6347" y="13324"/>
                  <a:pt x="6454" y="13157"/>
                  <a:pt x="6514" y="12966"/>
                </a:cubicBezTo>
                <a:cubicBezTo>
                  <a:pt x="6585" y="12978"/>
                  <a:pt x="6668" y="12990"/>
                  <a:pt x="6752" y="12990"/>
                </a:cubicBezTo>
                <a:cubicBezTo>
                  <a:pt x="7061" y="12990"/>
                  <a:pt x="7383" y="12883"/>
                  <a:pt x="7621" y="12633"/>
                </a:cubicBezTo>
                <a:cubicBezTo>
                  <a:pt x="7919" y="12335"/>
                  <a:pt x="8038" y="11907"/>
                  <a:pt x="7966" y="11526"/>
                </a:cubicBezTo>
                <a:cubicBezTo>
                  <a:pt x="8145" y="11466"/>
                  <a:pt x="8323" y="11359"/>
                  <a:pt x="8478" y="11204"/>
                </a:cubicBezTo>
                <a:cubicBezTo>
                  <a:pt x="8859" y="10823"/>
                  <a:pt x="8931" y="10240"/>
                  <a:pt x="8693" y="9764"/>
                </a:cubicBezTo>
                <a:cubicBezTo>
                  <a:pt x="8776" y="9716"/>
                  <a:pt x="8835" y="9657"/>
                  <a:pt x="8895" y="9597"/>
                </a:cubicBezTo>
                <a:cubicBezTo>
                  <a:pt x="9133" y="9359"/>
                  <a:pt x="9252" y="9049"/>
                  <a:pt x="9252" y="8728"/>
                </a:cubicBezTo>
                <a:cubicBezTo>
                  <a:pt x="9252" y="8525"/>
                  <a:pt x="9205" y="8335"/>
                  <a:pt x="9109" y="8156"/>
                </a:cubicBezTo>
                <a:cubicBezTo>
                  <a:pt x="9193" y="8121"/>
                  <a:pt x="9252" y="8049"/>
                  <a:pt x="9300" y="7990"/>
                </a:cubicBezTo>
                <a:cubicBezTo>
                  <a:pt x="9550" y="7752"/>
                  <a:pt x="9657" y="7442"/>
                  <a:pt x="9657" y="7121"/>
                </a:cubicBezTo>
                <a:cubicBezTo>
                  <a:pt x="9657" y="6823"/>
                  <a:pt x="9562" y="6549"/>
                  <a:pt x="9383" y="6335"/>
                </a:cubicBezTo>
                <a:cubicBezTo>
                  <a:pt x="9752" y="5942"/>
                  <a:pt x="9824" y="5382"/>
                  <a:pt x="9621" y="4930"/>
                </a:cubicBezTo>
                <a:lnTo>
                  <a:pt x="10336" y="4215"/>
                </a:lnTo>
                <a:cubicBezTo>
                  <a:pt x="10514" y="4311"/>
                  <a:pt x="10705" y="4346"/>
                  <a:pt x="10907" y="4346"/>
                </a:cubicBezTo>
                <a:cubicBezTo>
                  <a:pt x="11240" y="4346"/>
                  <a:pt x="11586" y="4227"/>
                  <a:pt x="11824" y="3977"/>
                </a:cubicBezTo>
                <a:lnTo>
                  <a:pt x="13979" y="1822"/>
                </a:lnTo>
                <a:lnTo>
                  <a:pt x="12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3"/>
          <p:cNvSpPr/>
          <p:nvPr/>
        </p:nvSpPr>
        <p:spPr>
          <a:xfrm>
            <a:off x="4748520" y="2959341"/>
            <a:ext cx="472038" cy="466777"/>
          </a:xfrm>
          <a:custGeom>
            <a:avLst/>
            <a:gdLst/>
            <a:ahLst/>
            <a:cxnLst/>
            <a:rect l="l" t="t" r="r" b="b"/>
            <a:pathLst>
              <a:path w="13907" h="13752" extrusionOk="0">
                <a:moveTo>
                  <a:pt x="2084" y="1476"/>
                </a:moveTo>
                <a:cubicBezTo>
                  <a:pt x="2322" y="1881"/>
                  <a:pt x="2489" y="2227"/>
                  <a:pt x="2489" y="2358"/>
                </a:cubicBezTo>
                <a:cubicBezTo>
                  <a:pt x="2489" y="2584"/>
                  <a:pt x="2310" y="2762"/>
                  <a:pt x="2084" y="2762"/>
                </a:cubicBezTo>
                <a:cubicBezTo>
                  <a:pt x="1858" y="2762"/>
                  <a:pt x="1679" y="2584"/>
                  <a:pt x="1679" y="2358"/>
                </a:cubicBezTo>
                <a:cubicBezTo>
                  <a:pt x="1679" y="2227"/>
                  <a:pt x="1846" y="1869"/>
                  <a:pt x="2084" y="1476"/>
                </a:cubicBezTo>
                <a:close/>
                <a:moveTo>
                  <a:pt x="6977" y="1476"/>
                </a:moveTo>
                <a:cubicBezTo>
                  <a:pt x="7216" y="1881"/>
                  <a:pt x="7382" y="2227"/>
                  <a:pt x="7382" y="2358"/>
                </a:cubicBezTo>
                <a:cubicBezTo>
                  <a:pt x="7382" y="2584"/>
                  <a:pt x="7204" y="2762"/>
                  <a:pt x="6977" y="2762"/>
                </a:cubicBezTo>
                <a:cubicBezTo>
                  <a:pt x="6763" y="2762"/>
                  <a:pt x="6585" y="2584"/>
                  <a:pt x="6585" y="2358"/>
                </a:cubicBezTo>
                <a:cubicBezTo>
                  <a:pt x="6561" y="2227"/>
                  <a:pt x="6739" y="1869"/>
                  <a:pt x="6977" y="1476"/>
                </a:cubicBezTo>
                <a:close/>
                <a:moveTo>
                  <a:pt x="11859" y="1476"/>
                </a:moveTo>
                <a:cubicBezTo>
                  <a:pt x="12097" y="1881"/>
                  <a:pt x="12264" y="2227"/>
                  <a:pt x="12264" y="2358"/>
                </a:cubicBezTo>
                <a:cubicBezTo>
                  <a:pt x="12264" y="2584"/>
                  <a:pt x="12085" y="2762"/>
                  <a:pt x="11859" y="2762"/>
                </a:cubicBezTo>
                <a:cubicBezTo>
                  <a:pt x="11645" y="2762"/>
                  <a:pt x="11454" y="2584"/>
                  <a:pt x="11454" y="2358"/>
                </a:cubicBezTo>
                <a:cubicBezTo>
                  <a:pt x="11466" y="2227"/>
                  <a:pt x="11621" y="1869"/>
                  <a:pt x="11859" y="1476"/>
                </a:cubicBezTo>
                <a:close/>
                <a:moveTo>
                  <a:pt x="2501" y="5203"/>
                </a:moveTo>
                <a:lnTo>
                  <a:pt x="2501" y="8061"/>
                </a:lnTo>
                <a:lnTo>
                  <a:pt x="1679" y="8061"/>
                </a:lnTo>
                <a:lnTo>
                  <a:pt x="1679" y="5203"/>
                </a:lnTo>
                <a:close/>
                <a:moveTo>
                  <a:pt x="7382" y="5203"/>
                </a:moveTo>
                <a:lnTo>
                  <a:pt x="7382" y="8061"/>
                </a:lnTo>
                <a:lnTo>
                  <a:pt x="6561" y="8061"/>
                </a:lnTo>
                <a:lnTo>
                  <a:pt x="6561" y="5203"/>
                </a:lnTo>
                <a:close/>
                <a:moveTo>
                  <a:pt x="12264" y="5203"/>
                </a:moveTo>
                <a:lnTo>
                  <a:pt x="12264" y="8061"/>
                </a:lnTo>
                <a:lnTo>
                  <a:pt x="11442" y="8061"/>
                </a:lnTo>
                <a:lnTo>
                  <a:pt x="11442" y="5203"/>
                </a:lnTo>
                <a:close/>
                <a:moveTo>
                  <a:pt x="2036" y="0"/>
                </a:moveTo>
                <a:cubicBezTo>
                  <a:pt x="1739" y="441"/>
                  <a:pt x="1536" y="714"/>
                  <a:pt x="1274" y="1167"/>
                </a:cubicBezTo>
                <a:cubicBezTo>
                  <a:pt x="858" y="1881"/>
                  <a:pt x="822" y="2191"/>
                  <a:pt x="822" y="2358"/>
                </a:cubicBezTo>
                <a:cubicBezTo>
                  <a:pt x="822" y="2893"/>
                  <a:pt x="1155" y="3334"/>
                  <a:pt x="1632" y="3501"/>
                </a:cubicBezTo>
                <a:lnTo>
                  <a:pt x="1632" y="4382"/>
                </a:lnTo>
                <a:lnTo>
                  <a:pt x="822" y="4382"/>
                </a:lnTo>
                <a:lnTo>
                  <a:pt x="822" y="8037"/>
                </a:lnTo>
                <a:lnTo>
                  <a:pt x="0" y="8037"/>
                </a:lnTo>
                <a:lnTo>
                  <a:pt x="0" y="8858"/>
                </a:lnTo>
                <a:lnTo>
                  <a:pt x="1620" y="8858"/>
                </a:lnTo>
                <a:lnTo>
                  <a:pt x="1620" y="10478"/>
                </a:lnTo>
                <a:lnTo>
                  <a:pt x="6501" y="10478"/>
                </a:lnTo>
                <a:lnTo>
                  <a:pt x="6501" y="11299"/>
                </a:lnTo>
                <a:lnTo>
                  <a:pt x="5680" y="11299"/>
                </a:lnTo>
                <a:lnTo>
                  <a:pt x="5680" y="12121"/>
                </a:lnTo>
                <a:lnTo>
                  <a:pt x="6501" y="12121"/>
                </a:lnTo>
                <a:lnTo>
                  <a:pt x="6501" y="12942"/>
                </a:lnTo>
                <a:lnTo>
                  <a:pt x="4525" y="12942"/>
                </a:lnTo>
                <a:lnTo>
                  <a:pt x="4525" y="13752"/>
                </a:lnTo>
                <a:lnTo>
                  <a:pt x="9406" y="13752"/>
                </a:lnTo>
                <a:lnTo>
                  <a:pt x="9406" y="12942"/>
                </a:lnTo>
                <a:lnTo>
                  <a:pt x="7370" y="12942"/>
                </a:lnTo>
                <a:lnTo>
                  <a:pt x="7370" y="12121"/>
                </a:lnTo>
                <a:lnTo>
                  <a:pt x="8180" y="12121"/>
                </a:lnTo>
                <a:lnTo>
                  <a:pt x="8180" y="11299"/>
                </a:lnTo>
                <a:lnTo>
                  <a:pt x="7370" y="11299"/>
                </a:lnTo>
                <a:lnTo>
                  <a:pt x="7370" y="10478"/>
                </a:lnTo>
                <a:lnTo>
                  <a:pt x="12264" y="10478"/>
                </a:lnTo>
                <a:lnTo>
                  <a:pt x="12264" y="8858"/>
                </a:lnTo>
                <a:lnTo>
                  <a:pt x="13907" y="8858"/>
                </a:lnTo>
                <a:lnTo>
                  <a:pt x="13907" y="8037"/>
                </a:lnTo>
                <a:lnTo>
                  <a:pt x="13085" y="8037"/>
                </a:lnTo>
                <a:lnTo>
                  <a:pt x="13085" y="4382"/>
                </a:lnTo>
                <a:lnTo>
                  <a:pt x="12264" y="4382"/>
                </a:lnTo>
                <a:lnTo>
                  <a:pt x="12264" y="3501"/>
                </a:lnTo>
                <a:cubicBezTo>
                  <a:pt x="12740" y="3334"/>
                  <a:pt x="13085" y="2881"/>
                  <a:pt x="13085" y="2358"/>
                </a:cubicBezTo>
                <a:cubicBezTo>
                  <a:pt x="13085" y="2191"/>
                  <a:pt x="13038" y="1881"/>
                  <a:pt x="12621" y="1167"/>
                </a:cubicBezTo>
                <a:cubicBezTo>
                  <a:pt x="12371" y="714"/>
                  <a:pt x="12157" y="441"/>
                  <a:pt x="11859" y="0"/>
                </a:cubicBezTo>
                <a:cubicBezTo>
                  <a:pt x="11561" y="441"/>
                  <a:pt x="11359" y="714"/>
                  <a:pt x="11109" y="1167"/>
                </a:cubicBezTo>
                <a:cubicBezTo>
                  <a:pt x="10692" y="1881"/>
                  <a:pt x="10645" y="2191"/>
                  <a:pt x="10645" y="2358"/>
                </a:cubicBezTo>
                <a:cubicBezTo>
                  <a:pt x="10645" y="2893"/>
                  <a:pt x="10978" y="3334"/>
                  <a:pt x="11454" y="3501"/>
                </a:cubicBezTo>
                <a:lnTo>
                  <a:pt x="11454" y="4382"/>
                </a:lnTo>
                <a:lnTo>
                  <a:pt x="10645" y="4382"/>
                </a:lnTo>
                <a:lnTo>
                  <a:pt x="10645" y="8037"/>
                </a:lnTo>
                <a:lnTo>
                  <a:pt x="9823" y="8037"/>
                </a:lnTo>
                <a:lnTo>
                  <a:pt x="9823" y="8858"/>
                </a:lnTo>
                <a:lnTo>
                  <a:pt x="11442" y="8858"/>
                </a:lnTo>
                <a:lnTo>
                  <a:pt x="11442" y="9680"/>
                </a:lnTo>
                <a:lnTo>
                  <a:pt x="7370" y="9680"/>
                </a:lnTo>
                <a:lnTo>
                  <a:pt x="7370" y="8858"/>
                </a:lnTo>
                <a:lnTo>
                  <a:pt x="8990" y="8858"/>
                </a:lnTo>
                <a:lnTo>
                  <a:pt x="8990" y="8037"/>
                </a:lnTo>
                <a:lnTo>
                  <a:pt x="8168" y="8037"/>
                </a:lnTo>
                <a:lnTo>
                  <a:pt x="8168" y="4382"/>
                </a:lnTo>
                <a:lnTo>
                  <a:pt x="7347" y="4382"/>
                </a:lnTo>
                <a:lnTo>
                  <a:pt x="7347" y="3501"/>
                </a:lnTo>
                <a:cubicBezTo>
                  <a:pt x="7835" y="3334"/>
                  <a:pt x="8168" y="2881"/>
                  <a:pt x="8168" y="2358"/>
                </a:cubicBezTo>
                <a:cubicBezTo>
                  <a:pt x="8168" y="2191"/>
                  <a:pt x="8132" y="1881"/>
                  <a:pt x="7704" y="1167"/>
                </a:cubicBezTo>
                <a:cubicBezTo>
                  <a:pt x="7454" y="714"/>
                  <a:pt x="7251" y="441"/>
                  <a:pt x="6954" y="0"/>
                </a:cubicBezTo>
                <a:cubicBezTo>
                  <a:pt x="6656" y="441"/>
                  <a:pt x="6442" y="714"/>
                  <a:pt x="6192" y="1167"/>
                </a:cubicBezTo>
                <a:cubicBezTo>
                  <a:pt x="5775" y="1881"/>
                  <a:pt x="5727" y="2191"/>
                  <a:pt x="5727" y="2358"/>
                </a:cubicBezTo>
                <a:cubicBezTo>
                  <a:pt x="5727" y="2893"/>
                  <a:pt x="6073" y="3334"/>
                  <a:pt x="6549" y="3501"/>
                </a:cubicBezTo>
                <a:lnTo>
                  <a:pt x="6549" y="4382"/>
                </a:lnTo>
                <a:lnTo>
                  <a:pt x="5727" y="4382"/>
                </a:lnTo>
                <a:lnTo>
                  <a:pt x="5727" y="8037"/>
                </a:lnTo>
                <a:lnTo>
                  <a:pt x="4906" y="8037"/>
                </a:lnTo>
                <a:lnTo>
                  <a:pt x="4906" y="8858"/>
                </a:lnTo>
                <a:lnTo>
                  <a:pt x="6537" y="8858"/>
                </a:lnTo>
                <a:lnTo>
                  <a:pt x="6537" y="9680"/>
                </a:lnTo>
                <a:lnTo>
                  <a:pt x="2453" y="9680"/>
                </a:lnTo>
                <a:lnTo>
                  <a:pt x="2453" y="8858"/>
                </a:lnTo>
                <a:lnTo>
                  <a:pt x="4072" y="8858"/>
                </a:lnTo>
                <a:lnTo>
                  <a:pt x="4072" y="8037"/>
                </a:lnTo>
                <a:lnTo>
                  <a:pt x="3263" y="8037"/>
                </a:lnTo>
                <a:lnTo>
                  <a:pt x="3263" y="4382"/>
                </a:lnTo>
                <a:lnTo>
                  <a:pt x="2441" y="4382"/>
                </a:lnTo>
                <a:lnTo>
                  <a:pt x="2441" y="3501"/>
                </a:lnTo>
                <a:cubicBezTo>
                  <a:pt x="2917" y="3334"/>
                  <a:pt x="3263" y="2881"/>
                  <a:pt x="3263" y="2358"/>
                </a:cubicBezTo>
                <a:cubicBezTo>
                  <a:pt x="3263" y="2191"/>
                  <a:pt x="3215" y="1881"/>
                  <a:pt x="2798" y="1167"/>
                </a:cubicBezTo>
                <a:cubicBezTo>
                  <a:pt x="2548" y="714"/>
                  <a:pt x="2334" y="441"/>
                  <a:pt x="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0" name="Google Shape;2110;p53"/>
          <p:cNvGrpSpPr/>
          <p:nvPr/>
        </p:nvGrpSpPr>
        <p:grpSpPr>
          <a:xfrm>
            <a:off x="3327256" y="2959498"/>
            <a:ext cx="367801" cy="469628"/>
            <a:chOff x="2330625" y="3629150"/>
            <a:chExt cx="270900" cy="345900"/>
          </a:xfrm>
        </p:grpSpPr>
        <p:sp>
          <p:nvSpPr>
            <p:cNvPr id="2111" name="Google Shape;2111;p53"/>
            <p:cNvSpPr/>
            <p:nvPr/>
          </p:nvSpPr>
          <p:spPr>
            <a:xfrm>
              <a:off x="2330625" y="3629150"/>
              <a:ext cx="270900" cy="345900"/>
            </a:xfrm>
            <a:custGeom>
              <a:avLst/>
              <a:gdLst/>
              <a:ahLst/>
              <a:cxnLst/>
              <a:rect l="l" t="t" r="r" b="b"/>
              <a:pathLst>
                <a:path w="10836" h="13836" extrusionOk="0">
                  <a:moveTo>
                    <a:pt x="6668" y="1048"/>
                  </a:moveTo>
                  <a:lnTo>
                    <a:pt x="6668" y="1858"/>
                  </a:lnTo>
                  <a:lnTo>
                    <a:pt x="5418" y="2167"/>
                  </a:lnTo>
                  <a:lnTo>
                    <a:pt x="4168" y="1858"/>
                  </a:lnTo>
                  <a:lnTo>
                    <a:pt x="4168" y="1048"/>
                  </a:lnTo>
                  <a:lnTo>
                    <a:pt x="5418" y="1370"/>
                  </a:lnTo>
                  <a:lnTo>
                    <a:pt x="6668" y="1048"/>
                  </a:lnTo>
                  <a:close/>
                  <a:moveTo>
                    <a:pt x="7049" y="2620"/>
                  </a:moveTo>
                  <a:lnTo>
                    <a:pt x="9550" y="3870"/>
                  </a:lnTo>
                  <a:cubicBezTo>
                    <a:pt x="9836" y="4013"/>
                    <a:pt x="10014" y="4299"/>
                    <a:pt x="10014" y="4608"/>
                  </a:cubicBezTo>
                  <a:lnTo>
                    <a:pt x="10014" y="8001"/>
                  </a:lnTo>
                  <a:lnTo>
                    <a:pt x="9169" y="8001"/>
                  </a:lnTo>
                  <a:lnTo>
                    <a:pt x="9169" y="5084"/>
                  </a:lnTo>
                  <a:lnTo>
                    <a:pt x="8335" y="5084"/>
                  </a:lnTo>
                  <a:lnTo>
                    <a:pt x="8335" y="12990"/>
                  </a:lnTo>
                  <a:lnTo>
                    <a:pt x="2513" y="12990"/>
                  </a:lnTo>
                  <a:lnTo>
                    <a:pt x="2513" y="5084"/>
                  </a:lnTo>
                  <a:lnTo>
                    <a:pt x="1680" y="5084"/>
                  </a:lnTo>
                  <a:lnTo>
                    <a:pt x="1680" y="8001"/>
                  </a:lnTo>
                  <a:lnTo>
                    <a:pt x="846" y="8001"/>
                  </a:lnTo>
                  <a:lnTo>
                    <a:pt x="846" y="4608"/>
                  </a:lnTo>
                  <a:cubicBezTo>
                    <a:pt x="846" y="4299"/>
                    <a:pt x="1025" y="4013"/>
                    <a:pt x="1311" y="3870"/>
                  </a:cubicBezTo>
                  <a:lnTo>
                    <a:pt x="3811" y="2620"/>
                  </a:lnTo>
                  <a:lnTo>
                    <a:pt x="5013" y="2917"/>
                  </a:lnTo>
                  <a:lnTo>
                    <a:pt x="5013" y="7585"/>
                  </a:lnTo>
                  <a:lnTo>
                    <a:pt x="5847" y="7585"/>
                  </a:lnTo>
                  <a:lnTo>
                    <a:pt x="5847" y="2917"/>
                  </a:lnTo>
                  <a:lnTo>
                    <a:pt x="7049" y="2620"/>
                  </a:lnTo>
                  <a:close/>
                  <a:moveTo>
                    <a:pt x="3335" y="0"/>
                  </a:moveTo>
                  <a:lnTo>
                    <a:pt x="3335" y="1929"/>
                  </a:lnTo>
                  <a:lnTo>
                    <a:pt x="918" y="3132"/>
                  </a:lnTo>
                  <a:cubicBezTo>
                    <a:pt x="358" y="3417"/>
                    <a:pt x="1" y="3989"/>
                    <a:pt x="1" y="4620"/>
                  </a:cubicBezTo>
                  <a:lnTo>
                    <a:pt x="1" y="8847"/>
                  </a:lnTo>
                  <a:lnTo>
                    <a:pt x="1668" y="8847"/>
                  </a:lnTo>
                  <a:lnTo>
                    <a:pt x="1668" y="13835"/>
                  </a:lnTo>
                  <a:lnTo>
                    <a:pt x="9169" y="13835"/>
                  </a:lnTo>
                  <a:lnTo>
                    <a:pt x="9169" y="8847"/>
                  </a:lnTo>
                  <a:lnTo>
                    <a:pt x="10836" y="8847"/>
                  </a:lnTo>
                  <a:lnTo>
                    <a:pt x="10836" y="4620"/>
                  </a:lnTo>
                  <a:cubicBezTo>
                    <a:pt x="10836" y="3989"/>
                    <a:pt x="10478" y="3417"/>
                    <a:pt x="9919" y="3132"/>
                  </a:cubicBezTo>
                  <a:lnTo>
                    <a:pt x="7502" y="1929"/>
                  </a:lnTo>
                  <a:lnTo>
                    <a:pt x="7502" y="0"/>
                  </a:lnTo>
                  <a:lnTo>
                    <a:pt x="5418" y="512"/>
                  </a:lnTo>
                  <a:lnTo>
                    <a:pt x="3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3"/>
            <p:cNvSpPr/>
            <p:nvPr/>
          </p:nvSpPr>
          <p:spPr>
            <a:xfrm>
              <a:off x="2497325" y="3735700"/>
              <a:ext cx="20850" cy="20875"/>
            </a:xfrm>
            <a:custGeom>
              <a:avLst/>
              <a:gdLst/>
              <a:ahLst/>
              <a:cxnLst/>
              <a:rect l="l" t="t" r="r" b="b"/>
              <a:pathLst>
                <a:path w="834" h="835" extrusionOk="0">
                  <a:moveTo>
                    <a:pt x="0" y="1"/>
                  </a:moveTo>
                  <a:lnTo>
                    <a:pt x="0"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3"/>
            <p:cNvSpPr/>
            <p:nvPr/>
          </p:nvSpPr>
          <p:spPr>
            <a:xfrm>
              <a:off x="2497325" y="3777375"/>
              <a:ext cx="20850" cy="20875"/>
            </a:xfrm>
            <a:custGeom>
              <a:avLst/>
              <a:gdLst/>
              <a:ahLst/>
              <a:cxnLst/>
              <a:rect l="l" t="t" r="r" b="b"/>
              <a:pathLst>
                <a:path w="834" h="835" extrusionOk="0">
                  <a:moveTo>
                    <a:pt x="0" y="1"/>
                  </a:moveTo>
                  <a:lnTo>
                    <a:pt x="0" y="834"/>
                  </a:lnTo>
                  <a:lnTo>
                    <a:pt x="834" y="834"/>
                  </a:lnTo>
                  <a:lnTo>
                    <a:pt x="8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4" name="Google Shape;2114;p53"/>
          <p:cNvSpPr/>
          <p:nvPr/>
        </p:nvSpPr>
        <p:spPr>
          <a:xfrm>
            <a:off x="2568012" y="2959341"/>
            <a:ext cx="469628" cy="373843"/>
          </a:xfrm>
          <a:custGeom>
            <a:avLst/>
            <a:gdLst/>
            <a:ahLst/>
            <a:cxnLst/>
            <a:rect l="l" t="t" r="r" b="b"/>
            <a:pathLst>
              <a:path w="13836" h="11014" extrusionOk="0">
                <a:moveTo>
                  <a:pt x="5323" y="822"/>
                </a:moveTo>
                <a:lnTo>
                  <a:pt x="5323" y="4560"/>
                </a:lnTo>
                <a:cubicBezTo>
                  <a:pt x="4978" y="4679"/>
                  <a:pt x="4704" y="4965"/>
                  <a:pt x="4585" y="5299"/>
                </a:cubicBezTo>
                <a:lnTo>
                  <a:pt x="1799" y="5299"/>
                </a:lnTo>
                <a:lnTo>
                  <a:pt x="3180" y="822"/>
                </a:lnTo>
                <a:close/>
                <a:moveTo>
                  <a:pt x="10716" y="822"/>
                </a:moveTo>
                <a:lnTo>
                  <a:pt x="12098" y="5299"/>
                </a:lnTo>
                <a:lnTo>
                  <a:pt x="6871" y="5299"/>
                </a:lnTo>
                <a:cubicBezTo>
                  <a:pt x="6752" y="4965"/>
                  <a:pt x="6466" y="4679"/>
                  <a:pt x="6133" y="4560"/>
                </a:cubicBezTo>
                <a:lnTo>
                  <a:pt x="6133" y="822"/>
                </a:lnTo>
                <a:close/>
                <a:moveTo>
                  <a:pt x="5728" y="5299"/>
                </a:moveTo>
                <a:cubicBezTo>
                  <a:pt x="5954" y="5299"/>
                  <a:pt x="6133" y="5477"/>
                  <a:pt x="6133" y="5703"/>
                </a:cubicBezTo>
                <a:cubicBezTo>
                  <a:pt x="6133" y="5930"/>
                  <a:pt x="5954" y="6108"/>
                  <a:pt x="5728" y="6108"/>
                </a:cubicBezTo>
                <a:cubicBezTo>
                  <a:pt x="5502" y="6108"/>
                  <a:pt x="5323" y="5930"/>
                  <a:pt x="5323" y="5703"/>
                </a:cubicBezTo>
                <a:cubicBezTo>
                  <a:pt x="5323" y="5477"/>
                  <a:pt x="5502" y="5299"/>
                  <a:pt x="5728" y="5299"/>
                </a:cubicBezTo>
                <a:close/>
                <a:moveTo>
                  <a:pt x="4585" y="6120"/>
                </a:moveTo>
                <a:cubicBezTo>
                  <a:pt x="4644" y="6275"/>
                  <a:pt x="4716" y="6406"/>
                  <a:pt x="4823" y="6525"/>
                </a:cubicBezTo>
                <a:cubicBezTo>
                  <a:pt x="4620" y="6751"/>
                  <a:pt x="4501" y="7025"/>
                  <a:pt x="4501" y="7346"/>
                </a:cubicBezTo>
                <a:lnTo>
                  <a:pt x="1644" y="7346"/>
                </a:lnTo>
                <a:lnTo>
                  <a:pt x="1644" y="6120"/>
                </a:lnTo>
                <a:close/>
                <a:moveTo>
                  <a:pt x="12229" y="6120"/>
                </a:moveTo>
                <a:lnTo>
                  <a:pt x="12229" y="7346"/>
                </a:lnTo>
                <a:lnTo>
                  <a:pt x="6942" y="7346"/>
                </a:lnTo>
                <a:cubicBezTo>
                  <a:pt x="6942" y="7025"/>
                  <a:pt x="6823" y="6751"/>
                  <a:pt x="6633" y="6525"/>
                </a:cubicBezTo>
                <a:cubicBezTo>
                  <a:pt x="6740" y="6406"/>
                  <a:pt x="6823" y="6275"/>
                  <a:pt x="6871" y="6120"/>
                </a:cubicBezTo>
                <a:close/>
                <a:moveTo>
                  <a:pt x="4501" y="8144"/>
                </a:moveTo>
                <a:lnTo>
                  <a:pt x="4501" y="9371"/>
                </a:lnTo>
                <a:lnTo>
                  <a:pt x="846" y="9371"/>
                </a:lnTo>
                <a:lnTo>
                  <a:pt x="846" y="8144"/>
                </a:lnTo>
                <a:close/>
                <a:moveTo>
                  <a:pt x="13062" y="8144"/>
                </a:moveTo>
                <a:lnTo>
                  <a:pt x="13062" y="9371"/>
                </a:lnTo>
                <a:lnTo>
                  <a:pt x="6966" y="9371"/>
                </a:lnTo>
                <a:lnTo>
                  <a:pt x="6966" y="8144"/>
                </a:lnTo>
                <a:close/>
                <a:moveTo>
                  <a:pt x="5728" y="6930"/>
                </a:moveTo>
                <a:cubicBezTo>
                  <a:pt x="5954" y="6930"/>
                  <a:pt x="6133" y="7108"/>
                  <a:pt x="6133" y="7323"/>
                </a:cubicBezTo>
                <a:lnTo>
                  <a:pt x="6133" y="10180"/>
                </a:lnTo>
                <a:lnTo>
                  <a:pt x="5323" y="10180"/>
                </a:lnTo>
                <a:lnTo>
                  <a:pt x="5323" y="7323"/>
                </a:lnTo>
                <a:cubicBezTo>
                  <a:pt x="5323" y="7108"/>
                  <a:pt x="5502" y="6930"/>
                  <a:pt x="5728" y="6930"/>
                </a:cubicBezTo>
                <a:close/>
                <a:moveTo>
                  <a:pt x="2561" y="0"/>
                </a:moveTo>
                <a:lnTo>
                  <a:pt x="810" y="5644"/>
                </a:lnTo>
                <a:lnTo>
                  <a:pt x="810" y="7346"/>
                </a:lnTo>
                <a:lnTo>
                  <a:pt x="1" y="7346"/>
                </a:lnTo>
                <a:lnTo>
                  <a:pt x="1" y="10204"/>
                </a:lnTo>
                <a:lnTo>
                  <a:pt x="4478" y="10204"/>
                </a:lnTo>
                <a:lnTo>
                  <a:pt x="4478" y="11014"/>
                </a:lnTo>
                <a:lnTo>
                  <a:pt x="6918" y="11014"/>
                </a:lnTo>
                <a:lnTo>
                  <a:pt x="6918" y="10204"/>
                </a:lnTo>
                <a:lnTo>
                  <a:pt x="13836" y="10204"/>
                </a:lnTo>
                <a:lnTo>
                  <a:pt x="13836" y="7346"/>
                </a:lnTo>
                <a:lnTo>
                  <a:pt x="13050" y="7346"/>
                </a:lnTo>
                <a:lnTo>
                  <a:pt x="13050" y="5644"/>
                </a:lnTo>
                <a:lnTo>
                  <a:pt x="113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3"/>
          <p:cNvSpPr/>
          <p:nvPr/>
        </p:nvSpPr>
        <p:spPr>
          <a:xfrm>
            <a:off x="1808038" y="2959341"/>
            <a:ext cx="470443" cy="469255"/>
          </a:xfrm>
          <a:custGeom>
            <a:avLst/>
            <a:gdLst/>
            <a:ahLst/>
            <a:cxnLst/>
            <a:rect l="l" t="t" r="r" b="b"/>
            <a:pathLst>
              <a:path w="13860" h="13825" extrusionOk="0">
                <a:moveTo>
                  <a:pt x="7311" y="1633"/>
                </a:moveTo>
                <a:cubicBezTo>
                  <a:pt x="7537" y="1633"/>
                  <a:pt x="7716" y="1811"/>
                  <a:pt x="7716" y="2037"/>
                </a:cubicBezTo>
                <a:lnTo>
                  <a:pt x="7716" y="2442"/>
                </a:lnTo>
                <a:lnTo>
                  <a:pt x="6096" y="2442"/>
                </a:lnTo>
                <a:lnTo>
                  <a:pt x="6096" y="1990"/>
                </a:lnTo>
                <a:cubicBezTo>
                  <a:pt x="6108" y="1787"/>
                  <a:pt x="6287" y="1633"/>
                  <a:pt x="6489" y="1633"/>
                </a:cubicBezTo>
                <a:close/>
                <a:moveTo>
                  <a:pt x="10156" y="799"/>
                </a:moveTo>
                <a:cubicBezTo>
                  <a:pt x="10597" y="799"/>
                  <a:pt x="10978" y="1168"/>
                  <a:pt x="10978" y="1621"/>
                </a:cubicBezTo>
                <a:cubicBezTo>
                  <a:pt x="10978" y="2061"/>
                  <a:pt x="10597" y="2442"/>
                  <a:pt x="10156" y="2442"/>
                </a:cubicBezTo>
                <a:lnTo>
                  <a:pt x="8537" y="2442"/>
                </a:lnTo>
                <a:lnTo>
                  <a:pt x="8537" y="2264"/>
                </a:lnTo>
                <a:cubicBezTo>
                  <a:pt x="9132" y="1347"/>
                  <a:pt x="9740" y="799"/>
                  <a:pt x="10156" y="799"/>
                </a:cubicBezTo>
                <a:close/>
                <a:moveTo>
                  <a:pt x="3698" y="810"/>
                </a:moveTo>
                <a:cubicBezTo>
                  <a:pt x="3715" y="810"/>
                  <a:pt x="3733" y="810"/>
                  <a:pt x="3751" y="811"/>
                </a:cubicBezTo>
                <a:cubicBezTo>
                  <a:pt x="4429" y="871"/>
                  <a:pt x="4941" y="1502"/>
                  <a:pt x="5275" y="2061"/>
                </a:cubicBezTo>
                <a:lnTo>
                  <a:pt x="5275" y="2454"/>
                </a:lnTo>
                <a:cubicBezTo>
                  <a:pt x="5084" y="2442"/>
                  <a:pt x="3846" y="2442"/>
                  <a:pt x="3632" y="2442"/>
                </a:cubicBezTo>
                <a:cubicBezTo>
                  <a:pt x="3417" y="2442"/>
                  <a:pt x="3203" y="2347"/>
                  <a:pt x="3060" y="2204"/>
                </a:cubicBezTo>
                <a:cubicBezTo>
                  <a:pt x="2739" y="1883"/>
                  <a:pt x="2727" y="1347"/>
                  <a:pt x="3084" y="1037"/>
                </a:cubicBezTo>
                <a:cubicBezTo>
                  <a:pt x="3250" y="882"/>
                  <a:pt x="3467" y="810"/>
                  <a:pt x="3698" y="810"/>
                </a:cubicBezTo>
                <a:close/>
                <a:moveTo>
                  <a:pt x="2834" y="3240"/>
                </a:moveTo>
                <a:lnTo>
                  <a:pt x="2834" y="4859"/>
                </a:lnTo>
                <a:lnTo>
                  <a:pt x="798" y="4859"/>
                </a:lnTo>
                <a:lnTo>
                  <a:pt x="798" y="3240"/>
                </a:lnTo>
                <a:close/>
                <a:moveTo>
                  <a:pt x="13014" y="3252"/>
                </a:moveTo>
                <a:lnTo>
                  <a:pt x="13014" y="4883"/>
                </a:lnTo>
                <a:lnTo>
                  <a:pt x="6906" y="4883"/>
                </a:lnTo>
                <a:lnTo>
                  <a:pt x="6906" y="3252"/>
                </a:lnTo>
                <a:close/>
                <a:moveTo>
                  <a:pt x="2834" y="5681"/>
                </a:moveTo>
                <a:lnTo>
                  <a:pt x="2834" y="6907"/>
                </a:lnTo>
                <a:lnTo>
                  <a:pt x="1608" y="6907"/>
                </a:lnTo>
                <a:lnTo>
                  <a:pt x="1608" y="5681"/>
                </a:lnTo>
                <a:close/>
                <a:moveTo>
                  <a:pt x="12192" y="5681"/>
                </a:moveTo>
                <a:lnTo>
                  <a:pt x="12192" y="6919"/>
                </a:lnTo>
                <a:lnTo>
                  <a:pt x="6894" y="6919"/>
                </a:lnTo>
                <a:lnTo>
                  <a:pt x="6894" y="5681"/>
                </a:lnTo>
                <a:close/>
                <a:moveTo>
                  <a:pt x="2834" y="7717"/>
                </a:moveTo>
                <a:lnTo>
                  <a:pt x="2834" y="9348"/>
                </a:lnTo>
                <a:lnTo>
                  <a:pt x="1608" y="9348"/>
                </a:lnTo>
                <a:lnTo>
                  <a:pt x="1608" y="7717"/>
                </a:lnTo>
                <a:close/>
                <a:moveTo>
                  <a:pt x="12192" y="7740"/>
                </a:moveTo>
                <a:lnTo>
                  <a:pt x="12192" y="9360"/>
                </a:lnTo>
                <a:lnTo>
                  <a:pt x="6894" y="9360"/>
                </a:lnTo>
                <a:lnTo>
                  <a:pt x="6894" y="7740"/>
                </a:lnTo>
                <a:close/>
                <a:moveTo>
                  <a:pt x="2834" y="10157"/>
                </a:moveTo>
                <a:lnTo>
                  <a:pt x="2834" y="13015"/>
                </a:lnTo>
                <a:lnTo>
                  <a:pt x="1608" y="13015"/>
                </a:lnTo>
                <a:lnTo>
                  <a:pt x="1608" y="10157"/>
                </a:lnTo>
                <a:close/>
                <a:moveTo>
                  <a:pt x="4453" y="3240"/>
                </a:moveTo>
                <a:lnTo>
                  <a:pt x="4453" y="13015"/>
                </a:lnTo>
                <a:lnTo>
                  <a:pt x="3632" y="13015"/>
                </a:lnTo>
                <a:lnTo>
                  <a:pt x="3632" y="3240"/>
                </a:lnTo>
                <a:close/>
                <a:moveTo>
                  <a:pt x="6096" y="3240"/>
                </a:moveTo>
                <a:lnTo>
                  <a:pt x="6096" y="13015"/>
                </a:lnTo>
                <a:lnTo>
                  <a:pt x="5275" y="13015"/>
                </a:lnTo>
                <a:lnTo>
                  <a:pt x="5275" y="3240"/>
                </a:lnTo>
                <a:close/>
                <a:moveTo>
                  <a:pt x="12192" y="10157"/>
                </a:moveTo>
                <a:lnTo>
                  <a:pt x="12192" y="13015"/>
                </a:lnTo>
                <a:lnTo>
                  <a:pt x="6894" y="13015"/>
                </a:lnTo>
                <a:lnTo>
                  <a:pt x="6894" y="10157"/>
                </a:lnTo>
                <a:close/>
                <a:moveTo>
                  <a:pt x="3690" y="0"/>
                </a:moveTo>
                <a:cubicBezTo>
                  <a:pt x="2772" y="0"/>
                  <a:pt x="2039" y="710"/>
                  <a:pt x="2024" y="1609"/>
                </a:cubicBezTo>
                <a:cubicBezTo>
                  <a:pt x="2024" y="1906"/>
                  <a:pt x="2108" y="2180"/>
                  <a:pt x="2251" y="2442"/>
                </a:cubicBezTo>
                <a:lnTo>
                  <a:pt x="0" y="2442"/>
                </a:lnTo>
                <a:lnTo>
                  <a:pt x="0" y="5681"/>
                </a:lnTo>
                <a:lnTo>
                  <a:pt x="822" y="5681"/>
                </a:lnTo>
                <a:lnTo>
                  <a:pt x="822" y="13825"/>
                </a:lnTo>
                <a:lnTo>
                  <a:pt x="13038" y="13825"/>
                </a:lnTo>
                <a:lnTo>
                  <a:pt x="13038" y="5681"/>
                </a:lnTo>
                <a:lnTo>
                  <a:pt x="13859" y="5681"/>
                </a:lnTo>
                <a:lnTo>
                  <a:pt x="13859" y="2442"/>
                </a:lnTo>
                <a:lnTo>
                  <a:pt x="11573" y="2442"/>
                </a:lnTo>
                <a:cubicBezTo>
                  <a:pt x="11704" y="2204"/>
                  <a:pt x="11787" y="1918"/>
                  <a:pt x="11787" y="1621"/>
                </a:cubicBezTo>
                <a:cubicBezTo>
                  <a:pt x="11787" y="728"/>
                  <a:pt x="11061" y="1"/>
                  <a:pt x="10168" y="1"/>
                </a:cubicBezTo>
                <a:cubicBezTo>
                  <a:pt x="9561" y="1"/>
                  <a:pt x="8918" y="418"/>
                  <a:pt x="8263" y="1263"/>
                </a:cubicBezTo>
                <a:cubicBezTo>
                  <a:pt x="8037" y="990"/>
                  <a:pt x="7704" y="811"/>
                  <a:pt x="7323" y="811"/>
                </a:cubicBezTo>
                <a:lnTo>
                  <a:pt x="6513" y="811"/>
                </a:lnTo>
                <a:cubicBezTo>
                  <a:pt x="6180" y="811"/>
                  <a:pt x="5882" y="954"/>
                  <a:pt x="5656" y="1156"/>
                </a:cubicBezTo>
                <a:cubicBezTo>
                  <a:pt x="5028" y="331"/>
                  <a:pt x="4316" y="0"/>
                  <a:pt x="3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3"/>
          <p:cNvSpPr/>
          <p:nvPr/>
        </p:nvSpPr>
        <p:spPr>
          <a:xfrm>
            <a:off x="1076744" y="2959341"/>
            <a:ext cx="441762" cy="469221"/>
          </a:xfrm>
          <a:custGeom>
            <a:avLst/>
            <a:gdLst/>
            <a:ahLst/>
            <a:cxnLst/>
            <a:rect l="l" t="t" r="r" b="b"/>
            <a:pathLst>
              <a:path w="13015" h="13824" extrusionOk="0">
                <a:moveTo>
                  <a:pt x="6252" y="798"/>
                </a:moveTo>
                <a:lnTo>
                  <a:pt x="5835" y="1620"/>
                </a:lnTo>
                <a:lnTo>
                  <a:pt x="3894" y="1620"/>
                </a:lnTo>
                <a:lnTo>
                  <a:pt x="3489" y="798"/>
                </a:lnTo>
                <a:close/>
                <a:moveTo>
                  <a:pt x="5692" y="2441"/>
                </a:moveTo>
                <a:cubicBezTo>
                  <a:pt x="5728" y="2703"/>
                  <a:pt x="5763" y="2989"/>
                  <a:pt x="5847" y="3239"/>
                </a:cubicBezTo>
                <a:lnTo>
                  <a:pt x="3894" y="3239"/>
                </a:lnTo>
                <a:cubicBezTo>
                  <a:pt x="3954" y="2977"/>
                  <a:pt x="4013" y="2703"/>
                  <a:pt x="4025" y="2441"/>
                </a:cubicBezTo>
                <a:close/>
                <a:moveTo>
                  <a:pt x="3227" y="2417"/>
                </a:moveTo>
                <a:cubicBezTo>
                  <a:pt x="3156" y="3179"/>
                  <a:pt x="2834" y="3894"/>
                  <a:pt x="2346" y="4489"/>
                </a:cubicBezTo>
                <a:cubicBezTo>
                  <a:pt x="2299" y="4549"/>
                  <a:pt x="2239" y="4608"/>
                  <a:pt x="2191" y="4668"/>
                </a:cubicBezTo>
                <a:cubicBezTo>
                  <a:pt x="2084" y="4358"/>
                  <a:pt x="2025" y="4025"/>
                  <a:pt x="2025" y="3691"/>
                </a:cubicBezTo>
                <a:lnTo>
                  <a:pt x="2025" y="3239"/>
                </a:lnTo>
                <a:cubicBezTo>
                  <a:pt x="2025" y="2798"/>
                  <a:pt x="2394" y="2417"/>
                  <a:pt x="2834" y="2417"/>
                </a:cubicBezTo>
                <a:close/>
                <a:moveTo>
                  <a:pt x="12124" y="8952"/>
                </a:moveTo>
                <a:cubicBezTo>
                  <a:pt x="12166" y="8952"/>
                  <a:pt x="12205" y="8996"/>
                  <a:pt x="12205" y="9049"/>
                </a:cubicBezTo>
                <a:lnTo>
                  <a:pt x="12205" y="9668"/>
                </a:lnTo>
                <a:cubicBezTo>
                  <a:pt x="12205" y="9728"/>
                  <a:pt x="12157" y="9763"/>
                  <a:pt x="12109" y="9763"/>
                </a:cubicBezTo>
                <a:lnTo>
                  <a:pt x="8228" y="9763"/>
                </a:lnTo>
                <a:cubicBezTo>
                  <a:pt x="8168" y="9763"/>
                  <a:pt x="8133" y="9716"/>
                  <a:pt x="8133" y="9668"/>
                </a:cubicBezTo>
                <a:lnTo>
                  <a:pt x="8133" y="9049"/>
                </a:lnTo>
                <a:cubicBezTo>
                  <a:pt x="8133" y="8990"/>
                  <a:pt x="8180" y="8954"/>
                  <a:pt x="8228" y="8954"/>
                </a:cubicBezTo>
                <a:lnTo>
                  <a:pt x="12109" y="8954"/>
                </a:lnTo>
                <a:cubicBezTo>
                  <a:pt x="12114" y="8953"/>
                  <a:pt x="12119" y="8952"/>
                  <a:pt x="12124" y="8952"/>
                </a:cubicBezTo>
                <a:close/>
                <a:moveTo>
                  <a:pt x="12109" y="10573"/>
                </a:moveTo>
                <a:cubicBezTo>
                  <a:pt x="12157" y="10573"/>
                  <a:pt x="12205" y="10621"/>
                  <a:pt x="12205" y="10668"/>
                </a:cubicBezTo>
                <a:lnTo>
                  <a:pt x="12205" y="11287"/>
                </a:lnTo>
                <a:cubicBezTo>
                  <a:pt x="12205" y="11347"/>
                  <a:pt x="12157" y="11383"/>
                  <a:pt x="12109" y="11383"/>
                </a:cubicBezTo>
                <a:lnTo>
                  <a:pt x="8228" y="11383"/>
                </a:lnTo>
                <a:cubicBezTo>
                  <a:pt x="8168" y="11383"/>
                  <a:pt x="8133" y="11335"/>
                  <a:pt x="8133" y="11287"/>
                </a:cubicBezTo>
                <a:lnTo>
                  <a:pt x="8133" y="10668"/>
                </a:lnTo>
                <a:cubicBezTo>
                  <a:pt x="8133" y="10609"/>
                  <a:pt x="8180" y="10573"/>
                  <a:pt x="8228" y="10573"/>
                </a:cubicBezTo>
                <a:close/>
                <a:moveTo>
                  <a:pt x="6168" y="4060"/>
                </a:moveTo>
                <a:cubicBezTo>
                  <a:pt x="6335" y="4406"/>
                  <a:pt x="6549" y="4727"/>
                  <a:pt x="6799" y="5013"/>
                </a:cubicBezTo>
                <a:cubicBezTo>
                  <a:pt x="7561" y="5918"/>
                  <a:pt x="8490" y="6989"/>
                  <a:pt x="8835" y="8120"/>
                </a:cubicBezTo>
                <a:lnTo>
                  <a:pt x="8240" y="8120"/>
                </a:lnTo>
                <a:cubicBezTo>
                  <a:pt x="7728" y="8120"/>
                  <a:pt x="7335" y="8525"/>
                  <a:pt x="7335" y="9025"/>
                </a:cubicBezTo>
                <a:lnTo>
                  <a:pt x="7335" y="9656"/>
                </a:lnTo>
                <a:cubicBezTo>
                  <a:pt x="7335" y="9835"/>
                  <a:pt x="7395" y="10014"/>
                  <a:pt x="7478" y="10156"/>
                </a:cubicBezTo>
                <a:cubicBezTo>
                  <a:pt x="7395" y="10311"/>
                  <a:pt x="7335" y="10478"/>
                  <a:pt x="7335" y="10668"/>
                </a:cubicBezTo>
                <a:lnTo>
                  <a:pt x="7335" y="11287"/>
                </a:lnTo>
                <a:cubicBezTo>
                  <a:pt x="7335" y="11466"/>
                  <a:pt x="7395" y="11645"/>
                  <a:pt x="7478" y="11788"/>
                </a:cubicBezTo>
                <a:cubicBezTo>
                  <a:pt x="7406" y="11907"/>
                  <a:pt x="7359" y="12049"/>
                  <a:pt x="7347" y="12204"/>
                </a:cubicBezTo>
                <a:cubicBezTo>
                  <a:pt x="6644" y="12740"/>
                  <a:pt x="5787" y="13014"/>
                  <a:pt x="4894" y="13014"/>
                </a:cubicBezTo>
                <a:cubicBezTo>
                  <a:pt x="2620" y="13014"/>
                  <a:pt x="798" y="11192"/>
                  <a:pt x="798" y="8942"/>
                </a:cubicBezTo>
                <a:cubicBezTo>
                  <a:pt x="798" y="8275"/>
                  <a:pt x="1251" y="7287"/>
                  <a:pt x="2096" y="6132"/>
                </a:cubicBezTo>
                <a:cubicBezTo>
                  <a:pt x="2239" y="6311"/>
                  <a:pt x="2406" y="6465"/>
                  <a:pt x="2584" y="6608"/>
                </a:cubicBezTo>
                <a:cubicBezTo>
                  <a:pt x="3108" y="7037"/>
                  <a:pt x="3192" y="7799"/>
                  <a:pt x="2799" y="8335"/>
                </a:cubicBezTo>
                <a:lnTo>
                  <a:pt x="2525" y="8692"/>
                </a:lnTo>
                <a:lnTo>
                  <a:pt x="3180" y="9180"/>
                </a:lnTo>
                <a:lnTo>
                  <a:pt x="3454" y="8823"/>
                </a:lnTo>
                <a:cubicBezTo>
                  <a:pt x="4120" y="7930"/>
                  <a:pt x="3966" y="6692"/>
                  <a:pt x="3120" y="5977"/>
                </a:cubicBezTo>
                <a:cubicBezTo>
                  <a:pt x="2930" y="5811"/>
                  <a:pt x="2763" y="5656"/>
                  <a:pt x="2632" y="5453"/>
                </a:cubicBezTo>
                <a:lnTo>
                  <a:pt x="2989" y="5013"/>
                </a:lnTo>
                <a:cubicBezTo>
                  <a:pt x="3239" y="4715"/>
                  <a:pt x="3454" y="4406"/>
                  <a:pt x="3608" y="4060"/>
                </a:cubicBezTo>
                <a:close/>
                <a:moveTo>
                  <a:pt x="12169" y="12216"/>
                </a:moveTo>
                <a:cubicBezTo>
                  <a:pt x="12181" y="12228"/>
                  <a:pt x="12205" y="12264"/>
                  <a:pt x="12205" y="12300"/>
                </a:cubicBezTo>
                <a:lnTo>
                  <a:pt x="12205" y="12931"/>
                </a:lnTo>
                <a:cubicBezTo>
                  <a:pt x="12205" y="12990"/>
                  <a:pt x="12181" y="13014"/>
                  <a:pt x="12169" y="13014"/>
                </a:cubicBezTo>
                <a:lnTo>
                  <a:pt x="8168" y="13014"/>
                </a:lnTo>
                <a:cubicBezTo>
                  <a:pt x="8157" y="13002"/>
                  <a:pt x="8133" y="12978"/>
                  <a:pt x="8133" y="12931"/>
                </a:cubicBezTo>
                <a:lnTo>
                  <a:pt x="8133" y="12300"/>
                </a:lnTo>
                <a:cubicBezTo>
                  <a:pt x="8133" y="12240"/>
                  <a:pt x="8157" y="12216"/>
                  <a:pt x="8168" y="12216"/>
                </a:cubicBezTo>
                <a:close/>
                <a:moveTo>
                  <a:pt x="2168" y="0"/>
                </a:moveTo>
                <a:lnTo>
                  <a:pt x="2989" y="1620"/>
                </a:lnTo>
                <a:lnTo>
                  <a:pt x="2834" y="1620"/>
                </a:lnTo>
                <a:cubicBezTo>
                  <a:pt x="1941" y="1620"/>
                  <a:pt x="1215" y="2346"/>
                  <a:pt x="1215" y="3239"/>
                </a:cubicBezTo>
                <a:lnTo>
                  <a:pt x="1215" y="3691"/>
                </a:lnTo>
                <a:cubicBezTo>
                  <a:pt x="1215" y="4299"/>
                  <a:pt x="1370" y="4882"/>
                  <a:pt x="1620" y="5394"/>
                </a:cubicBezTo>
                <a:cubicBezTo>
                  <a:pt x="775" y="6549"/>
                  <a:pt x="1" y="7870"/>
                  <a:pt x="1" y="8942"/>
                </a:cubicBezTo>
                <a:cubicBezTo>
                  <a:pt x="1" y="11633"/>
                  <a:pt x="2180" y="13824"/>
                  <a:pt x="4870" y="13824"/>
                </a:cubicBezTo>
                <a:cubicBezTo>
                  <a:pt x="5751" y="13824"/>
                  <a:pt x="6597" y="13585"/>
                  <a:pt x="7347" y="13157"/>
                </a:cubicBezTo>
                <a:cubicBezTo>
                  <a:pt x="7430" y="13538"/>
                  <a:pt x="7764" y="13824"/>
                  <a:pt x="8157" y="13824"/>
                </a:cubicBezTo>
                <a:lnTo>
                  <a:pt x="12169" y="13824"/>
                </a:lnTo>
                <a:cubicBezTo>
                  <a:pt x="12633" y="13824"/>
                  <a:pt x="13002" y="13419"/>
                  <a:pt x="13002" y="12907"/>
                </a:cubicBezTo>
                <a:lnTo>
                  <a:pt x="13002" y="12288"/>
                </a:lnTo>
                <a:cubicBezTo>
                  <a:pt x="13002" y="12097"/>
                  <a:pt x="12943" y="11919"/>
                  <a:pt x="12859" y="11776"/>
                </a:cubicBezTo>
                <a:cubicBezTo>
                  <a:pt x="12943" y="11633"/>
                  <a:pt x="13002" y="11466"/>
                  <a:pt x="13002" y="11287"/>
                </a:cubicBezTo>
                <a:lnTo>
                  <a:pt x="13002" y="10668"/>
                </a:lnTo>
                <a:cubicBezTo>
                  <a:pt x="13002" y="10490"/>
                  <a:pt x="12943" y="10311"/>
                  <a:pt x="12859" y="10156"/>
                </a:cubicBezTo>
                <a:cubicBezTo>
                  <a:pt x="12943" y="10014"/>
                  <a:pt x="13002" y="9847"/>
                  <a:pt x="13002" y="9656"/>
                </a:cubicBezTo>
                <a:lnTo>
                  <a:pt x="13014" y="9049"/>
                </a:lnTo>
                <a:cubicBezTo>
                  <a:pt x="13014" y="8537"/>
                  <a:pt x="12621" y="8132"/>
                  <a:pt x="12109" y="8132"/>
                </a:cubicBezTo>
                <a:lnTo>
                  <a:pt x="9657" y="8132"/>
                </a:lnTo>
                <a:cubicBezTo>
                  <a:pt x="9311" y="6751"/>
                  <a:pt x="8240" y="5501"/>
                  <a:pt x="7395" y="4501"/>
                </a:cubicBezTo>
                <a:cubicBezTo>
                  <a:pt x="6823" y="3834"/>
                  <a:pt x="6513" y="3001"/>
                  <a:pt x="6502" y="2120"/>
                </a:cubicBezTo>
                <a:lnTo>
                  <a:pt x="75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7" name="Google Shape;2117;p53"/>
          <p:cNvGrpSpPr/>
          <p:nvPr/>
        </p:nvGrpSpPr>
        <p:grpSpPr>
          <a:xfrm>
            <a:off x="3245223" y="3752371"/>
            <a:ext cx="470036" cy="468407"/>
            <a:chOff x="6543075" y="3022225"/>
            <a:chExt cx="346200" cy="345000"/>
          </a:xfrm>
        </p:grpSpPr>
        <p:sp>
          <p:nvSpPr>
            <p:cNvPr id="2118" name="Google Shape;2118;p53"/>
            <p:cNvSpPr/>
            <p:nvPr/>
          </p:nvSpPr>
          <p:spPr>
            <a:xfrm>
              <a:off x="6665400" y="3204100"/>
              <a:ext cx="20275" cy="20550"/>
            </a:xfrm>
            <a:custGeom>
              <a:avLst/>
              <a:gdLst/>
              <a:ahLst/>
              <a:cxnLst/>
              <a:rect l="l" t="t" r="r" b="b"/>
              <a:pathLst>
                <a:path w="811" h="822" extrusionOk="0">
                  <a:moveTo>
                    <a:pt x="1" y="0"/>
                  </a:moveTo>
                  <a:lnTo>
                    <a:pt x="1" y="822"/>
                  </a:lnTo>
                  <a:lnTo>
                    <a:pt x="810" y="822"/>
                  </a:lnTo>
                  <a:lnTo>
                    <a:pt x="8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3"/>
            <p:cNvSpPr/>
            <p:nvPr/>
          </p:nvSpPr>
          <p:spPr>
            <a:xfrm>
              <a:off x="6705875" y="3204100"/>
              <a:ext cx="20575" cy="20550"/>
            </a:xfrm>
            <a:custGeom>
              <a:avLst/>
              <a:gdLst/>
              <a:ahLst/>
              <a:cxnLst/>
              <a:rect l="l" t="t" r="r" b="b"/>
              <a:pathLst>
                <a:path w="823" h="822" extrusionOk="0">
                  <a:moveTo>
                    <a:pt x="1" y="0"/>
                  </a:moveTo>
                  <a:lnTo>
                    <a:pt x="1" y="822"/>
                  </a:lnTo>
                  <a:lnTo>
                    <a:pt x="822" y="82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3"/>
            <p:cNvSpPr/>
            <p:nvPr/>
          </p:nvSpPr>
          <p:spPr>
            <a:xfrm>
              <a:off x="6746675" y="32041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3"/>
            <p:cNvSpPr/>
            <p:nvPr/>
          </p:nvSpPr>
          <p:spPr>
            <a:xfrm>
              <a:off x="6543075" y="3022225"/>
              <a:ext cx="346200" cy="345000"/>
            </a:xfrm>
            <a:custGeom>
              <a:avLst/>
              <a:gdLst/>
              <a:ahLst/>
              <a:cxnLst/>
              <a:rect l="l" t="t" r="r" b="b"/>
              <a:pathLst>
                <a:path w="13848" h="13800" extrusionOk="0">
                  <a:moveTo>
                    <a:pt x="6930" y="4275"/>
                  </a:moveTo>
                  <a:cubicBezTo>
                    <a:pt x="7370" y="5132"/>
                    <a:pt x="8120" y="5561"/>
                    <a:pt x="8775" y="5942"/>
                  </a:cubicBezTo>
                  <a:cubicBezTo>
                    <a:pt x="9656" y="6454"/>
                    <a:pt x="10156" y="6787"/>
                    <a:pt x="10156" y="7704"/>
                  </a:cubicBezTo>
                  <a:cubicBezTo>
                    <a:pt x="10156" y="8359"/>
                    <a:pt x="9620" y="8895"/>
                    <a:pt x="8966" y="8895"/>
                  </a:cubicBezTo>
                  <a:lnTo>
                    <a:pt x="4894" y="8895"/>
                  </a:lnTo>
                  <a:cubicBezTo>
                    <a:pt x="4239" y="8895"/>
                    <a:pt x="3703" y="8359"/>
                    <a:pt x="3703" y="7704"/>
                  </a:cubicBezTo>
                  <a:cubicBezTo>
                    <a:pt x="3703" y="6787"/>
                    <a:pt x="4203" y="6454"/>
                    <a:pt x="5084" y="5942"/>
                  </a:cubicBezTo>
                  <a:cubicBezTo>
                    <a:pt x="5727" y="5561"/>
                    <a:pt x="6477" y="5120"/>
                    <a:pt x="6930" y="4275"/>
                  </a:cubicBezTo>
                  <a:close/>
                  <a:moveTo>
                    <a:pt x="10192" y="9716"/>
                  </a:moveTo>
                  <a:cubicBezTo>
                    <a:pt x="10859" y="9716"/>
                    <a:pt x="11406" y="10264"/>
                    <a:pt x="11406" y="10942"/>
                  </a:cubicBezTo>
                  <a:lnTo>
                    <a:pt x="2453" y="10942"/>
                  </a:lnTo>
                  <a:cubicBezTo>
                    <a:pt x="2453" y="10264"/>
                    <a:pt x="3001" y="9716"/>
                    <a:pt x="3667" y="9716"/>
                  </a:cubicBezTo>
                  <a:close/>
                  <a:moveTo>
                    <a:pt x="11811" y="11752"/>
                  </a:moveTo>
                  <a:cubicBezTo>
                    <a:pt x="12478" y="11752"/>
                    <a:pt x="13026" y="12312"/>
                    <a:pt x="13026" y="12978"/>
                  </a:cubicBezTo>
                  <a:lnTo>
                    <a:pt x="810" y="12978"/>
                  </a:lnTo>
                  <a:cubicBezTo>
                    <a:pt x="810" y="12312"/>
                    <a:pt x="1358" y="11752"/>
                    <a:pt x="2036" y="11752"/>
                  </a:cubicBezTo>
                  <a:close/>
                  <a:moveTo>
                    <a:pt x="6180" y="1"/>
                  </a:moveTo>
                  <a:cubicBezTo>
                    <a:pt x="5418" y="751"/>
                    <a:pt x="5584" y="2025"/>
                    <a:pt x="6513" y="2560"/>
                  </a:cubicBezTo>
                  <a:cubicBezTo>
                    <a:pt x="6453" y="4180"/>
                    <a:pt x="5584" y="4680"/>
                    <a:pt x="4667" y="5216"/>
                  </a:cubicBezTo>
                  <a:cubicBezTo>
                    <a:pt x="3834" y="5716"/>
                    <a:pt x="2882" y="6263"/>
                    <a:pt x="2882" y="7704"/>
                  </a:cubicBezTo>
                  <a:cubicBezTo>
                    <a:pt x="2882" y="8168"/>
                    <a:pt x="3036" y="8585"/>
                    <a:pt x="3298" y="8930"/>
                  </a:cubicBezTo>
                  <a:cubicBezTo>
                    <a:pt x="2346" y="9109"/>
                    <a:pt x="1631" y="9930"/>
                    <a:pt x="1631" y="10942"/>
                  </a:cubicBezTo>
                  <a:lnTo>
                    <a:pt x="1631" y="10978"/>
                  </a:lnTo>
                  <a:cubicBezTo>
                    <a:pt x="703" y="11181"/>
                    <a:pt x="0" y="11990"/>
                    <a:pt x="0" y="12978"/>
                  </a:cubicBezTo>
                  <a:lnTo>
                    <a:pt x="0" y="13800"/>
                  </a:lnTo>
                  <a:lnTo>
                    <a:pt x="13847" y="13800"/>
                  </a:lnTo>
                  <a:lnTo>
                    <a:pt x="13847" y="12978"/>
                  </a:lnTo>
                  <a:cubicBezTo>
                    <a:pt x="13847" y="11990"/>
                    <a:pt x="13145" y="11157"/>
                    <a:pt x="12228" y="10978"/>
                  </a:cubicBezTo>
                  <a:lnTo>
                    <a:pt x="12228" y="10942"/>
                  </a:lnTo>
                  <a:cubicBezTo>
                    <a:pt x="12228" y="9942"/>
                    <a:pt x="11502" y="9109"/>
                    <a:pt x="10561" y="8930"/>
                  </a:cubicBezTo>
                  <a:cubicBezTo>
                    <a:pt x="10823" y="8585"/>
                    <a:pt x="10978" y="8168"/>
                    <a:pt x="10978" y="7704"/>
                  </a:cubicBezTo>
                  <a:cubicBezTo>
                    <a:pt x="10978" y="6275"/>
                    <a:pt x="10025" y="5716"/>
                    <a:pt x="9192" y="5216"/>
                  </a:cubicBezTo>
                  <a:cubicBezTo>
                    <a:pt x="8311" y="4715"/>
                    <a:pt x="7489" y="4227"/>
                    <a:pt x="7358" y="2787"/>
                  </a:cubicBezTo>
                  <a:cubicBezTo>
                    <a:pt x="7787" y="2787"/>
                    <a:pt x="8192" y="2596"/>
                    <a:pt x="8489" y="2299"/>
                  </a:cubicBezTo>
                  <a:lnTo>
                    <a:pt x="7906" y="1727"/>
                  </a:lnTo>
                  <a:cubicBezTo>
                    <a:pt x="7751" y="1882"/>
                    <a:pt x="7543" y="1959"/>
                    <a:pt x="7334" y="1959"/>
                  </a:cubicBezTo>
                  <a:cubicBezTo>
                    <a:pt x="7126" y="1959"/>
                    <a:pt x="6918" y="1882"/>
                    <a:pt x="6763" y="1727"/>
                  </a:cubicBezTo>
                  <a:cubicBezTo>
                    <a:pt x="6453" y="1406"/>
                    <a:pt x="6453" y="894"/>
                    <a:pt x="6763" y="572"/>
                  </a:cubicBezTo>
                  <a:lnTo>
                    <a:pt x="61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53"/>
          <p:cNvGrpSpPr/>
          <p:nvPr/>
        </p:nvGrpSpPr>
        <p:grpSpPr>
          <a:xfrm>
            <a:off x="2499019" y="3751352"/>
            <a:ext cx="470443" cy="470443"/>
            <a:chOff x="5992100" y="3021325"/>
            <a:chExt cx="346500" cy="346500"/>
          </a:xfrm>
        </p:grpSpPr>
        <p:sp>
          <p:nvSpPr>
            <p:cNvPr id="2123" name="Google Shape;2123;p53"/>
            <p:cNvSpPr/>
            <p:nvPr/>
          </p:nvSpPr>
          <p:spPr>
            <a:xfrm>
              <a:off x="5992100" y="3021325"/>
              <a:ext cx="346500" cy="346500"/>
            </a:xfrm>
            <a:custGeom>
              <a:avLst/>
              <a:gdLst/>
              <a:ahLst/>
              <a:cxnLst/>
              <a:rect l="l" t="t" r="r" b="b"/>
              <a:pathLst>
                <a:path w="13860" h="13860" extrusionOk="0">
                  <a:moveTo>
                    <a:pt x="9252" y="1370"/>
                  </a:moveTo>
                  <a:cubicBezTo>
                    <a:pt x="9669" y="2966"/>
                    <a:pt x="10919" y="4216"/>
                    <a:pt x="12502" y="4632"/>
                  </a:cubicBezTo>
                  <a:cubicBezTo>
                    <a:pt x="11669" y="6049"/>
                    <a:pt x="11669" y="7823"/>
                    <a:pt x="12502" y="9252"/>
                  </a:cubicBezTo>
                  <a:cubicBezTo>
                    <a:pt x="10919" y="9669"/>
                    <a:pt x="9669" y="10919"/>
                    <a:pt x="9252" y="12502"/>
                  </a:cubicBezTo>
                  <a:cubicBezTo>
                    <a:pt x="8538" y="12086"/>
                    <a:pt x="7740" y="11877"/>
                    <a:pt x="6942" y="11877"/>
                  </a:cubicBezTo>
                  <a:cubicBezTo>
                    <a:pt x="6144" y="11877"/>
                    <a:pt x="5347" y="12086"/>
                    <a:pt x="4632" y="12502"/>
                  </a:cubicBezTo>
                  <a:cubicBezTo>
                    <a:pt x="4216" y="10919"/>
                    <a:pt x="2965" y="9669"/>
                    <a:pt x="1370" y="9252"/>
                  </a:cubicBezTo>
                  <a:cubicBezTo>
                    <a:pt x="2203" y="7823"/>
                    <a:pt x="2203" y="6061"/>
                    <a:pt x="1370" y="4632"/>
                  </a:cubicBezTo>
                  <a:cubicBezTo>
                    <a:pt x="2965" y="4216"/>
                    <a:pt x="4216" y="2966"/>
                    <a:pt x="4632" y="1370"/>
                  </a:cubicBezTo>
                  <a:cubicBezTo>
                    <a:pt x="5347" y="1787"/>
                    <a:pt x="6144" y="1995"/>
                    <a:pt x="6942" y="1995"/>
                  </a:cubicBezTo>
                  <a:cubicBezTo>
                    <a:pt x="7740" y="1995"/>
                    <a:pt x="8538" y="1787"/>
                    <a:pt x="9252" y="1370"/>
                  </a:cubicBezTo>
                  <a:close/>
                  <a:moveTo>
                    <a:pt x="4061" y="1"/>
                  </a:moveTo>
                  <a:lnTo>
                    <a:pt x="3882" y="930"/>
                  </a:lnTo>
                  <a:cubicBezTo>
                    <a:pt x="3585" y="2430"/>
                    <a:pt x="2430" y="3585"/>
                    <a:pt x="929" y="3882"/>
                  </a:cubicBezTo>
                  <a:lnTo>
                    <a:pt x="1" y="4061"/>
                  </a:lnTo>
                  <a:lnTo>
                    <a:pt x="525" y="4847"/>
                  </a:lnTo>
                  <a:cubicBezTo>
                    <a:pt x="1370" y="6109"/>
                    <a:pt x="1370" y="7740"/>
                    <a:pt x="525" y="9026"/>
                  </a:cubicBezTo>
                  <a:lnTo>
                    <a:pt x="1" y="9800"/>
                  </a:lnTo>
                  <a:lnTo>
                    <a:pt x="929" y="9978"/>
                  </a:lnTo>
                  <a:cubicBezTo>
                    <a:pt x="2430" y="10276"/>
                    <a:pt x="3585" y="11431"/>
                    <a:pt x="3882" y="12943"/>
                  </a:cubicBezTo>
                  <a:lnTo>
                    <a:pt x="4061" y="13860"/>
                  </a:lnTo>
                  <a:lnTo>
                    <a:pt x="4835" y="13336"/>
                  </a:lnTo>
                  <a:cubicBezTo>
                    <a:pt x="5472" y="12913"/>
                    <a:pt x="6198" y="12702"/>
                    <a:pt x="6926" y="12702"/>
                  </a:cubicBezTo>
                  <a:cubicBezTo>
                    <a:pt x="7653" y="12702"/>
                    <a:pt x="8383" y="12913"/>
                    <a:pt x="9026" y="13336"/>
                  </a:cubicBezTo>
                  <a:lnTo>
                    <a:pt x="9800" y="13860"/>
                  </a:lnTo>
                  <a:lnTo>
                    <a:pt x="9978" y="12943"/>
                  </a:lnTo>
                  <a:cubicBezTo>
                    <a:pt x="10276" y="11431"/>
                    <a:pt x="11431" y="10276"/>
                    <a:pt x="12943" y="9978"/>
                  </a:cubicBezTo>
                  <a:lnTo>
                    <a:pt x="13860" y="9800"/>
                  </a:lnTo>
                  <a:lnTo>
                    <a:pt x="13336" y="9026"/>
                  </a:lnTo>
                  <a:cubicBezTo>
                    <a:pt x="12490" y="7764"/>
                    <a:pt x="12490" y="6121"/>
                    <a:pt x="13336" y="4847"/>
                  </a:cubicBezTo>
                  <a:lnTo>
                    <a:pt x="13860" y="4061"/>
                  </a:lnTo>
                  <a:lnTo>
                    <a:pt x="12943" y="3882"/>
                  </a:lnTo>
                  <a:cubicBezTo>
                    <a:pt x="11431" y="3585"/>
                    <a:pt x="10276" y="2430"/>
                    <a:pt x="9978" y="930"/>
                  </a:cubicBezTo>
                  <a:lnTo>
                    <a:pt x="9800" y="1"/>
                  </a:lnTo>
                  <a:lnTo>
                    <a:pt x="9026" y="525"/>
                  </a:lnTo>
                  <a:cubicBezTo>
                    <a:pt x="8389" y="947"/>
                    <a:pt x="7662" y="1159"/>
                    <a:pt x="6935" y="1159"/>
                  </a:cubicBezTo>
                  <a:cubicBezTo>
                    <a:pt x="6207" y="1159"/>
                    <a:pt x="5478" y="947"/>
                    <a:pt x="4835" y="525"/>
                  </a:cubicBezTo>
                  <a:lnTo>
                    <a:pt x="4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3"/>
            <p:cNvSpPr/>
            <p:nvPr/>
          </p:nvSpPr>
          <p:spPr>
            <a:xfrm>
              <a:off x="6186175" y="3132950"/>
              <a:ext cx="20275" cy="20575"/>
            </a:xfrm>
            <a:custGeom>
              <a:avLst/>
              <a:gdLst/>
              <a:ahLst/>
              <a:cxnLst/>
              <a:rect l="l" t="t" r="r" b="b"/>
              <a:pathLst>
                <a:path w="811" h="823" extrusionOk="0">
                  <a:moveTo>
                    <a:pt x="1" y="1"/>
                  </a:moveTo>
                  <a:lnTo>
                    <a:pt x="1" y="822"/>
                  </a:lnTo>
                  <a:lnTo>
                    <a:pt x="810" y="822"/>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3"/>
            <p:cNvSpPr/>
            <p:nvPr/>
          </p:nvSpPr>
          <p:spPr>
            <a:xfrm>
              <a:off x="6206425" y="31538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3"/>
            <p:cNvSpPr/>
            <p:nvPr/>
          </p:nvSpPr>
          <p:spPr>
            <a:xfrm>
              <a:off x="6186175" y="3174325"/>
              <a:ext cx="20275" cy="20575"/>
            </a:xfrm>
            <a:custGeom>
              <a:avLst/>
              <a:gdLst/>
              <a:ahLst/>
              <a:cxnLst/>
              <a:rect l="l" t="t" r="r" b="b"/>
              <a:pathLst>
                <a:path w="811" h="823" extrusionOk="0">
                  <a:moveTo>
                    <a:pt x="1" y="1"/>
                  </a:moveTo>
                  <a:lnTo>
                    <a:pt x="1" y="822"/>
                  </a:lnTo>
                  <a:lnTo>
                    <a:pt x="810" y="822"/>
                  </a:lnTo>
                  <a:lnTo>
                    <a:pt x="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3"/>
            <p:cNvSpPr/>
            <p:nvPr/>
          </p:nvSpPr>
          <p:spPr>
            <a:xfrm>
              <a:off x="6165650" y="3153800"/>
              <a:ext cx="20550" cy="20550"/>
            </a:xfrm>
            <a:custGeom>
              <a:avLst/>
              <a:gdLst/>
              <a:ahLst/>
              <a:cxnLst/>
              <a:rect l="l" t="t" r="r" b="b"/>
              <a:pathLst>
                <a:path w="822" h="822" extrusionOk="0">
                  <a:moveTo>
                    <a:pt x="0" y="0"/>
                  </a:moveTo>
                  <a:lnTo>
                    <a:pt x="0" y="822"/>
                  </a:lnTo>
                  <a:lnTo>
                    <a:pt x="822" y="822"/>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3"/>
            <p:cNvSpPr/>
            <p:nvPr/>
          </p:nvSpPr>
          <p:spPr>
            <a:xfrm>
              <a:off x="6062650" y="3105275"/>
              <a:ext cx="195575" cy="183375"/>
            </a:xfrm>
            <a:custGeom>
              <a:avLst/>
              <a:gdLst/>
              <a:ahLst/>
              <a:cxnLst/>
              <a:rect l="l" t="t" r="r" b="b"/>
              <a:pathLst>
                <a:path w="7823" h="7335" extrusionOk="0">
                  <a:moveTo>
                    <a:pt x="1548" y="2477"/>
                  </a:moveTo>
                  <a:cubicBezTo>
                    <a:pt x="1667" y="4489"/>
                    <a:pt x="3287" y="6108"/>
                    <a:pt x="5299" y="6227"/>
                  </a:cubicBezTo>
                  <a:cubicBezTo>
                    <a:pt x="4923" y="6409"/>
                    <a:pt x="4511" y="6501"/>
                    <a:pt x="4098" y="6501"/>
                  </a:cubicBezTo>
                  <a:cubicBezTo>
                    <a:pt x="3371" y="6501"/>
                    <a:pt x="2638" y="6216"/>
                    <a:pt x="2084" y="5632"/>
                  </a:cubicBezTo>
                  <a:cubicBezTo>
                    <a:pt x="1251" y="4787"/>
                    <a:pt x="1072" y="3513"/>
                    <a:pt x="1548" y="2477"/>
                  </a:cubicBezTo>
                  <a:close/>
                  <a:moveTo>
                    <a:pt x="2941" y="0"/>
                  </a:moveTo>
                  <a:lnTo>
                    <a:pt x="1882" y="810"/>
                  </a:lnTo>
                  <a:cubicBezTo>
                    <a:pt x="155" y="2155"/>
                    <a:pt x="1" y="4703"/>
                    <a:pt x="1501" y="6227"/>
                  </a:cubicBezTo>
                  <a:cubicBezTo>
                    <a:pt x="2215" y="6966"/>
                    <a:pt x="3162" y="7335"/>
                    <a:pt x="4110" y="7335"/>
                  </a:cubicBezTo>
                  <a:cubicBezTo>
                    <a:pt x="5043" y="7335"/>
                    <a:pt x="5977" y="6978"/>
                    <a:pt x="6692" y="6263"/>
                  </a:cubicBezTo>
                  <a:cubicBezTo>
                    <a:pt x="6966" y="5989"/>
                    <a:pt x="7037" y="5858"/>
                    <a:pt x="7823" y="4846"/>
                  </a:cubicBezTo>
                  <a:lnTo>
                    <a:pt x="7823" y="4846"/>
                  </a:lnTo>
                  <a:lnTo>
                    <a:pt x="6561" y="5263"/>
                  </a:lnTo>
                  <a:cubicBezTo>
                    <a:pt x="6204" y="5370"/>
                    <a:pt x="5846" y="5430"/>
                    <a:pt x="5489" y="5430"/>
                  </a:cubicBezTo>
                  <a:cubicBezTo>
                    <a:pt x="3787" y="5394"/>
                    <a:pt x="2382" y="4001"/>
                    <a:pt x="2358" y="2298"/>
                  </a:cubicBezTo>
                  <a:cubicBezTo>
                    <a:pt x="2358" y="1941"/>
                    <a:pt x="2406" y="1584"/>
                    <a:pt x="2525" y="1262"/>
                  </a:cubicBezTo>
                  <a:lnTo>
                    <a:pt x="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53"/>
          <p:cNvGrpSpPr/>
          <p:nvPr/>
        </p:nvGrpSpPr>
        <p:grpSpPr>
          <a:xfrm>
            <a:off x="7612372" y="2165554"/>
            <a:ext cx="469662" cy="469628"/>
            <a:chOff x="5442025" y="3021925"/>
            <a:chExt cx="345925" cy="345900"/>
          </a:xfrm>
        </p:grpSpPr>
        <p:sp>
          <p:nvSpPr>
            <p:cNvPr id="2130" name="Google Shape;2130;p53"/>
            <p:cNvSpPr/>
            <p:nvPr/>
          </p:nvSpPr>
          <p:spPr>
            <a:xfrm>
              <a:off x="5442025" y="3021925"/>
              <a:ext cx="345925" cy="345900"/>
            </a:xfrm>
            <a:custGeom>
              <a:avLst/>
              <a:gdLst/>
              <a:ahLst/>
              <a:cxnLst/>
              <a:rect l="l" t="t" r="r" b="b"/>
              <a:pathLst>
                <a:path w="13837" h="13836" extrusionOk="0">
                  <a:moveTo>
                    <a:pt x="13038" y="798"/>
                  </a:moveTo>
                  <a:lnTo>
                    <a:pt x="13038" y="13014"/>
                  </a:lnTo>
                  <a:lnTo>
                    <a:pt x="811" y="13014"/>
                  </a:lnTo>
                  <a:lnTo>
                    <a:pt x="811" y="798"/>
                  </a:lnTo>
                  <a:close/>
                  <a:moveTo>
                    <a:pt x="1" y="1"/>
                  </a:moveTo>
                  <a:lnTo>
                    <a:pt x="1" y="13836"/>
                  </a:lnTo>
                  <a:lnTo>
                    <a:pt x="13836" y="13836"/>
                  </a:lnTo>
                  <a:lnTo>
                    <a:pt x="13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3"/>
            <p:cNvSpPr/>
            <p:nvPr/>
          </p:nvSpPr>
          <p:spPr>
            <a:xfrm>
              <a:off x="5630150" y="3145750"/>
              <a:ext cx="73550" cy="69600"/>
            </a:xfrm>
            <a:custGeom>
              <a:avLst/>
              <a:gdLst/>
              <a:ahLst/>
              <a:cxnLst/>
              <a:rect l="l" t="t" r="r" b="b"/>
              <a:pathLst>
                <a:path w="2942" h="2784" extrusionOk="0">
                  <a:moveTo>
                    <a:pt x="644" y="1"/>
                  </a:moveTo>
                  <a:cubicBezTo>
                    <a:pt x="1" y="632"/>
                    <a:pt x="1" y="1668"/>
                    <a:pt x="644" y="2310"/>
                  </a:cubicBezTo>
                  <a:cubicBezTo>
                    <a:pt x="959" y="2626"/>
                    <a:pt x="1376" y="2784"/>
                    <a:pt x="1793" y="2784"/>
                  </a:cubicBezTo>
                  <a:cubicBezTo>
                    <a:pt x="2209" y="2784"/>
                    <a:pt x="2626" y="2626"/>
                    <a:pt x="2942" y="2310"/>
                  </a:cubicBezTo>
                  <a:lnTo>
                    <a:pt x="2370" y="1727"/>
                  </a:lnTo>
                  <a:cubicBezTo>
                    <a:pt x="2215" y="1882"/>
                    <a:pt x="2007" y="1959"/>
                    <a:pt x="1799" y="1959"/>
                  </a:cubicBezTo>
                  <a:cubicBezTo>
                    <a:pt x="1590" y="1959"/>
                    <a:pt x="1382" y="1882"/>
                    <a:pt x="1227" y="1727"/>
                  </a:cubicBezTo>
                  <a:cubicBezTo>
                    <a:pt x="906" y="1418"/>
                    <a:pt x="906" y="894"/>
                    <a:pt x="1227" y="572"/>
                  </a:cubicBez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3"/>
            <p:cNvSpPr/>
            <p:nvPr/>
          </p:nvSpPr>
          <p:spPr>
            <a:xfrm>
              <a:off x="5604850" y="3123425"/>
              <a:ext cx="20575" cy="20575"/>
            </a:xfrm>
            <a:custGeom>
              <a:avLst/>
              <a:gdLst/>
              <a:ahLst/>
              <a:cxnLst/>
              <a:rect l="l" t="t" r="r" b="b"/>
              <a:pathLst>
                <a:path w="823" h="823" extrusionOk="0">
                  <a:moveTo>
                    <a:pt x="1" y="1"/>
                  </a:moveTo>
                  <a:lnTo>
                    <a:pt x="1"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3"/>
            <p:cNvSpPr/>
            <p:nvPr/>
          </p:nvSpPr>
          <p:spPr>
            <a:xfrm>
              <a:off x="5564375" y="3143975"/>
              <a:ext cx="20550" cy="20250"/>
            </a:xfrm>
            <a:custGeom>
              <a:avLst/>
              <a:gdLst/>
              <a:ahLst/>
              <a:cxnLst/>
              <a:rect l="l" t="t" r="r" b="b"/>
              <a:pathLst>
                <a:path w="822" h="810" extrusionOk="0">
                  <a:moveTo>
                    <a:pt x="0" y="0"/>
                  </a:moveTo>
                  <a:lnTo>
                    <a:pt x="0"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3"/>
            <p:cNvSpPr/>
            <p:nvPr/>
          </p:nvSpPr>
          <p:spPr>
            <a:xfrm>
              <a:off x="5533725" y="3184450"/>
              <a:ext cx="20550" cy="20275"/>
            </a:xfrm>
            <a:custGeom>
              <a:avLst/>
              <a:gdLst/>
              <a:ahLst/>
              <a:cxnLst/>
              <a:rect l="l" t="t" r="r" b="b"/>
              <a:pathLst>
                <a:path w="822" h="811" extrusionOk="0">
                  <a:moveTo>
                    <a:pt x="0" y="0"/>
                  </a:moveTo>
                  <a:lnTo>
                    <a:pt x="0"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3"/>
            <p:cNvSpPr/>
            <p:nvPr/>
          </p:nvSpPr>
          <p:spPr>
            <a:xfrm>
              <a:off x="5482225" y="3062400"/>
              <a:ext cx="265825" cy="264950"/>
            </a:xfrm>
            <a:custGeom>
              <a:avLst/>
              <a:gdLst/>
              <a:ahLst/>
              <a:cxnLst/>
              <a:rect l="l" t="t" r="r" b="b"/>
              <a:pathLst>
                <a:path w="10633" h="10598" extrusionOk="0">
                  <a:moveTo>
                    <a:pt x="4084" y="7347"/>
                  </a:moveTo>
                  <a:lnTo>
                    <a:pt x="5441" y="9776"/>
                  </a:lnTo>
                  <a:lnTo>
                    <a:pt x="2751" y="9776"/>
                  </a:lnTo>
                  <a:lnTo>
                    <a:pt x="4084" y="7347"/>
                  </a:lnTo>
                  <a:close/>
                  <a:moveTo>
                    <a:pt x="6549" y="8038"/>
                  </a:moveTo>
                  <a:lnTo>
                    <a:pt x="7799" y="9776"/>
                  </a:lnTo>
                  <a:lnTo>
                    <a:pt x="6382" y="9776"/>
                  </a:lnTo>
                  <a:lnTo>
                    <a:pt x="5906" y="8931"/>
                  </a:lnTo>
                  <a:lnTo>
                    <a:pt x="6549" y="8038"/>
                  </a:lnTo>
                  <a:close/>
                  <a:moveTo>
                    <a:pt x="5311" y="1084"/>
                  </a:moveTo>
                  <a:cubicBezTo>
                    <a:pt x="6311" y="2311"/>
                    <a:pt x="8847" y="2727"/>
                    <a:pt x="9597" y="5061"/>
                  </a:cubicBezTo>
                  <a:cubicBezTo>
                    <a:pt x="9823" y="5764"/>
                    <a:pt x="9621" y="6514"/>
                    <a:pt x="9109" y="7038"/>
                  </a:cubicBezTo>
                  <a:lnTo>
                    <a:pt x="8823" y="7323"/>
                  </a:lnTo>
                  <a:lnTo>
                    <a:pt x="9228" y="7728"/>
                  </a:lnTo>
                  <a:cubicBezTo>
                    <a:pt x="9597" y="8097"/>
                    <a:pt x="9799" y="8585"/>
                    <a:pt x="9799" y="9121"/>
                  </a:cubicBezTo>
                  <a:lnTo>
                    <a:pt x="9799" y="9776"/>
                  </a:lnTo>
                  <a:lnTo>
                    <a:pt x="8787" y="9776"/>
                  </a:lnTo>
                  <a:lnTo>
                    <a:pt x="6549" y="6633"/>
                  </a:lnTo>
                  <a:lnTo>
                    <a:pt x="5477" y="8145"/>
                  </a:lnTo>
                  <a:lnTo>
                    <a:pt x="4108" y="5680"/>
                  </a:lnTo>
                  <a:lnTo>
                    <a:pt x="1822" y="9776"/>
                  </a:lnTo>
                  <a:lnTo>
                    <a:pt x="846" y="9776"/>
                  </a:lnTo>
                  <a:lnTo>
                    <a:pt x="846" y="9133"/>
                  </a:lnTo>
                  <a:cubicBezTo>
                    <a:pt x="846" y="8621"/>
                    <a:pt x="1048" y="8109"/>
                    <a:pt x="1429" y="7740"/>
                  </a:cubicBezTo>
                  <a:lnTo>
                    <a:pt x="1822" y="7335"/>
                  </a:lnTo>
                  <a:lnTo>
                    <a:pt x="1512" y="7026"/>
                  </a:lnTo>
                  <a:cubicBezTo>
                    <a:pt x="1036" y="6549"/>
                    <a:pt x="834" y="5835"/>
                    <a:pt x="989" y="5168"/>
                  </a:cubicBezTo>
                  <a:cubicBezTo>
                    <a:pt x="1643" y="2466"/>
                    <a:pt x="4287" y="2275"/>
                    <a:pt x="5311" y="1084"/>
                  </a:cubicBezTo>
                  <a:close/>
                  <a:moveTo>
                    <a:pt x="4906" y="1"/>
                  </a:moveTo>
                  <a:cubicBezTo>
                    <a:pt x="4906" y="1453"/>
                    <a:pt x="1048" y="1382"/>
                    <a:pt x="191" y="4966"/>
                  </a:cubicBezTo>
                  <a:cubicBezTo>
                    <a:pt x="0" y="5787"/>
                    <a:pt x="191" y="6645"/>
                    <a:pt x="679" y="7323"/>
                  </a:cubicBezTo>
                  <a:cubicBezTo>
                    <a:pt x="250" y="7823"/>
                    <a:pt x="12" y="8466"/>
                    <a:pt x="12" y="9133"/>
                  </a:cubicBezTo>
                  <a:lnTo>
                    <a:pt x="12" y="10597"/>
                  </a:lnTo>
                  <a:lnTo>
                    <a:pt x="10597" y="10597"/>
                  </a:lnTo>
                  <a:lnTo>
                    <a:pt x="10597" y="9121"/>
                  </a:lnTo>
                  <a:lnTo>
                    <a:pt x="10609" y="9121"/>
                  </a:lnTo>
                  <a:cubicBezTo>
                    <a:pt x="10609" y="8454"/>
                    <a:pt x="10371" y="7811"/>
                    <a:pt x="9942" y="7299"/>
                  </a:cubicBezTo>
                  <a:cubicBezTo>
                    <a:pt x="10478" y="6585"/>
                    <a:pt x="10633" y="5668"/>
                    <a:pt x="10371" y="4799"/>
                  </a:cubicBezTo>
                  <a:cubicBezTo>
                    <a:pt x="9799" y="3013"/>
                    <a:pt x="8406" y="2204"/>
                    <a:pt x="7275" y="1525"/>
                  </a:cubicBezTo>
                  <a:cubicBezTo>
                    <a:pt x="6323" y="965"/>
                    <a:pt x="5727" y="596"/>
                    <a:pt x="5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6" name="Google Shape;2136;p53"/>
          <p:cNvGrpSpPr/>
          <p:nvPr/>
        </p:nvGrpSpPr>
        <p:grpSpPr>
          <a:xfrm>
            <a:off x="6859566" y="2165554"/>
            <a:ext cx="469628" cy="469628"/>
            <a:chOff x="4891675" y="3021925"/>
            <a:chExt cx="345900" cy="345900"/>
          </a:xfrm>
        </p:grpSpPr>
        <p:sp>
          <p:nvSpPr>
            <p:cNvPr id="2137" name="Google Shape;2137;p53"/>
            <p:cNvSpPr/>
            <p:nvPr/>
          </p:nvSpPr>
          <p:spPr>
            <a:xfrm>
              <a:off x="4969350" y="3103200"/>
              <a:ext cx="186950" cy="183075"/>
            </a:xfrm>
            <a:custGeom>
              <a:avLst/>
              <a:gdLst/>
              <a:ahLst/>
              <a:cxnLst/>
              <a:rect l="l" t="t" r="r" b="b"/>
              <a:pathLst>
                <a:path w="7478" h="7323" extrusionOk="0">
                  <a:moveTo>
                    <a:pt x="1632" y="810"/>
                  </a:moveTo>
                  <a:cubicBezTo>
                    <a:pt x="2013" y="810"/>
                    <a:pt x="2323" y="1107"/>
                    <a:pt x="2323" y="1488"/>
                  </a:cubicBezTo>
                  <a:cubicBezTo>
                    <a:pt x="2323" y="1869"/>
                    <a:pt x="2025" y="2179"/>
                    <a:pt x="1632" y="2179"/>
                  </a:cubicBezTo>
                  <a:cubicBezTo>
                    <a:pt x="1263" y="2167"/>
                    <a:pt x="953" y="1869"/>
                    <a:pt x="953" y="1488"/>
                  </a:cubicBezTo>
                  <a:cubicBezTo>
                    <a:pt x="953" y="1119"/>
                    <a:pt x="1251" y="810"/>
                    <a:pt x="1632" y="810"/>
                  </a:cubicBezTo>
                  <a:close/>
                  <a:moveTo>
                    <a:pt x="5990" y="810"/>
                  </a:moveTo>
                  <a:cubicBezTo>
                    <a:pt x="6359" y="810"/>
                    <a:pt x="6668" y="1107"/>
                    <a:pt x="6668" y="1488"/>
                  </a:cubicBezTo>
                  <a:cubicBezTo>
                    <a:pt x="6668" y="1869"/>
                    <a:pt x="6371" y="2179"/>
                    <a:pt x="5990" y="2179"/>
                  </a:cubicBezTo>
                  <a:cubicBezTo>
                    <a:pt x="5609" y="2179"/>
                    <a:pt x="5299" y="1881"/>
                    <a:pt x="5299" y="1488"/>
                  </a:cubicBezTo>
                  <a:cubicBezTo>
                    <a:pt x="5299" y="1119"/>
                    <a:pt x="5609" y="810"/>
                    <a:pt x="5990" y="810"/>
                  </a:cubicBezTo>
                  <a:close/>
                  <a:moveTo>
                    <a:pt x="1632" y="5144"/>
                  </a:moveTo>
                  <a:cubicBezTo>
                    <a:pt x="2013" y="5144"/>
                    <a:pt x="2323" y="5441"/>
                    <a:pt x="2323" y="5822"/>
                  </a:cubicBezTo>
                  <a:cubicBezTo>
                    <a:pt x="2323" y="6215"/>
                    <a:pt x="2013" y="6513"/>
                    <a:pt x="1632" y="6513"/>
                  </a:cubicBezTo>
                  <a:cubicBezTo>
                    <a:pt x="1263" y="6513"/>
                    <a:pt x="953" y="6215"/>
                    <a:pt x="953" y="5822"/>
                  </a:cubicBezTo>
                  <a:cubicBezTo>
                    <a:pt x="953" y="5453"/>
                    <a:pt x="1251" y="5144"/>
                    <a:pt x="1632" y="5144"/>
                  </a:cubicBezTo>
                  <a:close/>
                  <a:moveTo>
                    <a:pt x="3811" y="786"/>
                  </a:moveTo>
                  <a:cubicBezTo>
                    <a:pt x="4192" y="786"/>
                    <a:pt x="4490" y="1084"/>
                    <a:pt x="4490" y="1476"/>
                  </a:cubicBezTo>
                  <a:cubicBezTo>
                    <a:pt x="4490" y="2298"/>
                    <a:pt x="5168" y="2965"/>
                    <a:pt x="5978" y="2965"/>
                  </a:cubicBezTo>
                  <a:cubicBezTo>
                    <a:pt x="6359" y="2965"/>
                    <a:pt x="6668" y="3262"/>
                    <a:pt x="6668" y="3655"/>
                  </a:cubicBezTo>
                  <a:cubicBezTo>
                    <a:pt x="6668" y="4024"/>
                    <a:pt x="6371" y="4334"/>
                    <a:pt x="5978" y="4334"/>
                  </a:cubicBezTo>
                  <a:cubicBezTo>
                    <a:pt x="5168" y="4334"/>
                    <a:pt x="4490" y="5001"/>
                    <a:pt x="4490" y="5822"/>
                  </a:cubicBezTo>
                  <a:cubicBezTo>
                    <a:pt x="4490" y="6191"/>
                    <a:pt x="4192" y="6513"/>
                    <a:pt x="3811" y="6513"/>
                  </a:cubicBezTo>
                  <a:cubicBezTo>
                    <a:pt x="3418" y="6513"/>
                    <a:pt x="3120" y="6215"/>
                    <a:pt x="3120" y="5822"/>
                  </a:cubicBezTo>
                  <a:cubicBezTo>
                    <a:pt x="3120" y="5001"/>
                    <a:pt x="2454" y="4334"/>
                    <a:pt x="1632" y="4334"/>
                  </a:cubicBezTo>
                  <a:cubicBezTo>
                    <a:pt x="1263" y="4334"/>
                    <a:pt x="953" y="4036"/>
                    <a:pt x="953" y="3655"/>
                  </a:cubicBezTo>
                  <a:cubicBezTo>
                    <a:pt x="953" y="3274"/>
                    <a:pt x="1251" y="2965"/>
                    <a:pt x="1632" y="2965"/>
                  </a:cubicBezTo>
                  <a:cubicBezTo>
                    <a:pt x="2454" y="2965"/>
                    <a:pt x="3120" y="2298"/>
                    <a:pt x="3120" y="1476"/>
                  </a:cubicBezTo>
                  <a:cubicBezTo>
                    <a:pt x="3120" y="1107"/>
                    <a:pt x="3418" y="786"/>
                    <a:pt x="3811" y="786"/>
                  </a:cubicBezTo>
                  <a:close/>
                  <a:moveTo>
                    <a:pt x="5966" y="5155"/>
                  </a:moveTo>
                  <a:cubicBezTo>
                    <a:pt x="6359" y="5155"/>
                    <a:pt x="6656" y="5465"/>
                    <a:pt x="6656" y="5834"/>
                  </a:cubicBezTo>
                  <a:cubicBezTo>
                    <a:pt x="6656" y="6215"/>
                    <a:pt x="6359" y="6525"/>
                    <a:pt x="5966" y="6525"/>
                  </a:cubicBezTo>
                  <a:cubicBezTo>
                    <a:pt x="5597" y="6525"/>
                    <a:pt x="5287" y="6227"/>
                    <a:pt x="5287" y="5834"/>
                  </a:cubicBezTo>
                  <a:cubicBezTo>
                    <a:pt x="5287" y="5465"/>
                    <a:pt x="5585" y="5155"/>
                    <a:pt x="5966" y="5155"/>
                  </a:cubicBezTo>
                  <a:close/>
                  <a:moveTo>
                    <a:pt x="1644" y="0"/>
                  </a:moveTo>
                  <a:cubicBezTo>
                    <a:pt x="822" y="0"/>
                    <a:pt x="156" y="679"/>
                    <a:pt x="156" y="1488"/>
                  </a:cubicBezTo>
                  <a:cubicBezTo>
                    <a:pt x="156" y="1929"/>
                    <a:pt x="334" y="2310"/>
                    <a:pt x="632" y="2584"/>
                  </a:cubicBezTo>
                  <a:cubicBezTo>
                    <a:pt x="1" y="3179"/>
                    <a:pt x="1" y="4155"/>
                    <a:pt x="632" y="4751"/>
                  </a:cubicBezTo>
                  <a:cubicBezTo>
                    <a:pt x="346" y="5025"/>
                    <a:pt x="156" y="5406"/>
                    <a:pt x="156" y="5834"/>
                  </a:cubicBezTo>
                  <a:cubicBezTo>
                    <a:pt x="156" y="6656"/>
                    <a:pt x="822" y="7322"/>
                    <a:pt x="1644" y="7322"/>
                  </a:cubicBezTo>
                  <a:cubicBezTo>
                    <a:pt x="2073" y="7322"/>
                    <a:pt x="2454" y="7144"/>
                    <a:pt x="2727" y="6846"/>
                  </a:cubicBezTo>
                  <a:cubicBezTo>
                    <a:pt x="2989" y="7144"/>
                    <a:pt x="3382" y="7322"/>
                    <a:pt x="3811" y="7322"/>
                  </a:cubicBezTo>
                  <a:cubicBezTo>
                    <a:pt x="4239" y="7322"/>
                    <a:pt x="4632" y="7144"/>
                    <a:pt x="4894" y="6846"/>
                  </a:cubicBezTo>
                  <a:cubicBezTo>
                    <a:pt x="5168" y="7132"/>
                    <a:pt x="5549" y="7322"/>
                    <a:pt x="5990" y="7322"/>
                  </a:cubicBezTo>
                  <a:cubicBezTo>
                    <a:pt x="6799" y="7322"/>
                    <a:pt x="7478" y="6656"/>
                    <a:pt x="7478" y="5834"/>
                  </a:cubicBezTo>
                  <a:cubicBezTo>
                    <a:pt x="7478" y="5406"/>
                    <a:pt x="7299" y="5025"/>
                    <a:pt x="7002" y="4751"/>
                  </a:cubicBezTo>
                  <a:cubicBezTo>
                    <a:pt x="7276" y="4489"/>
                    <a:pt x="7478" y="4096"/>
                    <a:pt x="7478" y="3667"/>
                  </a:cubicBezTo>
                  <a:cubicBezTo>
                    <a:pt x="7478" y="3239"/>
                    <a:pt x="7299" y="2846"/>
                    <a:pt x="7002" y="2584"/>
                  </a:cubicBezTo>
                  <a:cubicBezTo>
                    <a:pt x="7276" y="2310"/>
                    <a:pt x="7478" y="1929"/>
                    <a:pt x="7478" y="1488"/>
                  </a:cubicBezTo>
                  <a:cubicBezTo>
                    <a:pt x="7478" y="679"/>
                    <a:pt x="6799" y="0"/>
                    <a:pt x="5990" y="0"/>
                  </a:cubicBezTo>
                  <a:cubicBezTo>
                    <a:pt x="5549" y="0"/>
                    <a:pt x="5168" y="179"/>
                    <a:pt x="4894" y="476"/>
                  </a:cubicBezTo>
                  <a:cubicBezTo>
                    <a:pt x="4632" y="202"/>
                    <a:pt x="4239" y="0"/>
                    <a:pt x="3811" y="0"/>
                  </a:cubicBezTo>
                  <a:cubicBezTo>
                    <a:pt x="3382" y="0"/>
                    <a:pt x="2989" y="179"/>
                    <a:pt x="2727" y="476"/>
                  </a:cubicBezTo>
                  <a:cubicBezTo>
                    <a:pt x="2454" y="202"/>
                    <a:pt x="2073"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3"/>
            <p:cNvSpPr/>
            <p:nvPr/>
          </p:nvSpPr>
          <p:spPr>
            <a:xfrm>
              <a:off x="5054500" y="3184450"/>
              <a:ext cx="20550" cy="20275"/>
            </a:xfrm>
            <a:custGeom>
              <a:avLst/>
              <a:gdLst/>
              <a:ahLst/>
              <a:cxnLst/>
              <a:rect l="l" t="t" r="r" b="b"/>
              <a:pathLst>
                <a:path w="822" h="811" extrusionOk="0">
                  <a:moveTo>
                    <a:pt x="0" y="0"/>
                  </a:moveTo>
                  <a:lnTo>
                    <a:pt x="0" y="810"/>
                  </a:lnTo>
                  <a:lnTo>
                    <a:pt x="822" y="810"/>
                  </a:lnTo>
                  <a:lnTo>
                    <a:pt x="8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3"/>
            <p:cNvSpPr/>
            <p:nvPr/>
          </p:nvSpPr>
          <p:spPr>
            <a:xfrm>
              <a:off x="4891675" y="3021925"/>
              <a:ext cx="345900" cy="345900"/>
            </a:xfrm>
            <a:custGeom>
              <a:avLst/>
              <a:gdLst/>
              <a:ahLst/>
              <a:cxnLst/>
              <a:rect l="l" t="t" r="r" b="b"/>
              <a:pathLst>
                <a:path w="13836" h="13836" extrusionOk="0">
                  <a:moveTo>
                    <a:pt x="5120" y="798"/>
                  </a:moveTo>
                  <a:lnTo>
                    <a:pt x="4298" y="1620"/>
                  </a:lnTo>
                  <a:lnTo>
                    <a:pt x="2679" y="1620"/>
                  </a:lnTo>
                  <a:lnTo>
                    <a:pt x="2441" y="1858"/>
                  </a:lnTo>
                  <a:lnTo>
                    <a:pt x="1381" y="798"/>
                  </a:lnTo>
                  <a:close/>
                  <a:moveTo>
                    <a:pt x="12454" y="798"/>
                  </a:moveTo>
                  <a:lnTo>
                    <a:pt x="11395" y="1858"/>
                  </a:lnTo>
                  <a:lnTo>
                    <a:pt x="11156" y="1620"/>
                  </a:lnTo>
                  <a:lnTo>
                    <a:pt x="9537" y="1620"/>
                  </a:lnTo>
                  <a:lnTo>
                    <a:pt x="8716" y="798"/>
                  </a:lnTo>
                  <a:close/>
                  <a:moveTo>
                    <a:pt x="798" y="1382"/>
                  </a:moveTo>
                  <a:lnTo>
                    <a:pt x="1858" y="2441"/>
                  </a:lnTo>
                  <a:lnTo>
                    <a:pt x="1620" y="2680"/>
                  </a:lnTo>
                  <a:lnTo>
                    <a:pt x="1620" y="4299"/>
                  </a:lnTo>
                  <a:lnTo>
                    <a:pt x="798" y="5120"/>
                  </a:lnTo>
                  <a:lnTo>
                    <a:pt x="798" y="1382"/>
                  </a:lnTo>
                  <a:close/>
                  <a:moveTo>
                    <a:pt x="13038" y="1382"/>
                  </a:moveTo>
                  <a:lnTo>
                    <a:pt x="13038" y="5120"/>
                  </a:lnTo>
                  <a:lnTo>
                    <a:pt x="12216" y="4299"/>
                  </a:lnTo>
                  <a:lnTo>
                    <a:pt x="12216" y="2680"/>
                  </a:lnTo>
                  <a:lnTo>
                    <a:pt x="11978" y="2441"/>
                  </a:lnTo>
                  <a:lnTo>
                    <a:pt x="13038" y="1382"/>
                  </a:lnTo>
                  <a:close/>
                  <a:moveTo>
                    <a:pt x="798" y="8716"/>
                  </a:moveTo>
                  <a:lnTo>
                    <a:pt x="1620" y="9538"/>
                  </a:lnTo>
                  <a:lnTo>
                    <a:pt x="1620" y="11157"/>
                  </a:lnTo>
                  <a:lnTo>
                    <a:pt x="1858" y="11395"/>
                  </a:lnTo>
                  <a:lnTo>
                    <a:pt x="798" y="12455"/>
                  </a:lnTo>
                  <a:lnTo>
                    <a:pt x="798" y="8716"/>
                  </a:lnTo>
                  <a:close/>
                  <a:moveTo>
                    <a:pt x="13038" y="8716"/>
                  </a:moveTo>
                  <a:lnTo>
                    <a:pt x="13038" y="12455"/>
                  </a:lnTo>
                  <a:lnTo>
                    <a:pt x="11978" y="11395"/>
                  </a:lnTo>
                  <a:lnTo>
                    <a:pt x="12216" y="11157"/>
                  </a:lnTo>
                  <a:lnTo>
                    <a:pt x="12216" y="9538"/>
                  </a:lnTo>
                  <a:lnTo>
                    <a:pt x="13038" y="8716"/>
                  </a:lnTo>
                  <a:close/>
                  <a:moveTo>
                    <a:pt x="2441" y="11966"/>
                  </a:moveTo>
                  <a:lnTo>
                    <a:pt x="2679" y="12205"/>
                  </a:lnTo>
                  <a:lnTo>
                    <a:pt x="4298" y="12205"/>
                  </a:lnTo>
                  <a:lnTo>
                    <a:pt x="5120" y="13014"/>
                  </a:lnTo>
                  <a:lnTo>
                    <a:pt x="1381" y="13014"/>
                  </a:lnTo>
                  <a:lnTo>
                    <a:pt x="2441" y="11966"/>
                  </a:lnTo>
                  <a:close/>
                  <a:moveTo>
                    <a:pt x="7561" y="834"/>
                  </a:moveTo>
                  <a:lnTo>
                    <a:pt x="9180" y="2453"/>
                  </a:lnTo>
                  <a:lnTo>
                    <a:pt x="10799" y="2453"/>
                  </a:lnTo>
                  <a:lnTo>
                    <a:pt x="11383" y="3037"/>
                  </a:lnTo>
                  <a:lnTo>
                    <a:pt x="11383" y="4656"/>
                  </a:lnTo>
                  <a:lnTo>
                    <a:pt x="13002" y="6275"/>
                  </a:lnTo>
                  <a:lnTo>
                    <a:pt x="13002" y="7573"/>
                  </a:lnTo>
                  <a:lnTo>
                    <a:pt x="11383" y="9192"/>
                  </a:lnTo>
                  <a:lnTo>
                    <a:pt x="11383" y="10812"/>
                  </a:lnTo>
                  <a:lnTo>
                    <a:pt x="10799" y="11395"/>
                  </a:lnTo>
                  <a:lnTo>
                    <a:pt x="9180" y="11395"/>
                  </a:lnTo>
                  <a:lnTo>
                    <a:pt x="7561" y="13014"/>
                  </a:lnTo>
                  <a:lnTo>
                    <a:pt x="6263" y="13014"/>
                  </a:lnTo>
                  <a:lnTo>
                    <a:pt x="4644" y="11395"/>
                  </a:lnTo>
                  <a:lnTo>
                    <a:pt x="3025" y="11395"/>
                  </a:lnTo>
                  <a:lnTo>
                    <a:pt x="2441" y="10812"/>
                  </a:lnTo>
                  <a:lnTo>
                    <a:pt x="2441" y="9192"/>
                  </a:lnTo>
                  <a:lnTo>
                    <a:pt x="810" y="7573"/>
                  </a:lnTo>
                  <a:lnTo>
                    <a:pt x="810" y="6275"/>
                  </a:lnTo>
                  <a:lnTo>
                    <a:pt x="2441" y="4656"/>
                  </a:lnTo>
                  <a:lnTo>
                    <a:pt x="2441" y="3037"/>
                  </a:lnTo>
                  <a:lnTo>
                    <a:pt x="3025" y="2453"/>
                  </a:lnTo>
                  <a:lnTo>
                    <a:pt x="4644" y="2453"/>
                  </a:lnTo>
                  <a:lnTo>
                    <a:pt x="6263" y="834"/>
                  </a:lnTo>
                  <a:close/>
                  <a:moveTo>
                    <a:pt x="11383" y="11966"/>
                  </a:moveTo>
                  <a:lnTo>
                    <a:pt x="12442" y="13014"/>
                  </a:lnTo>
                  <a:lnTo>
                    <a:pt x="8704" y="13014"/>
                  </a:lnTo>
                  <a:lnTo>
                    <a:pt x="9525" y="12205"/>
                  </a:lnTo>
                  <a:lnTo>
                    <a:pt x="11145" y="12205"/>
                  </a:lnTo>
                  <a:lnTo>
                    <a:pt x="11383" y="11966"/>
                  </a:lnTo>
                  <a:close/>
                  <a:moveTo>
                    <a:pt x="0" y="1"/>
                  </a:moveTo>
                  <a:lnTo>
                    <a:pt x="0" y="13836"/>
                  </a:lnTo>
                  <a:lnTo>
                    <a:pt x="13835" y="13836"/>
                  </a:lnTo>
                  <a:lnTo>
                    <a:pt x="138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0" name="Google Shape;2140;p53"/>
          <p:cNvSpPr/>
          <p:nvPr/>
        </p:nvSpPr>
        <p:spPr>
          <a:xfrm>
            <a:off x="6106196" y="2165423"/>
            <a:ext cx="470036" cy="471326"/>
          </a:xfrm>
          <a:custGeom>
            <a:avLst/>
            <a:gdLst/>
            <a:ahLst/>
            <a:cxnLst/>
            <a:rect l="l" t="t" r="r" b="b"/>
            <a:pathLst>
              <a:path w="13848" h="13886" extrusionOk="0">
                <a:moveTo>
                  <a:pt x="5026" y="823"/>
                </a:moveTo>
                <a:cubicBezTo>
                  <a:pt x="5071" y="823"/>
                  <a:pt x="5114" y="827"/>
                  <a:pt x="5156" y="836"/>
                </a:cubicBezTo>
                <a:cubicBezTo>
                  <a:pt x="5180" y="836"/>
                  <a:pt x="8883" y="1813"/>
                  <a:pt x="8883" y="1813"/>
                </a:cubicBezTo>
                <a:cubicBezTo>
                  <a:pt x="9431" y="1956"/>
                  <a:pt x="10014" y="2051"/>
                  <a:pt x="10597" y="2051"/>
                </a:cubicBezTo>
                <a:lnTo>
                  <a:pt x="11407" y="2051"/>
                </a:lnTo>
                <a:lnTo>
                  <a:pt x="11407" y="4503"/>
                </a:lnTo>
                <a:cubicBezTo>
                  <a:pt x="10776" y="4551"/>
                  <a:pt x="10347" y="4694"/>
                  <a:pt x="9704" y="4908"/>
                </a:cubicBezTo>
                <a:lnTo>
                  <a:pt x="8561" y="5277"/>
                </a:lnTo>
                <a:cubicBezTo>
                  <a:pt x="8496" y="5297"/>
                  <a:pt x="8430" y="5306"/>
                  <a:pt x="8365" y="5306"/>
                </a:cubicBezTo>
                <a:cubicBezTo>
                  <a:pt x="8311" y="5306"/>
                  <a:pt x="8258" y="5300"/>
                  <a:pt x="8204" y="5289"/>
                </a:cubicBezTo>
                <a:lnTo>
                  <a:pt x="7978" y="5230"/>
                </a:lnTo>
                <a:cubicBezTo>
                  <a:pt x="7966" y="5230"/>
                  <a:pt x="7942" y="5230"/>
                  <a:pt x="7942" y="5218"/>
                </a:cubicBezTo>
                <a:lnTo>
                  <a:pt x="5728" y="4646"/>
                </a:lnTo>
                <a:lnTo>
                  <a:pt x="5716" y="4646"/>
                </a:lnTo>
                <a:cubicBezTo>
                  <a:pt x="5454" y="4587"/>
                  <a:pt x="5275" y="4372"/>
                  <a:pt x="5275" y="4099"/>
                </a:cubicBezTo>
                <a:cubicBezTo>
                  <a:pt x="5275" y="3920"/>
                  <a:pt x="5359" y="3753"/>
                  <a:pt x="5501" y="3658"/>
                </a:cubicBezTo>
                <a:cubicBezTo>
                  <a:pt x="5598" y="3579"/>
                  <a:pt x="5720" y="3532"/>
                  <a:pt x="5850" y="3532"/>
                </a:cubicBezTo>
                <a:cubicBezTo>
                  <a:pt x="5896" y="3532"/>
                  <a:pt x="5943" y="3538"/>
                  <a:pt x="5990" y="3551"/>
                </a:cubicBezTo>
                <a:lnTo>
                  <a:pt x="8049" y="4051"/>
                </a:lnTo>
                <a:lnTo>
                  <a:pt x="8240" y="3265"/>
                </a:lnTo>
                <a:lnTo>
                  <a:pt x="6192" y="2765"/>
                </a:lnTo>
                <a:cubicBezTo>
                  <a:pt x="6075" y="2735"/>
                  <a:pt x="5956" y="2720"/>
                  <a:pt x="5838" y="2720"/>
                </a:cubicBezTo>
                <a:cubicBezTo>
                  <a:pt x="5537" y="2720"/>
                  <a:pt x="5244" y="2818"/>
                  <a:pt x="5013" y="3015"/>
                </a:cubicBezTo>
                <a:cubicBezTo>
                  <a:pt x="4906" y="3087"/>
                  <a:pt x="4823" y="3194"/>
                  <a:pt x="4739" y="3277"/>
                </a:cubicBezTo>
                <a:lnTo>
                  <a:pt x="1430" y="4265"/>
                </a:lnTo>
                <a:cubicBezTo>
                  <a:pt x="1382" y="4277"/>
                  <a:pt x="1334" y="4277"/>
                  <a:pt x="1310" y="4277"/>
                </a:cubicBezTo>
                <a:cubicBezTo>
                  <a:pt x="1168" y="4277"/>
                  <a:pt x="1049" y="4230"/>
                  <a:pt x="965" y="4146"/>
                </a:cubicBezTo>
                <a:cubicBezTo>
                  <a:pt x="870" y="4051"/>
                  <a:pt x="810" y="3932"/>
                  <a:pt x="810" y="3801"/>
                </a:cubicBezTo>
                <a:cubicBezTo>
                  <a:pt x="810" y="3634"/>
                  <a:pt x="906" y="3491"/>
                  <a:pt x="1037" y="3396"/>
                </a:cubicBezTo>
                <a:cubicBezTo>
                  <a:pt x="1037" y="3396"/>
                  <a:pt x="1191" y="3313"/>
                  <a:pt x="1251" y="3265"/>
                </a:cubicBezTo>
                <a:lnTo>
                  <a:pt x="4632" y="943"/>
                </a:lnTo>
                <a:cubicBezTo>
                  <a:pt x="4748" y="863"/>
                  <a:pt x="4891" y="823"/>
                  <a:pt x="5026" y="823"/>
                </a:cubicBezTo>
                <a:close/>
                <a:moveTo>
                  <a:pt x="13038" y="824"/>
                </a:moveTo>
                <a:lnTo>
                  <a:pt x="13038" y="5706"/>
                </a:lnTo>
                <a:lnTo>
                  <a:pt x="12217" y="5706"/>
                </a:lnTo>
                <a:lnTo>
                  <a:pt x="12217" y="824"/>
                </a:lnTo>
                <a:close/>
                <a:moveTo>
                  <a:pt x="7502" y="5968"/>
                </a:moveTo>
                <a:cubicBezTo>
                  <a:pt x="7585" y="5968"/>
                  <a:pt x="7680" y="5992"/>
                  <a:pt x="7752" y="6004"/>
                </a:cubicBezTo>
                <a:lnTo>
                  <a:pt x="7787" y="6016"/>
                </a:lnTo>
                <a:cubicBezTo>
                  <a:pt x="8240" y="6135"/>
                  <a:pt x="8597" y="6575"/>
                  <a:pt x="8597" y="7075"/>
                </a:cubicBezTo>
                <a:cubicBezTo>
                  <a:pt x="8597" y="7682"/>
                  <a:pt x="8109" y="8182"/>
                  <a:pt x="7502" y="8182"/>
                </a:cubicBezTo>
                <a:cubicBezTo>
                  <a:pt x="7418" y="8182"/>
                  <a:pt x="7347" y="8159"/>
                  <a:pt x="7275" y="8159"/>
                </a:cubicBezTo>
                <a:lnTo>
                  <a:pt x="7168" y="8135"/>
                </a:lnTo>
                <a:cubicBezTo>
                  <a:pt x="6728" y="7992"/>
                  <a:pt x="6394" y="7575"/>
                  <a:pt x="6394" y="7075"/>
                </a:cubicBezTo>
                <a:cubicBezTo>
                  <a:pt x="6394" y="6468"/>
                  <a:pt x="6883" y="5968"/>
                  <a:pt x="7502" y="5968"/>
                </a:cubicBezTo>
                <a:close/>
                <a:moveTo>
                  <a:pt x="5490" y="8526"/>
                </a:moveTo>
                <a:cubicBezTo>
                  <a:pt x="5546" y="8526"/>
                  <a:pt x="5601" y="8535"/>
                  <a:pt x="5656" y="8552"/>
                </a:cubicBezTo>
                <a:lnTo>
                  <a:pt x="8145" y="9183"/>
                </a:lnTo>
                <a:cubicBezTo>
                  <a:pt x="8395" y="9242"/>
                  <a:pt x="8573" y="9468"/>
                  <a:pt x="8573" y="9742"/>
                </a:cubicBezTo>
                <a:cubicBezTo>
                  <a:pt x="8573" y="9921"/>
                  <a:pt x="8502" y="10076"/>
                  <a:pt x="8347" y="10183"/>
                </a:cubicBezTo>
                <a:cubicBezTo>
                  <a:pt x="8251" y="10262"/>
                  <a:pt x="8128" y="10308"/>
                  <a:pt x="7999" y="10308"/>
                </a:cubicBezTo>
                <a:cubicBezTo>
                  <a:pt x="7953" y="10308"/>
                  <a:pt x="7906" y="10302"/>
                  <a:pt x="7859" y="10290"/>
                </a:cubicBezTo>
                <a:lnTo>
                  <a:pt x="5799" y="9790"/>
                </a:lnTo>
                <a:lnTo>
                  <a:pt x="5609" y="10576"/>
                </a:lnTo>
                <a:lnTo>
                  <a:pt x="7668" y="11076"/>
                </a:lnTo>
                <a:cubicBezTo>
                  <a:pt x="7787" y="11111"/>
                  <a:pt x="7883" y="11123"/>
                  <a:pt x="8002" y="11123"/>
                </a:cubicBezTo>
                <a:cubicBezTo>
                  <a:pt x="8299" y="11123"/>
                  <a:pt x="8597" y="11016"/>
                  <a:pt x="8859" y="10826"/>
                </a:cubicBezTo>
                <a:cubicBezTo>
                  <a:pt x="8942" y="10766"/>
                  <a:pt x="9038" y="10683"/>
                  <a:pt x="9109" y="10576"/>
                </a:cubicBezTo>
                <a:lnTo>
                  <a:pt x="12431" y="9587"/>
                </a:lnTo>
                <a:cubicBezTo>
                  <a:pt x="12467" y="9575"/>
                  <a:pt x="12514" y="9575"/>
                  <a:pt x="12550" y="9575"/>
                </a:cubicBezTo>
                <a:lnTo>
                  <a:pt x="12562" y="9575"/>
                </a:lnTo>
                <a:cubicBezTo>
                  <a:pt x="12681" y="9575"/>
                  <a:pt x="12800" y="9623"/>
                  <a:pt x="12883" y="9706"/>
                </a:cubicBezTo>
                <a:cubicBezTo>
                  <a:pt x="12979" y="9802"/>
                  <a:pt x="13038" y="9921"/>
                  <a:pt x="13038" y="10052"/>
                </a:cubicBezTo>
                <a:cubicBezTo>
                  <a:pt x="13038" y="10218"/>
                  <a:pt x="12943" y="10361"/>
                  <a:pt x="12812" y="10457"/>
                </a:cubicBezTo>
                <a:lnTo>
                  <a:pt x="12776" y="10468"/>
                </a:lnTo>
                <a:cubicBezTo>
                  <a:pt x="12717" y="10504"/>
                  <a:pt x="12669" y="10540"/>
                  <a:pt x="12621" y="10576"/>
                </a:cubicBezTo>
                <a:lnTo>
                  <a:pt x="9240" y="12897"/>
                </a:lnTo>
                <a:cubicBezTo>
                  <a:pt x="9115" y="12978"/>
                  <a:pt x="8977" y="13018"/>
                  <a:pt x="8840" y="13018"/>
                </a:cubicBezTo>
                <a:cubicBezTo>
                  <a:pt x="8794" y="13018"/>
                  <a:pt x="8749" y="13013"/>
                  <a:pt x="8704" y="13004"/>
                </a:cubicBezTo>
                <a:lnTo>
                  <a:pt x="8680" y="13004"/>
                </a:lnTo>
                <a:lnTo>
                  <a:pt x="4989" y="12028"/>
                </a:lnTo>
                <a:cubicBezTo>
                  <a:pt x="4430" y="11885"/>
                  <a:pt x="3858" y="11790"/>
                  <a:pt x="3275" y="11790"/>
                </a:cubicBezTo>
                <a:lnTo>
                  <a:pt x="2453" y="11790"/>
                </a:lnTo>
                <a:lnTo>
                  <a:pt x="2453" y="9337"/>
                </a:lnTo>
                <a:cubicBezTo>
                  <a:pt x="3096" y="9290"/>
                  <a:pt x="3513" y="9159"/>
                  <a:pt x="4156" y="8933"/>
                </a:cubicBezTo>
                <a:lnTo>
                  <a:pt x="5299" y="8563"/>
                </a:lnTo>
                <a:cubicBezTo>
                  <a:pt x="5363" y="8538"/>
                  <a:pt x="5427" y="8526"/>
                  <a:pt x="5490" y="8526"/>
                </a:cubicBezTo>
                <a:close/>
                <a:moveTo>
                  <a:pt x="1632" y="8159"/>
                </a:moveTo>
                <a:lnTo>
                  <a:pt x="1632" y="13040"/>
                </a:lnTo>
                <a:lnTo>
                  <a:pt x="822" y="13040"/>
                </a:lnTo>
                <a:lnTo>
                  <a:pt x="822" y="8159"/>
                </a:lnTo>
                <a:close/>
                <a:moveTo>
                  <a:pt x="5012" y="0"/>
                </a:moveTo>
                <a:cubicBezTo>
                  <a:pt x="4717" y="0"/>
                  <a:pt x="4420" y="94"/>
                  <a:pt x="4168" y="277"/>
                </a:cubicBezTo>
                <a:lnTo>
                  <a:pt x="787" y="2610"/>
                </a:lnTo>
                <a:cubicBezTo>
                  <a:pt x="739" y="2646"/>
                  <a:pt x="608" y="2717"/>
                  <a:pt x="608" y="2717"/>
                </a:cubicBezTo>
                <a:cubicBezTo>
                  <a:pt x="227" y="2956"/>
                  <a:pt x="1" y="3360"/>
                  <a:pt x="1" y="3813"/>
                </a:cubicBezTo>
                <a:cubicBezTo>
                  <a:pt x="1" y="4158"/>
                  <a:pt x="132" y="4492"/>
                  <a:pt x="382" y="4742"/>
                </a:cubicBezTo>
                <a:cubicBezTo>
                  <a:pt x="620" y="4980"/>
                  <a:pt x="953" y="5111"/>
                  <a:pt x="1287" y="5111"/>
                </a:cubicBezTo>
                <a:lnTo>
                  <a:pt x="1310" y="5111"/>
                </a:lnTo>
                <a:cubicBezTo>
                  <a:pt x="1406" y="5111"/>
                  <a:pt x="1525" y="5099"/>
                  <a:pt x="1644" y="5051"/>
                </a:cubicBezTo>
                <a:lnTo>
                  <a:pt x="4478" y="4218"/>
                </a:lnTo>
                <a:cubicBezTo>
                  <a:pt x="4525" y="4813"/>
                  <a:pt x="4954" y="5301"/>
                  <a:pt x="5537" y="5456"/>
                </a:cubicBezTo>
                <a:lnTo>
                  <a:pt x="6252" y="5635"/>
                </a:lnTo>
                <a:cubicBezTo>
                  <a:pt x="5847" y="5992"/>
                  <a:pt x="5573" y="6516"/>
                  <a:pt x="5573" y="7087"/>
                </a:cubicBezTo>
                <a:cubicBezTo>
                  <a:pt x="5573" y="7325"/>
                  <a:pt x="5621" y="7563"/>
                  <a:pt x="5716" y="7778"/>
                </a:cubicBezTo>
                <a:cubicBezTo>
                  <a:pt x="5642" y="7767"/>
                  <a:pt x="5568" y="7761"/>
                  <a:pt x="5495" y="7761"/>
                </a:cubicBezTo>
                <a:cubicBezTo>
                  <a:pt x="5331" y="7761"/>
                  <a:pt x="5169" y="7788"/>
                  <a:pt x="5013" y="7837"/>
                </a:cubicBezTo>
                <a:lnTo>
                  <a:pt x="3942" y="8194"/>
                </a:lnTo>
                <a:lnTo>
                  <a:pt x="3882" y="8206"/>
                </a:lnTo>
                <a:cubicBezTo>
                  <a:pt x="3287" y="8397"/>
                  <a:pt x="2942" y="8516"/>
                  <a:pt x="2442" y="8563"/>
                </a:cubicBezTo>
                <a:lnTo>
                  <a:pt x="2442" y="7361"/>
                </a:lnTo>
                <a:lnTo>
                  <a:pt x="1" y="7361"/>
                </a:lnTo>
                <a:lnTo>
                  <a:pt x="1" y="13874"/>
                </a:lnTo>
                <a:lnTo>
                  <a:pt x="2442" y="13874"/>
                </a:lnTo>
                <a:lnTo>
                  <a:pt x="2442" y="12659"/>
                </a:lnTo>
                <a:lnTo>
                  <a:pt x="3251" y="12659"/>
                </a:lnTo>
                <a:cubicBezTo>
                  <a:pt x="3763" y="12659"/>
                  <a:pt x="4251" y="12731"/>
                  <a:pt x="4739" y="12862"/>
                </a:cubicBezTo>
                <a:lnTo>
                  <a:pt x="8454" y="13826"/>
                </a:lnTo>
                <a:cubicBezTo>
                  <a:pt x="8466" y="13826"/>
                  <a:pt x="8490" y="13850"/>
                  <a:pt x="8514" y="13850"/>
                </a:cubicBezTo>
                <a:cubicBezTo>
                  <a:pt x="8609" y="13874"/>
                  <a:pt x="8716" y="13886"/>
                  <a:pt x="8835" y="13886"/>
                </a:cubicBezTo>
                <a:cubicBezTo>
                  <a:pt x="9133" y="13886"/>
                  <a:pt x="9431" y="13802"/>
                  <a:pt x="9681" y="13624"/>
                </a:cubicBezTo>
                <a:lnTo>
                  <a:pt x="13062" y="11302"/>
                </a:lnTo>
                <a:cubicBezTo>
                  <a:pt x="13110" y="11266"/>
                  <a:pt x="13241" y="11195"/>
                  <a:pt x="13241" y="11195"/>
                </a:cubicBezTo>
                <a:cubicBezTo>
                  <a:pt x="13633" y="10957"/>
                  <a:pt x="13848" y="10552"/>
                  <a:pt x="13848" y="10099"/>
                </a:cubicBezTo>
                <a:cubicBezTo>
                  <a:pt x="13848" y="9754"/>
                  <a:pt x="13717" y="9421"/>
                  <a:pt x="13467" y="9171"/>
                </a:cubicBezTo>
                <a:cubicBezTo>
                  <a:pt x="13217" y="8933"/>
                  <a:pt x="12883" y="8802"/>
                  <a:pt x="12538" y="8802"/>
                </a:cubicBezTo>
                <a:cubicBezTo>
                  <a:pt x="12443" y="8802"/>
                  <a:pt x="12324" y="8813"/>
                  <a:pt x="12205" y="8861"/>
                </a:cubicBezTo>
                <a:lnTo>
                  <a:pt x="9371" y="9695"/>
                </a:lnTo>
                <a:cubicBezTo>
                  <a:pt x="9347" y="9242"/>
                  <a:pt x="9085" y="8849"/>
                  <a:pt x="8704" y="8623"/>
                </a:cubicBezTo>
                <a:cubicBezTo>
                  <a:pt x="9133" y="8266"/>
                  <a:pt x="9419" y="7730"/>
                  <a:pt x="9419" y="7135"/>
                </a:cubicBezTo>
                <a:cubicBezTo>
                  <a:pt x="9419" y="6718"/>
                  <a:pt x="9288" y="6325"/>
                  <a:pt x="9061" y="6016"/>
                </a:cubicBezTo>
                <a:lnTo>
                  <a:pt x="9907" y="5730"/>
                </a:lnTo>
                <a:lnTo>
                  <a:pt x="9966" y="5718"/>
                </a:lnTo>
                <a:cubicBezTo>
                  <a:pt x="10562" y="5527"/>
                  <a:pt x="10907" y="5408"/>
                  <a:pt x="11407" y="5361"/>
                </a:cubicBezTo>
                <a:lnTo>
                  <a:pt x="11407" y="6563"/>
                </a:lnTo>
                <a:lnTo>
                  <a:pt x="13836" y="6563"/>
                </a:lnTo>
                <a:lnTo>
                  <a:pt x="13836" y="6527"/>
                </a:lnTo>
                <a:lnTo>
                  <a:pt x="13836" y="3"/>
                </a:lnTo>
                <a:lnTo>
                  <a:pt x="11395" y="3"/>
                </a:lnTo>
                <a:lnTo>
                  <a:pt x="11395" y="1229"/>
                </a:lnTo>
                <a:lnTo>
                  <a:pt x="10585" y="1229"/>
                </a:lnTo>
                <a:cubicBezTo>
                  <a:pt x="10073" y="1229"/>
                  <a:pt x="9585" y="1158"/>
                  <a:pt x="9097" y="1015"/>
                </a:cubicBezTo>
                <a:cubicBezTo>
                  <a:pt x="9097" y="1015"/>
                  <a:pt x="5359" y="51"/>
                  <a:pt x="5335" y="39"/>
                </a:cubicBezTo>
                <a:cubicBezTo>
                  <a:pt x="5229" y="13"/>
                  <a:pt x="5121" y="0"/>
                  <a:pt x="50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3"/>
          <p:cNvSpPr/>
          <p:nvPr/>
        </p:nvSpPr>
        <p:spPr>
          <a:xfrm>
            <a:off x="4828575" y="2165423"/>
            <a:ext cx="405341" cy="469628"/>
          </a:xfrm>
          <a:custGeom>
            <a:avLst/>
            <a:gdLst/>
            <a:ahLst/>
            <a:cxnLst/>
            <a:rect l="l" t="t" r="r" b="b"/>
            <a:pathLst>
              <a:path w="11942" h="13836" extrusionOk="0">
                <a:moveTo>
                  <a:pt x="5953" y="810"/>
                </a:moveTo>
                <a:cubicBezTo>
                  <a:pt x="6417" y="810"/>
                  <a:pt x="6787" y="1191"/>
                  <a:pt x="6787" y="1644"/>
                </a:cubicBezTo>
                <a:cubicBezTo>
                  <a:pt x="6787" y="1703"/>
                  <a:pt x="6775" y="1906"/>
                  <a:pt x="6572" y="2501"/>
                </a:cubicBezTo>
                <a:lnTo>
                  <a:pt x="5977" y="1906"/>
                </a:lnTo>
                <a:lnTo>
                  <a:pt x="5382" y="2501"/>
                </a:lnTo>
                <a:cubicBezTo>
                  <a:pt x="5155" y="1906"/>
                  <a:pt x="5120" y="1703"/>
                  <a:pt x="5120" y="1644"/>
                </a:cubicBezTo>
                <a:cubicBezTo>
                  <a:pt x="5120" y="1191"/>
                  <a:pt x="5501" y="810"/>
                  <a:pt x="5953" y="810"/>
                </a:cubicBezTo>
                <a:close/>
                <a:moveTo>
                  <a:pt x="5953" y="3049"/>
                </a:moveTo>
                <a:lnTo>
                  <a:pt x="7191" y="4287"/>
                </a:lnTo>
                <a:lnTo>
                  <a:pt x="5953" y="5513"/>
                </a:lnTo>
                <a:lnTo>
                  <a:pt x="4727" y="4287"/>
                </a:lnTo>
                <a:lnTo>
                  <a:pt x="5953" y="3049"/>
                </a:lnTo>
                <a:close/>
                <a:moveTo>
                  <a:pt x="4143" y="4858"/>
                </a:moveTo>
                <a:lnTo>
                  <a:pt x="5382" y="6097"/>
                </a:lnTo>
                <a:lnTo>
                  <a:pt x="4203" y="7275"/>
                </a:lnTo>
                <a:lnTo>
                  <a:pt x="2965" y="6037"/>
                </a:lnTo>
                <a:lnTo>
                  <a:pt x="4143" y="4858"/>
                </a:lnTo>
                <a:close/>
                <a:moveTo>
                  <a:pt x="7775" y="4882"/>
                </a:moveTo>
                <a:lnTo>
                  <a:pt x="8954" y="6049"/>
                </a:lnTo>
                <a:lnTo>
                  <a:pt x="7715" y="7287"/>
                </a:lnTo>
                <a:lnTo>
                  <a:pt x="6537" y="6109"/>
                </a:lnTo>
                <a:lnTo>
                  <a:pt x="7775" y="4882"/>
                </a:lnTo>
                <a:close/>
                <a:moveTo>
                  <a:pt x="5953" y="6692"/>
                </a:moveTo>
                <a:lnTo>
                  <a:pt x="7132" y="7871"/>
                </a:lnTo>
                <a:lnTo>
                  <a:pt x="5953" y="9049"/>
                </a:lnTo>
                <a:lnTo>
                  <a:pt x="4786" y="7871"/>
                </a:lnTo>
                <a:lnTo>
                  <a:pt x="5953" y="6692"/>
                </a:lnTo>
                <a:close/>
                <a:moveTo>
                  <a:pt x="2381" y="6632"/>
                </a:moveTo>
                <a:lnTo>
                  <a:pt x="3620" y="7871"/>
                </a:lnTo>
                <a:lnTo>
                  <a:pt x="2381" y="9097"/>
                </a:lnTo>
                <a:lnTo>
                  <a:pt x="1155" y="7871"/>
                </a:lnTo>
                <a:lnTo>
                  <a:pt x="2381" y="6632"/>
                </a:lnTo>
                <a:close/>
                <a:moveTo>
                  <a:pt x="9537" y="6632"/>
                </a:moveTo>
                <a:lnTo>
                  <a:pt x="10775" y="7871"/>
                </a:lnTo>
                <a:lnTo>
                  <a:pt x="9537" y="9097"/>
                </a:lnTo>
                <a:lnTo>
                  <a:pt x="8311" y="7871"/>
                </a:lnTo>
                <a:lnTo>
                  <a:pt x="9537" y="6632"/>
                </a:lnTo>
                <a:close/>
                <a:moveTo>
                  <a:pt x="4203" y="8454"/>
                </a:moveTo>
                <a:lnTo>
                  <a:pt x="5382" y="9621"/>
                </a:lnTo>
                <a:lnTo>
                  <a:pt x="4143" y="10859"/>
                </a:lnTo>
                <a:lnTo>
                  <a:pt x="2965" y="9680"/>
                </a:lnTo>
                <a:lnTo>
                  <a:pt x="4203" y="8454"/>
                </a:lnTo>
                <a:close/>
                <a:moveTo>
                  <a:pt x="7715" y="8454"/>
                </a:moveTo>
                <a:lnTo>
                  <a:pt x="8942" y="9680"/>
                </a:lnTo>
                <a:lnTo>
                  <a:pt x="7775" y="10859"/>
                </a:lnTo>
                <a:lnTo>
                  <a:pt x="6537" y="9621"/>
                </a:lnTo>
                <a:lnTo>
                  <a:pt x="7715" y="8454"/>
                </a:lnTo>
                <a:close/>
                <a:moveTo>
                  <a:pt x="5965" y="10204"/>
                </a:moveTo>
                <a:lnTo>
                  <a:pt x="7203" y="11443"/>
                </a:lnTo>
                <a:lnTo>
                  <a:pt x="5965" y="12681"/>
                </a:lnTo>
                <a:lnTo>
                  <a:pt x="4739" y="11443"/>
                </a:lnTo>
                <a:lnTo>
                  <a:pt x="5965" y="10204"/>
                </a:lnTo>
                <a:close/>
                <a:moveTo>
                  <a:pt x="5965" y="1"/>
                </a:moveTo>
                <a:cubicBezTo>
                  <a:pt x="5060" y="1"/>
                  <a:pt x="4322" y="739"/>
                  <a:pt x="4322" y="1644"/>
                </a:cubicBezTo>
                <a:cubicBezTo>
                  <a:pt x="4322" y="1822"/>
                  <a:pt x="4358" y="2180"/>
                  <a:pt x="4739" y="3132"/>
                </a:cubicBezTo>
                <a:lnTo>
                  <a:pt x="0" y="7871"/>
                </a:lnTo>
                <a:lnTo>
                  <a:pt x="5965" y="13836"/>
                </a:lnTo>
                <a:lnTo>
                  <a:pt x="11942" y="7871"/>
                </a:lnTo>
                <a:lnTo>
                  <a:pt x="7203" y="3132"/>
                </a:lnTo>
                <a:cubicBezTo>
                  <a:pt x="7584" y="2180"/>
                  <a:pt x="7620" y="1822"/>
                  <a:pt x="7620" y="1644"/>
                </a:cubicBezTo>
                <a:cubicBezTo>
                  <a:pt x="7620" y="739"/>
                  <a:pt x="6882" y="1"/>
                  <a:pt x="5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2" name="Google Shape;2142;p53"/>
          <p:cNvGrpSpPr/>
          <p:nvPr/>
        </p:nvGrpSpPr>
        <p:grpSpPr>
          <a:xfrm>
            <a:off x="5517165" y="2165483"/>
            <a:ext cx="305955" cy="469624"/>
            <a:chOff x="4906410" y="2524916"/>
            <a:chExt cx="279028" cy="428293"/>
          </a:xfrm>
        </p:grpSpPr>
        <p:sp>
          <p:nvSpPr>
            <p:cNvPr id="2143" name="Google Shape;2143;p53"/>
            <p:cNvSpPr/>
            <p:nvPr/>
          </p:nvSpPr>
          <p:spPr>
            <a:xfrm>
              <a:off x="4957634" y="2599736"/>
              <a:ext cx="176567" cy="277573"/>
            </a:xfrm>
            <a:custGeom>
              <a:avLst/>
              <a:gdLst/>
              <a:ahLst/>
              <a:cxnLst/>
              <a:rect l="l" t="t" r="r" b="b"/>
              <a:pathLst>
                <a:path w="5704" h="8967" extrusionOk="0">
                  <a:moveTo>
                    <a:pt x="2847" y="1715"/>
                  </a:moveTo>
                  <a:cubicBezTo>
                    <a:pt x="3156" y="2239"/>
                    <a:pt x="3609" y="2537"/>
                    <a:pt x="3990" y="2787"/>
                  </a:cubicBezTo>
                  <a:cubicBezTo>
                    <a:pt x="4525" y="3144"/>
                    <a:pt x="4871" y="3370"/>
                    <a:pt x="4871" y="4084"/>
                  </a:cubicBezTo>
                  <a:cubicBezTo>
                    <a:pt x="4871" y="4525"/>
                    <a:pt x="4501" y="4894"/>
                    <a:pt x="4049" y="4894"/>
                  </a:cubicBezTo>
                  <a:lnTo>
                    <a:pt x="4049" y="5716"/>
                  </a:lnTo>
                  <a:cubicBezTo>
                    <a:pt x="4525" y="5716"/>
                    <a:pt x="4906" y="6073"/>
                    <a:pt x="4906" y="6537"/>
                  </a:cubicBezTo>
                  <a:lnTo>
                    <a:pt x="4906" y="8156"/>
                  </a:lnTo>
                  <a:lnTo>
                    <a:pt x="822" y="8156"/>
                  </a:lnTo>
                  <a:lnTo>
                    <a:pt x="822" y="6537"/>
                  </a:lnTo>
                  <a:cubicBezTo>
                    <a:pt x="822" y="6085"/>
                    <a:pt x="1192" y="5716"/>
                    <a:pt x="1644" y="5716"/>
                  </a:cubicBezTo>
                  <a:lnTo>
                    <a:pt x="1644" y="4894"/>
                  </a:lnTo>
                  <a:cubicBezTo>
                    <a:pt x="1192" y="4894"/>
                    <a:pt x="822" y="4525"/>
                    <a:pt x="822" y="4084"/>
                  </a:cubicBezTo>
                  <a:cubicBezTo>
                    <a:pt x="822" y="3382"/>
                    <a:pt x="1180" y="3144"/>
                    <a:pt x="1704" y="2787"/>
                  </a:cubicBezTo>
                  <a:cubicBezTo>
                    <a:pt x="2085" y="2537"/>
                    <a:pt x="2537" y="2239"/>
                    <a:pt x="2847" y="1715"/>
                  </a:cubicBezTo>
                  <a:close/>
                  <a:moveTo>
                    <a:pt x="2442" y="1"/>
                  </a:moveTo>
                  <a:cubicBezTo>
                    <a:pt x="2442" y="1310"/>
                    <a:pt x="1894" y="1679"/>
                    <a:pt x="1251" y="2120"/>
                  </a:cubicBezTo>
                  <a:cubicBezTo>
                    <a:pt x="668" y="2501"/>
                    <a:pt x="1" y="2953"/>
                    <a:pt x="1" y="4084"/>
                  </a:cubicBezTo>
                  <a:cubicBezTo>
                    <a:pt x="1" y="4573"/>
                    <a:pt x="215" y="5001"/>
                    <a:pt x="561" y="5299"/>
                  </a:cubicBezTo>
                  <a:cubicBezTo>
                    <a:pt x="215" y="5597"/>
                    <a:pt x="1" y="6037"/>
                    <a:pt x="1" y="6525"/>
                  </a:cubicBezTo>
                  <a:lnTo>
                    <a:pt x="1" y="8966"/>
                  </a:lnTo>
                  <a:lnTo>
                    <a:pt x="5704" y="8966"/>
                  </a:lnTo>
                  <a:lnTo>
                    <a:pt x="5704" y="6525"/>
                  </a:lnTo>
                  <a:cubicBezTo>
                    <a:pt x="5704" y="6037"/>
                    <a:pt x="5490" y="5597"/>
                    <a:pt x="5156" y="5299"/>
                  </a:cubicBezTo>
                  <a:cubicBezTo>
                    <a:pt x="5502" y="5001"/>
                    <a:pt x="5704" y="4573"/>
                    <a:pt x="5704" y="4084"/>
                  </a:cubicBezTo>
                  <a:cubicBezTo>
                    <a:pt x="5704" y="2953"/>
                    <a:pt x="5037" y="2501"/>
                    <a:pt x="4454" y="2120"/>
                  </a:cubicBezTo>
                  <a:cubicBezTo>
                    <a:pt x="3811" y="1679"/>
                    <a:pt x="3263" y="1322"/>
                    <a:pt x="3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3"/>
            <p:cNvSpPr/>
            <p:nvPr/>
          </p:nvSpPr>
          <p:spPr>
            <a:xfrm>
              <a:off x="4906410" y="2524916"/>
              <a:ext cx="279028" cy="428293"/>
            </a:xfrm>
            <a:custGeom>
              <a:avLst/>
              <a:gdLst/>
              <a:ahLst/>
              <a:cxnLst/>
              <a:rect l="l" t="t" r="r" b="b"/>
              <a:pathLst>
                <a:path w="9014" h="13836" extrusionOk="0">
                  <a:moveTo>
                    <a:pt x="8203" y="1620"/>
                  </a:moveTo>
                  <a:lnTo>
                    <a:pt x="8203" y="12205"/>
                  </a:lnTo>
                  <a:lnTo>
                    <a:pt x="869" y="12205"/>
                  </a:lnTo>
                  <a:lnTo>
                    <a:pt x="869" y="1620"/>
                  </a:lnTo>
                  <a:close/>
                  <a:moveTo>
                    <a:pt x="0" y="1"/>
                  </a:moveTo>
                  <a:lnTo>
                    <a:pt x="0" y="13836"/>
                  </a:lnTo>
                  <a:lnTo>
                    <a:pt x="822" y="13836"/>
                  </a:lnTo>
                  <a:lnTo>
                    <a:pt x="822" y="13014"/>
                  </a:lnTo>
                  <a:lnTo>
                    <a:pt x="1643" y="13014"/>
                  </a:lnTo>
                  <a:lnTo>
                    <a:pt x="1643" y="13836"/>
                  </a:lnTo>
                  <a:lnTo>
                    <a:pt x="2465" y="13836"/>
                  </a:lnTo>
                  <a:lnTo>
                    <a:pt x="2465" y="13014"/>
                  </a:lnTo>
                  <a:lnTo>
                    <a:pt x="3274" y="13014"/>
                  </a:lnTo>
                  <a:lnTo>
                    <a:pt x="3274" y="13836"/>
                  </a:lnTo>
                  <a:lnTo>
                    <a:pt x="4096" y="13836"/>
                  </a:lnTo>
                  <a:lnTo>
                    <a:pt x="4096" y="13014"/>
                  </a:lnTo>
                  <a:lnTo>
                    <a:pt x="4917" y="13014"/>
                  </a:lnTo>
                  <a:lnTo>
                    <a:pt x="4917" y="13836"/>
                  </a:lnTo>
                  <a:lnTo>
                    <a:pt x="5739" y="13836"/>
                  </a:lnTo>
                  <a:lnTo>
                    <a:pt x="5739" y="13014"/>
                  </a:lnTo>
                  <a:lnTo>
                    <a:pt x="6548" y="13014"/>
                  </a:lnTo>
                  <a:lnTo>
                    <a:pt x="6548" y="13836"/>
                  </a:lnTo>
                  <a:lnTo>
                    <a:pt x="7370" y="13836"/>
                  </a:lnTo>
                  <a:lnTo>
                    <a:pt x="7370" y="13014"/>
                  </a:lnTo>
                  <a:lnTo>
                    <a:pt x="8192" y="13014"/>
                  </a:lnTo>
                  <a:lnTo>
                    <a:pt x="8192" y="13836"/>
                  </a:lnTo>
                  <a:lnTo>
                    <a:pt x="9013" y="13836"/>
                  </a:lnTo>
                  <a:lnTo>
                    <a:pt x="9013" y="1"/>
                  </a:lnTo>
                  <a:lnTo>
                    <a:pt x="8192" y="1"/>
                  </a:lnTo>
                  <a:lnTo>
                    <a:pt x="8192" y="810"/>
                  </a:lnTo>
                  <a:lnTo>
                    <a:pt x="7370" y="810"/>
                  </a:lnTo>
                  <a:lnTo>
                    <a:pt x="7370" y="1"/>
                  </a:lnTo>
                  <a:lnTo>
                    <a:pt x="6548" y="1"/>
                  </a:lnTo>
                  <a:lnTo>
                    <a:pt x="6548" y="810"/>
                  </a:lnTo>
                  <a:lnTo>
                    <a:pt x="5739" y="810"/>
                  </a:lnTo>
                  <a:lnTo>
                    <a:pt x="5739" y="1"/>
                  </a:lnTo>
                  <a:lnTo>
                    <a:pt x="4917" y="1"/>
                  </a:lnTo>
                  <a:lnTo>
                    <a:pt x="4917" y="810"/>
                  </a:lnTo>
                  <a:lnTo>
                    <a:pt x="4096" y="810"/>
                  </a:lnTo>
                  <a:lnTo>
                    <a:pt x="4096" y="1"/>
                  </a:lnTo>
                  <a:lnTo>
                    <a:pt x="3274" y="1"/>
                  </a:lnTo>
                  <a:lnTo>
                    <a:pt x="3274" y="810"/>
                  </a:lnTo>
                  <a:lnTo>
                    <a:pt x="2465" y="810"/>
                  </a:lnTo>
                  <a:lnTo>
                    <a:pt x="2465" y="1"/>
                  </a:lnTo>
                  <a:lnTo>
                    <a:pt x="1643" y="1"/>
                  </a:lnTo>
                  <a:lnTo>
                    <a:pt x="1643" y="810"/>
                  </a:lnTo>
                  <a:lnTo>
                    <a:pt x="822" y="810"/>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5" name="Google Shape;2145;p53"/>
          <p:cNvSpPr/>
          <p:nvPr/>
        </p:nvSpPr>
        <p:spPr>
          <a:xfrm>
            <a:off x="4075382" y="2165423"/>
            <a:ext cx="470036" cy="389049"/>
          </a:xfrm>
          <a:custGeom>
            <a:avLst/>
            <a:gdLst/>
            <a:ahLst/>
            <a:cxnLst/>
            <a:rect l="l" t="t" r="r" b="b"/>
            <a:pathLst>
              <a:path w="13848" h="11462" extrusionOk="0">
                <a:moveTo>
                  <a:pt x="2688" y="818"/>
                </a:moveTo>
                <a:cubicBezTo>
                  <a:pt x="2793" y="818"/>
                  <a:pt x="2901" y="849"/>
                  <a:pt x="3001" y="912"/>
                </a:cubicBezTo>
                <a:lnTo>
                  <a:pt x="6513" y="3139"/>
                </a:lnTo>
                <a:lnTo>
                  <a:pt x="6513" y="4627"/>
                </a:lnTo>
                <a:lnTo>
                  <a:pt x="1786" y="1686"/>
                </a:lnTo>
                <a:lnTo>
                  <a:pt x="2239" y="1055"/>
                </a:lnTo>
                <a:cubicBezTo>
                  <a:pt x="2350" y="900"/>
                  <a:pt x="2515" y="818"/>
                  <a:pt x="2688" y="818"/>
                </a:cubicBezTo>
                <a:close/>
                <a:moveTo>
                  <a:pt x="11144" y="821"/>
                </a:moveTo>
                <a:cubicBezTo>
                  <a:pt x="11321" y="821"/>
                  <a:pt x="11492" y="905"/>
                  <a:pt x="11597" y="1055"/>
                </a:cubicBezTo>
                <a:lnTo>
                  <a:pt x="12050" y="1686"/>
                </a:lnTo>
                <a:lnTo>
                  <a:pt x="7323" y="4627"/>
                </a:lnTo>
                <a:lnTo>
                  <a:pt x="7323" y="3139"/>
                </a:lnTo>
                <a:lnTo>
                  <a:pt x="10835" y="912"/>
                </a:lnTo>
                <a:cubicBezTo>
                  <a:pt x="10932" y="851"/>
                  <a:pt x="11039" y="821"/>
                  <a:pt x="11144" y="821"/>
                </a:cubicBezTo>
                <a:close/>
                <a:moveTo>
                  <a:pt x="810" y="2020"/>
                </a:moveTo>
                <a:lnTo>
                  <a:pt x="6156" y="5353"/>
                </a:lnTo>
                <a:lnTo>
                  <a:pt x="4918" y="6127"/>
                </a:lnTo>
                <a:lnTo>
                  <a:pt x="810" y="3127"/>
                </a:lnTo>
                <a:lnTo>
                  <a:pt x="810" y="2020"/>
                </a:lnTo>
                <a:close/>
                <a:moveTo>
                  <a:pt x="8871" y="7068"/>
                </a:moveTo>
                <a:lnTo>
                  <a:pt x="13026" y="9663"/>
                </a:lnTo>
                <a:lnTo>
                  <a:pt x="13026" y="10652"/>
                </a:lnTo>
                <a:lnTo>
                  <a:pt x="10704" y="10652"/>
                </a:lnTo>
                <a:lnTo>
                  <a:pt x="7668" y="8735"/>
                </a:lnTo>
                <a:lnTo>
                  <a:pt x="8132" y="8437"/>
                </a:lnTo>
                <a:lnTo>
                  <a:pt x="8132" y="7604"/>
                </a:lnTo>
                <a:lnTo>
                  <a:pt x="8871" y="7068"/>
                </a:lnTo>
                <a:close/>
                <a:moveTo>
                  <a:pt x="13026" y="2031"/>
                </a:moveTo>
                <a:lnTo>
                  <a:pt x="13026" y="3127"/>
                </a:lnTo>
                <a:lnTo>
                  <a:pt x="7323" y="7199"/>
                </a:lnTo>
                <a:lnTo>
                  <a:pt x="7323" y="8008"/>
                </a:lnTo>
                <a:lnTo>
                  <a:pt x="3132" y="10675"/>
                </a:lnTo>
                <a:lnTo>
                  <a:pt x="810" y="10675"/>
                </a:lnTo>
                <a:lnTo>
                  <a:pt x="810" y="9675"/>
                </a:lnTo>
                <a:lnTo>
                  <a:pt x="13026" y="2031"/>
                </a:lnTo>
                <a:close/>
                <a:moveTo>
                  <a:pt x="2702" y="0"/>
                </a:moveTo>
                <a:cubicBezTo>
                  <a:pt x="2270" y="0"/>
                  <a:pt x="1847" y="208"/>
                  <a:pt x="1584" y="591"/>
                </a:cubicBezTo>
                <a:lnTo>
                  <a:pt x="1120" y="1246"/>
                </a:lnTo>
                <a:lnTo>
                  <a:pt x="0" y="543"/>
                </a:lnTo>
                <a:lnTo>
                  <a:pt x="0" y="3520"/>
                </a:lnTo>
                <a:lnTo>
                  <a:pt x="4191" y="6592"/>
                </a:lnTo>
                <a:lnTo>
                  <a:pt x="0" y="9199"/>
                </a:lnTo>
                <a:lnTo>
                  <a:pt x="0" y="11461"/>
                </a:lnTo>
                <a:lnTo>
                  <a:pt x="3382" y="11461"/>
                </a:lnTo>
                <a:lnTo>
                  <a:pt x="6930" y="9199"/>
                </a:lnTo>
                <a:lnTo>
                  <a:pt x="10466" y="11461"/>
                </a:lnTo>
                <a:lnTo>
                  <a:pt x="13847" y="11461"/>
                </a:lnTo>
                <a:lnTo>
                  <a:pt x="13847" y="9199"/>
                </a:lnTo>
                <a:lnTo>
                  <a:pt x="9609" y="6568"/>
                </a:lnTo>
                <a:lnTo>
                  <a:pt x="13847" y="3544"/>
                </a:lnTo>
                <a:lnTo>
                  <a:pt x="13847" y="555"/>
                </a:lnTo>
                <a:lnTo>
                  <a:pt x="12728" y="1246"/>
                </a:lnTo>
                <a:lnTo>
                  <a:pt x="12264" y="591"/>
                </a:lnTo>
                <a:cubicBezTo>
                  <a:pt x="11993" y="214"/>
                  <a:pt x="11565" y="14"/>
                  <a:pt x="11133" y="14"/>
                </a:cubicBezTo>
                <a:cubicBezTo>
                  <a:pt x="10882" y="14"/>
                  <a:pt x="10630" y="82"/>
                  <a:pt x="10407" y="222"/>
                </a:cubicBezTo>
                <a:lnTo>
                  <a:pt x="6930" y="2436"/>
                </a:lnTo>
                <a:lnTo>
                  <a:pt x="3441" y="222"/>
                </a:lnTo>
                <a:cubicBezTo>
                  <a:pt x="3212" y="72"/>
                  <a:pt x="2956" y="0"/>
                  <a:pt x="2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3"/>
          <p:cNvSpPr/>
          <p:nvPr/>
        </p:nvSpPr>
        <p:spPr>
          <a:xfrm>
            <a:off x="3322595" y="2165423"/>
            <a:ext cx="469628" cy="387182"/>
          </a:xfrm>
          <a:custGeom>
            <a:avLst/>
            <a:gdLst/>
            <a:ahLst/>
            <a:cxnLst/>
            <a:rect l="l" t="t" r="r" b="b"/>
            <a:pathLst>
              <a:path w="13836" h="11407" extrusionOk="0">
                <a:moveTo>
                  <a:pt x="3691" y="798"/>
                </a:moveTo>
                <a:cubicBezTo>
                  <a:pt x="4358" y="798"/>
                  <a:pt x="4905" y="1357"/>
                  <a:pt x="4905" y="2024"/>
                </a:cubicBezTo>
                <a:cubicBezTo>
                  <a:pt x="4905" y="2691"/>
                  <a:pt x="4358" y="3251"/>
                  <a:pt x="3691" y="3251"/>
                </a:cubicBezTo>
                <a:cubicBezTo>
                  <a:pt x="3684" y="3251"/>
                  <a:pt x="3677" y="3251"/>
                  <a:pt x="3670" y="3251"/>
                </a:cubicBezTo>
                <a:cubicBezTo>
                  <a:pt x="3012" y="3251"/>
                  <a:pt x="2465" y="2707"/>
                  <a:pt x="2465" y="2024"/>
                </a:cubicBezTo>
                <a:cubicBezTo>
                  <a:pt x="2465" y="1357"/>
                  <a:pt x="3024" y="798"/>
                  <a:pt x="3691" y="798"/>
                </a:cubicBezTo>
                <a:close/>
                <a:moveTo>
                  <a:pt x="3691" y="4072"/>
                </a:moveTo>
                <a:cubicBezTo>
                  <a:pt x="4358" y="4072"/>
                  <a:pt x="4905" y="4632"/>
                  <a:pt x="4905" y="5298"/>
                </a:cubicBezTo>
                <a:lnTo>
                  <a:pt x="4905" y="7322"/>
                </a:lnTo>
                <a:cubicBezTo>
                  <a:pt x="4905" y="7775"/>
                  <a:pt x="5286" y="8144"/>
                  <a:pt x="5727" y="8144"/>
                </a:cubicBezTo>
                <a:lnTo>
                  <a:pt x="6953" y="8144"/>
                </a:lnTo>
                <a:cubicBezTo>
                  <a:pt x="7620" y="8144"/>
                  <a:pt x="8168" y="8692"/>
                  <a:pt x="8168" y="9358"/>
                </a:cubicBezTo>
                <a:cubicBezTo>
                  <a:pt x="8168" y="10037"/>
                  <a:pt x="7620" y="10585"/>
                  <a:pt x="6953" y="10585"/>
                </a:cubicBezTo>
                <a:lnTo>
                  <a:pt x="1655" y="10585"/>
                </a:lnTo>
                <a:lnTo>
                  <a:pt x="1655" y="9763"/>
                </a:lnTo>
                <a:lnTo>
                  <a:pt x="6953" y="9763"/>
                </a:lnTo>
                <a:lnTo>
                  <a:pt x="6953" y="8966"/>
                </a:lnTo>
                <a:lnTo>
                  <a:pt x="2465" y="8966"/>
                </a:lnTo>
                <a:lnTo>
                  <a:pt x="2465" y="5298"/>
                </a:lnTo>
                <a:cubicBezTo>
                  <a:pt x="2465" y="4632"/>
                  <a:pt x="3024" y="4072"/>
                  <a:pt x="3691" y="4072"/>
                </a:cubicBezTo>
                <a:close/>
                <a:moveTo>
                  <a:pt x="3667" y="0"/>
                </a:moveTo>
                <a:cubicBezTo>
                  <a:pt x="2560" y="0"/>
                  <a:pt x="1631" y="905"/>
                  <a:pt x="1631" y="2036"/>
                </a:cubicBezTo>
                <a:cubicBezTo>
                  <a:pt x="1631" y="2703"/>
                  <a:pt x="1965" y="3286"/>
                  <a:pt x="2453" y="3655"/>
                </a:cubicBezTo>
                <a:cubicBezTo>
                  <a:pt x="1965" y="4036"/>
                  <a:pt x="1631" y="4632"/>
                  <a:pt x="1631" y="5286"/>
                </a:cubicBezTo>
                <a:lnTo>
                  <a:pt x="1631" y="8966"/>
                </a:lnTo>
                <a:lnTo>
                  <a:pt x="810" y="8966"/>
                </a:lnTo>
                <a:lnTo>
                  <a:pt x="810" y="10585"/>
                </a:lnTo>
                <a:lnTo>
                  <a:pt x="0" y="10585"/>
                </a:lnTo>
                <a:lnTo>
                  <a:pt x="0" y="11406"/>
                </a:lnTo>
                <a:lnTo>
                  <a:pt x="13835" y="11406"/>
                </a:lnTo>
                <a:lnTo>
                  <a:pt x="13835" y="10585"/>
                </a:lnTo>
                <a:lnTo>
                  <a:pt x="8573" y="10585"/>
                </a:lnTo>
                <a:cubicBezTo>
                  <a:pt x="8823" y="10239"/>
                  <a:pt x="8977" y="9823"/>
                  <a:pt x="8977" y="9358"/>
                </a:cubicBezTo>
                <a:cubicBezTo>
                  <a:pt x="8977" y="8239"/>
                  <a:pt x="8061" y="7322"/>
                  <a:pt x="6930" y="7322"/>
                </a:cubicBezTo>
                <a:lnTo>
                  <a:pt x="5715" y="7322"/>
                </a:lnTo>
                <a:lnTo>
                  <a:pt x="5715" y="5286"/>
                </a:lnTo>
                <a:cubicBezTo>
                  <a:pt x="5715" y="4608"/>
                  <a:pt x="5382" y="4036"/>
                  <a:pt x="4894" y="3655"/>
                </a:cubicBezTo>
                <a:cubicBezTo>
                  <a:pt x="5382" y="3286"/>
                  <a:pt x="5715" y="2691"/>
                  <a:pt x="5715" y="2036"/>
                </a:cubicBezTo>
                <a:cubicBezTo>
                  <a:pt x="5715" y="917"/>
                  <a:pt x="4798" y="0"/>
                  <a:pt x="3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7" name="Google Shape;2147;p53"/>
          <p:cNvGrpSpPr/>
          <p:nvPr/>
        </p:nvGrpSpPr>
        <p:grpSpPr>
          <a:xfrm>
            <a:off x="2569465" y="2165554"/>
            <a:ext cx="470036" cy="470036"/>
            <a:chOff x="1757950" y="3021925"/>
            <a:chExt cx="346200" cy="346200"/>
          </a:xfrm>
        </p:grpSpPr>
        <p:sp>
          <p:nvSpPr>
            <p:cNvPr id="2148" name="Google Shape;2148;p53"/>
            <p:cNvSpPr/>
            <p:nvPr/>
          </p:nvSpPr>
          <p:spPr>
            <a:xfrm>
              <a:off x="1829075" y="3123425"/>
              <a:ext cx="203925" cy="203925"/>
            </a:xfrm>
            <a:custGeom>
              <a:avLst/>
              <a:gdLst/>
              <a:ahLst/>
              <a:cxnLst/>
              <a:rect l="l" t="t" r="r" b="b"/>
              <a:pathLst>
                <a:path w="8157" h="8157" extrusionOk="0">
                  <a:moveTo>
                    <a:pt x="4478" y="834"/>
                  </a:moveTo>
                  <a:cubicBezTo>
                    <a:pt x="5073" y="906"/>
                    <a:pt x="5633" y="1144"/>
                    <a:pt x="6073" y="1489"/>
                  </a:cubicBezTo>
                  <a:lnTo>
                    <a:pt x="5525" y="2037"/>
                  </a:lnTo>
                  <a:lnTo>
                    <a:pt x="6109" y="2620"/>
                  </a:lnTo>
                  <a:lnTo>
                    <a:pt x="6657" y="2060"/>
                  </a:lnTo>
                  <a:cubicBezTo>
                    <a:pt x="7014" y="2513"/>
                    <a:pt x="7240" y="3061"/>
                    <a:pt x="7311" y="3656"/>
                  </a:cubicBezTo>
                  <a:lnTo>
                    <a:pt x="6526" y="3656"/>
                  </a:lnTo>
                  <a:lnTo>
                    <a:pt x="6526" y="4477"/>
                  </a:lnTo>
                  <a:lnTo>
                    <a:pt x="7311" y="4477"/>
                  </a:lnTo>
                  <a:cubicBezTo>
                    <a:pt x="7240" y="5073"/>
                    <a:pt x="7002" y="5620"/>
                    <a:pt x="6657" y="6073"/>
                  </a:cubicBezTo>
                  <a:lnTo>
                    <a:pt x="6109" y="5525"/>
                  </a:lnTo>
                  <a:lnTo>
                    <a:pt x="5525" y="6097"/>
                  </a:lnTo>
                  <a:lnTo>
                    <a:pt x="6073" y="6656"/>
                  </a:lnTo>
                  <a:cubicBezTo>
                    <a:pt x="5633" y="7013"/>
                    <a:pt x="5073" y="7228"/>
                    <a:pt x="4478" y="7311"/>
                  </a:cubicBezTo>
                  <a:lnTo>
                    <a:pt x="4478" y="6513"/>
                  </a:lnTo>
                  <a:lnTo>
                    <a:pt x="3668" y="6513"/>
                  </a:lnTo>
                  <a:lnTo>
                    <a:pt x="3668" y="7311"/>
                  </a:lnTo>
                  <a:cubicBezTo>
                    <a:pt x="3073" y="7228"/>
                    <a:pt x="2513" y="6990"/>
                    <a:pt x="2073" y="6656"/>
                  </a:cubicBezTo>
                  <a:lnTo>
                    <a:pt x="2620" y="6097"/>
                  </a:lnTo>
                  <a:lnTo>
                    <a:pt x="2037" y="5525"/>
                  </a:lnTo>
                  <a:lnTo>
                    <a:pt x="1489" y="6073"/>
                  </a:lnTo>
                  <a:cubicBezTo>
                    <a:pt x="1132" y="5620"/>
                    <a:pt x="906" y="5073"/>
                    <a:pt x="834" y="4477"/>
                  </a:cubicBezTo>
                  <a:lnTo>
                    <a:pt x="1620" y="4477"/>
                  </a:lnTo>
                  <a:lnTo>
                    <a:pt x="1620" y="3656"/>
                  </a:lnTo>
                  <a:lnTo>
                    <a:pt x="834" y="3656"/>
                  </a:lnTo>
                  <a:cubicBezTo>
                    <a:pt x="906" y="3061"/>
                    <a:pt x="1144" y="2513"/>
                    <a:pt x="1489" y="2060"/>
                  </a:cubicBezTo>
                  <a:lnTo>
                    <a:pt x="2037" y="2620"/>
                  </a:lnTo>
                  <a:lnTo>
                    <a:pt x="2620" y="2037"/>
                  </a:lnTo>
                  <a:lnTo>
                    <a:pt x="2073" y="1489"/>
                  </a:lnTo>
                  <a:cubicBezTo>
                    <a:pt x="2513" y="1132"/>
                    <a:pt x="3073" y="906"/>
                    <a:pt x="3668" y="834"/>
                  </a:cubicBezTo>
                  <a:lnTo>
                    <a:pt x="3668" y="1620"/>
                  </a:lnTo>
                  <a:lnTo>
                    <a:pt x="4478" y="1620"/>
                  </a:lnTo>
                  <a:lnTo>
                    <a:pt x="4478" y="834"/>
                  </a:lnTo>
                  <a:close/>
                  <a:moveTo>
                    <a:pt x="4085" y="1"/>
                  </a:moveTo>
                  <a:cubicBezTo>
                    <a:pt x="1834" y="1"/>
                    <a:pt x="1" y="1822"/>
                    <a:pt x="1" y="4073"/>
                  </a:cubicBezTo>
                  <a:cubicBezTo>
                    <a:pt x="1" y="6323"/>
                    <a:pt x="1834" y="8156"/>
                    <a:pt x="4085" y="8156"/>
                  </a:cubicBezTo>
                  <a:cubicBezTo>
                    <a:pt x="6323" y="8156"/>
                    <a:pt x="8157" y="6323"/>
                    <a:pt x="8157" y="4073"/>
                  </a:cubicBezTo>
                  <a:cubicBezTo>
                    <a:pt x="8157" y="1834"/>
                    <a:pt x="6323" y="1"/>
                    <a:pt x="4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3"/>
            <p:cNvSpPr/>
            <p:nvPr/>
          </p:nvSpPr>
          <p:spPr>
            <a:xfrm>
              <a:off x="1920775" y="3184450"/>
              <a:ext cx="40500" cy="50925"/>
            </a:xfrm>
            <a:custGeom>
              <a:avLst/>
              <a:gdLst/>
              <a:ahLst/>
              <a:cxnLst/>
              <a:rect l="l" t="t" r="r" b="b"/>
              <a:pathLst>
                <a:path w="1620" h="2037" extrusionOk="0">
                  <a:moveTo>
                    <a:pt x="0" y="0"/>
                  </a:moveTo>
                  <a:lnTo>
                    <a:pt x="0" y="2036"/>
                  </a:lnTo>
                  <a:lnTo>
                    <a:pt x="1619" y="2036"/>
                  </a:lnTo>
                  <a:lnTo>
                    <a:pt x="1619" y="1215"/>
                  </a:lnTo>
                  <a:lnTo>
                    <a:pt x="798" y="1215"/>
                  </a:lnTo>
                  <a:lnTo>
                    <a:pt x="7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3"/>
            <p:cNvSpPr/>
            <p:nvPr/>
          </p:nvSpPr>
          <p:spPr>
            <a:xfrm>
              <a:off x="1757950" y="3021925"/>
              <a:ext cx="346200" cy="346200"/>
            </a:xfrm>
            <a:custGeom>
              <a:avLst/>
              <a:gdLst/>
              <a:ahLst/>
              <a:cxnLst/>
              <a:rect l="l" t="t" r="r" b="b"/>
              <a:pathLst>
                <a:path w="13848" h="13848" extrusionOk="0">
                  <a:moveTo>
                    <a:pt x="6942" y="1787"/>
                  </a:moveTo>
                  <a:cubicBezTo>
                    <a:pt x="7585" y="3001"/>
                    <a:pt x="8799" y="3489"/>
                    <a:pt x="9561" y="4001"/>
                  </a:cubicBezTo>
                  <a:cubicBezTo>
                    <a:pt x="11752" y="5394"/>
                    <a:pt x="12419" y="8192"/>
                    <a:pt x="11252" y="10395"/>
                  </a:cubicBezTo>
                  <a:cubicBezTo>
                    <a:pt x="10835" y="11216"/>
                    <a:pt x="11430" y="12181"/>
                    <a:pt x="12347" y="12181"/>
                  </a:cubicBezTo>
                  <a:lnTo>
                    <a:pt x="13038" y="12181"/>
                  </a:lnTo>
                  <a:lnTo>
                    <a:pt x="13038" y="13014"/>
                  </a:lnTo>
                  <a:lnTo>
                    <a:pt x="822" y="13014"/>
                  </a:lnTo>
                  <a:lnTo>
                    <a:pt x="822" y="12205"/>
                  </a:lnTo>
                  <a:lnTo>
                    <a:pt x="1524" y="12205"/>
                  </a:lnTo>
                  <a:cubicBezTo>
                    <a:pt x="2429" y="12205"/>
                    <a:pt x="3025" y="11228"/>
                    <a:pt x="2608" y="10419"/>
                  </a:cubicBezTo>
                  <a:cubicBezTo>
                    <a:pt x="1453" y="8216"/>
                    <a:pt x="2108" y="5418"/>
                    <a:pt x="4310" y="4013"/>
                  </a:cubicBezTo>
                  <a:cubicBezTo>
                    <a:pt x="4346" y="3989"/>
                    <a:pt x="4382" y="3954"/>
                    <a:pt x="4846" y="3692"/>
                  </a:cubicBezTo>
                  <a:cubicBezTo>
                    <a:pt x="5561" y="3275"/>
                    <a:pt x="6430" y="2751"/>
                    <a:pt x="6942" y="1787"/>
                  </a:cubicBezTo>
                  <a:close/>
                  <a:moveTo>
                    <a:pt x="6513" y="1"/>
                  </a:moveTo>
                  <a:cubicBezTo>
                    <a:pt x="6513" y="2108"/>
                    <a:pt x="4977" y="2584"/>
                    <a:pt x="3846" y="3346"/>
                  </a:cubicBezTo>
                  <a:cubicBezTo>
                    <a:pt x="1298" y="4977"/>
                    <a:pt x="512" y="8240"/>
                    <a:pt x="1882" y="10812"/>
                  </a:cubicBezTo>
                  <a:cubicBezTo>
                    <a:pt x="2012" y="11085"/>
                    <a:pt x="1822" y="11407"/>
                    <a:pt x="1524" y="11407"/>
                  </a:cubicBezTo>
                  <a:lnTo>
                    <a:pt x="0" y="11407"/>
                  </a:lnTo>
                  <a:lnTo>
                    <a:pt x="0" y="13848"/>
                  </a:lnTo>
                  <a:lnTo>
                    <a:pt x="13847" y="13848"/>
                  </a:lnTo>
                  <a:lnTo>
                    <a:pt x="13847" y="11407"/>
                  </a:lnTo>
                  <a:lnTo>
                    <a:pt x="12323" y="11407"/>
                  </a:lnTo>
                  <a:lnTo>
                    <a:pt x="12323" y="11395"/>
                  </a:lnTo>
                  <a:cubicBezTo>
                    <a:pt x="12014" y="11395"/>
                    <a:pt x="11835" y="11073"/>
                    <a:pt x="11966" y="10800"/>
                  </a:cubicBezTo>
                  <a:cubicBezTo>
                    <a:pt x="13335" y="8228"/>
                    <a:pt x="12538" y="4954"/>
                    <a:pt x="9990" y="3334"/>
                  </a:cubicBezTo>
                  <a:cubicBezTo>
                    <a:pt x="8859" y="2584"/>
                    <a:pt x="7323" y="2108"/>
                    <a:pt x="7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53"/>
          <p:cNvGrpSpPr/>
          <p:nvPr/>
        </p:nvGrpSpPr>
        <p:grpSpPr>
          <a:xfrm>
            <a:off x="1816252" y="2165554"/>
            <a:ext cx="470036" cy="469628"/>
            <a:chOff x="1207275" y="3021925"/>
            <a:chExt cx="346200" cy="345900"/>
          </a:xfrm>
        </p:grpSpPr>
        <p:sp>
          <p:nvSpPr>
            <p:cNvPr id="2152" name="Google Shape;2152;p53"/>
            <p:cNvSpPr/>
            <p:nvPr/>
          </p:nvSpPr>
          <p:spPr>
            <a:xfrm>
              <a:off x="1274850" y="3089200"/>
              <a:ext cx="211350" cy="211350"/>
            </a:xfrm>
            <a:custGeom>
              <a:avLst/>
              <a:gdLst/>
              <a:ahLst/>
              <a:cxnLst/>
              <a:rect l="l" t="t" r="r" b="b"/>
              <a:pathLst>
                <a:path w="8454" h="8454" extrusionOk="0">
                  <a:moveTo>
                    <a:pt x="4239" y="1263"/>
                  </a:moveTo>
                  <a:lnTo>
                    <a:pt x="7192" y="4227"/>
                  </a:lnTo>
                  <a:lnTo>
                    <a:pt x="4227" y="7168"/>
                  </a:lnTo>
                  <a:lnTo>
                    <a:pt x="1274" y="4227"/>
                  </a:lnTo>
                  <a:lnTo>
                    <a:pt x="4239" y="1263"/>
                  </a:lnTo>
                  <a:close/>
                  <a:moveTo>
                    <a:pt x="4227" y="0"/>
                  </a:moveTo>
                  <a:lnTo>
                    <a:pt x="0" y="4227"/>
                  </a:lnTo>
                  <a:lnTo>
                    <a:pt x="4227" y="8454"/>
                  </a:lnTo>
                  <a:lnTo>
                    <a:pt x="8454" y="4227"/>
                  </a:lnTo>
                  <a:lnTo>
                    <a:pt x="42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3"/>
            <p:cNvSpPr/>
            <p:nvPr/>
          </p:nvSpPr>
          <p:spPr>
            <a:xfrm>
              <a:off x="1369200" y="3160925"/>
              <a:ext cx="22350" cy="22350"/>
            </a:xfrm>
            <a:custGeom>
              <a:avLst/>
              <a:gdLst/>
              <a:ahLst/>
              <a:cxnLst/>
              <a:rect l="l" t="t" r="r" b="b"/>
              <a:pathLst>
                <a:path w="894" h="894" extrusionOk="0">
                  <a:moveTo>
                    <a:pt x="1" y="1"/>
                  </a:moveTo>
                  <a:lnTo>
                    <a:pt x="1" y="894"/>
                  </a:lnTo>
                  <a:lnTo>
                    <a:pt x="894" y="894"/>
                  </a:lnTo>
                  <a:lnTo>
                    <a:pt x="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3"/>
            <p:cNvSpPr/>
            <p:nvPr/>
          </p:nvSpPr>
          <p:spPr>
            <a:xfrm>
              <a:off x="1346875" y="3183550"/>
              <a:ext cx="22350" cy="22350"/>
            </a:xfrm>
            <a:custGeom>
              <a:avLst/>
              <a:gdLst/>
              <a:ahLst/>
              <a:cxnLst/>
              <a:rect l="l" t="t" r="r" b="b"/>
              <a:pathLst>
                <a:path w="894" h="894" extrusionOk="0">
                  <a:moveTo>
                    <a:pt x="1" y="1"/>
                  </a:moveTo>
                  <a:lnTo>
                    <a:pt x="1" y="894"/>
                  </a:lnTo>
                  <a:lnTo>
                    <a:pt x="894" y="894"/>
                  </a:lnTo>
                  <a:lnTo>
                    <a:pt x="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3"/>
            <p:cNvSpPr/>
            <p:nvPr/>
          </p:nvSpPr>
          <p:spPr>
            <a:xfrm>
              <a:off x="1369200" y="3205875"/>
              <a:ext cx="22350" cy="22350"/>
            </a:xfrm>
            <a:custGeom>
              <a:avLst/>
              <a:gdLst/>
              <a:ahLst/>
              <a:cxnLst/>
              <a:rect l="l" t="t" r="r" b="b"/>
              <a:pathLst>
                <a:path w="894" h="894" extrusionOk="0">
                  <a:moveTo>
                    <a:pt x="1" y="1"/>
                  </a:moveTo>
                  <a:lnTo>
                    <a:pt x="1" y="894"/>
                  </a:lnTo>
                  <a:lnTo>
                    <a:pt x="894" y="894"/>
                  </a:lnTo>
                  <a:lnTo>
                    <a:pt x="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3"/>
            <p:cNvSpPr/>
            <p:nvPr/>
          </p:nvSpPr>
          <p:spPr>
            <a:xfrm>
              <a:off x="1391825" y="3183550"/>
              <a:ext cx="22350" cy="22350"/>
            </a:xfrm>
            <a:custGeom>
              <a:avLst/>
              <a:gdLst/>
              <a:ahLst/>
              <a:cxnLst/>
              <a:rect l="l" t="t" r="r" b="b"/>
              <a:pathLst>
                <a:path w="894" h="894" extrusionOk="0">
                  <a:moveTo>
                    <a:pt x="1" y="1"/>
                  </a:moveTo>
                  <a:lnTo>
                    <a:pt x="1" y="894"/>
                  </a:lnTo>
                  <a:lnTo>
                    <a:pt x="894" y="894"/>
                  </a:lnTo>
                  <a:lnTo>
                    <a:pt x="8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3"/>
            <p:cNvSpPr/>
            <p:nvPr/>
          </p:nvSpPr>
          <p:spPr>
            <a:xfrm>
              <a:off x="1207275" y="3021925"/>
              <a:ext cx="346200" cy="345900"/>
            </a:xfrm>
            <a:custGeom>
              <a:avLst/>
              <a:gdLst/>
              <a:ahLst/>
              <a:cxnLst/>
              <a:rect l="l" t="t" r="r" b="b"/>
              <a:pathLst>
                <a:path w="13848" h="13836" extrusionOk="0">
                  <a:moveTo>
                    <a:pt x="6942" y="1263"/>
                  </a:moveTo>
                  <a:lnTo>
                    <a:pt x="12598" y="6918"/>
                  </a:lnTo>
                  <a:lnTo>
                    <a:pt x="6942" y="12574"/>
                  </a:lnTo>
                  <a:lnTo>
                    <a:pt x="1287" y="6918"/>
                  </a:lnTo>
                  <a:lnTo>
                    <a:pt x="6942" y="1263"/>
                  </a:lnTo>
                  <a:close/>
                  <a:moveTo>
                    <a:pt x="6930" y="1"/>
                  </a:moveTo>
                  <a:lnTo>
                    <a:pt x="1" y="6918"/>
                  </a:lnTo>
                  <a:lnTo>
                    <a:pt x="6930" y="13836"/>
                  </a:lnTo>
                  <a:lnTo>
                    <a:pt x="13848" y="6918"/>
                  </a:lnTo>
                  <a:lnTo>
                    <a:pt x="69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8" name="Google Shape;2158;p53"/>
          <p:cNvGrpSpPr/>
          <p:nvPr/>
        </p:nvGrpSpPr>
        <p:grpSpPr>
          <a:xfrm>
            <a:off x="1062224" y="2165554"/>
            <a:ext cx="470850" cy="470850"/>
            <a:chOff x="656325" y="3021325"/>
            <a:chExt cx="346800" cy="346800"/>
          </a:xfrm>
        </p:grpSpPr>
        <p:sp>
          <p:nvSpPr>
            <p:cNvPr id="2159" name="Google Shape;2159;p53"/>
            <p:cNvSpPr/>
            <p:nvPr/>
          </p:nvSpPr>
          <p:spPr>
            <a:xfrm>
              <a:off x="819150" y="3122525"/>
              <a:ext cx="124725" cy="142900"/>
            </a:xfrm>
            <a:custGeom>
              <a:avLst/>
              <a:gdLst/>
              <a:ahLst/>
              <a:cxnLst/>
              <a:rect l="l" t="t" r="r" b="b"/>
              <a:pathLst>
                <a:path w="4989" h="5716" extrusionOk="0">
                  <a:moveTo>
                    <a:pt x="0" y="1"/>
                  </a:moveTo>
                  <a:lnTo>
                    <a:pt x="0" y="1644"/>
                  </a:lnTo>
                  <a:cubicBezTo>
                    <a:pt x="0" y="2918"/>
                    <a:pt x="476" y="4073"/>
                    <a:pt x="1322" y="4883"/>
                  </a:cubicBezTo>
                  <a:cubicBezTo>
                    <a:pt x="1274" y="4906"/>
                    <a:pt x="1238" y="4906"/>
                    <a:pt x="1203" y="4906"/>
                  </a:cubicBezTo>
                  <a:lnTo>
                    <a:pt x="0" y="4906"/>
                  </a:lnTo>
                  <a:lnTo>
                    <a:pt x="0" y="5716"/>
                  </a:lnTo>
                  <a:lnTo>
                    <a:pt x="1203" y="5716"/>
                  </a:lnTo>
                  <a:cubicBezTo>
                    <a:pt x="1810" y="5716"/>
                    <a:pt x="2334" y="5264"/>
                    <a:pt x="2465" y="4621"/>
                  </a:cubicBezTo>
                  <a:lnTo>
                    <a:pt x="2465" y="4573"/>
                  </a:lnTo>
                  <a:lnTo>
                    <a:pt x="2465" y="4073"/>
                  </a:lnTo>
                  <a:cubicBezTo>
                    <a:pt x="3250" y="3978"/>
                    <a:pt x="4203" y="3668"/>
                    <a:pt x="4715" y="3156"/>
                  </a:cubicBezTo>
                  <a:lnTo>
                    <a:pt x="4989" y="2882"/>
                  </a:lnTo>
                  <a:lnTo>
                    <a:pt x="3893" y="1775"/>
                  </a:lnTo>
                  <a:lnTo>
                    <a:pt x="3322" y="2358"/>
                  </a:lnTo>
                  <a:lnTo>
                    <a:pt x="3798" y="2835"/>
                  </a:lnTo>
                  <a:cubicBezTo>
                    <a:pt x="3429" y="3037"/>
                    <a:pt x="2929" y="3192"/>
                    <a:pt x="2465" y="3251"/>
                  </a:cubicBezTo>
                  <a:lnTo>
                    <a:pt x="2465" y="1"/>
                  </a:lnTo>
                  <a:lnTo>
                    <a:pt x="1643" y="1"/>
                  </a:lnTo>
                  <a:lnTo>
                    <a:pt x="1643" y="4037"/>
                  </a:lnTo>
                  <a:cubicBezTo>
                    <a:pt x="1119" y="3394"/>
                    <a:pt x="822" y="2561"/>
                    <a:pt x="822" y="1644"/>
                  </a:cubicBez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3"/>
            <p:cNvSpPr/>
            <p:nvPr/>
          </p:nvSpPr>
          <p:spPr>
            <a:xfrm>
              <a:off x="738475" y="3123425"/>
              <a:ext cx="61050" cy="142900"/>
            </a:xfrm>
            <a:custGeom>
              <a:avLst/>
              <a:gdLst/>
              <a:ahLst/>
              <a:cxnLst/>
              <a:rect l="l" t="t" r="r" b="b"/>
              <a:pathLst>
                <a:path w="2442" h="5716" extrusionOk="0">
                  <a:moveTo>
                    <a:pt x="1632" y="1"/>
                  </a:moveTo>
                  <a:lnTo>
                    <a:pt x="1632" y="4489"/>
                  </a:lnTo>
                  <a:cubicBezTo>
                    <a:pt x="1632" y="4716"/>
                    <a:pt x="1453" y="4894"/>
                    <a:pt x="1227" y="4894"/>
                  </a:cubicBezTo>
                  <a:cubicBezTo>
                    <a:pt x="1001" y="4894"/>
                    <a:pt x="822" y="4716"/>
                    <a:pt x="822" y="4489"/>
                  </a:cubicBezTo>
                  <a:lnTo>
                    <a:pt x="822" y="3680"/>
                  </a:lnTo>
                  <a:lnTo>
                    <a:pt x="0" y="3680"/>
                  </a:lnTo>
                  <a:lnTo>
                    <a:pt x="0" y="4489"/>
                  </a:lnTo>
                  <a:cubicBezTo>
                    <a:pt x="0" y="5168"/>
                    <a:pt x="560" y="5716"/>
                    <a:pt x="1227" y="5716"/>
                  </a:cubicBezTo>
                  <a:cubicBezTo>
                    <a:pt x="1894" y="5716"/>
                    <a:pt x="2441" y="5168"/>
                    <a:pt x="2441" y="4489"/>
                  </a:cubicBez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3"/>
            <p:cNvSpPr/>
            <p:nvPr/>
          </p:nvSpPr>
          <p:spPr>
            <a:xfrm>
              <a:off x="656325" y="3021325"/>
              <a:ext cx="346800" cy="346800"/>
            </a:xfrm>
            <a:custGeom>
              <a:avLst/>
              <a:gdLst/>
              <a:ahLst/>
              <a:cxnLst/>
              <a:rect l="l" t="t" r="r" b="b"/>
              <a:pathLst>
                <a:path w="13872" h="13872" extrusionOk="0">
                  <a:moveTo>
                    <a:pt x="6954" y="1168"/>
                  </a:moveTo>
                  <a:lnTo>
                    <a:pt x="8013" y="2227"/>
                  </a:lnTo>
                  <a:lnTo>
                    <a:pt x="11668" y="2227"/>
                  </a:lnTo>
                  <a:lnTo>
                    <a:pt x="11668" y="5883"/>
                  </a:lnTo>
                  <a:lnTo>
                    <a:pt x="12728" y="6942"/>
                  </a:lnTo>
                  <a:lnTo>
                    <a:pt x="11657" y="8002"/>
                  </a:lnTo>
                  <a:lnTo>
                    <a:pt x="11657" y="11657"/>
                  </a:lnTo>
                  <a:lnTo>
                    <a:pt x="7989" y="11657"/>
                  </a:lnTo>
                  <a:lnTo>
                    <a:pt x="6942" y="12717"/>
                  </a:lnTo>
                  <a:lnTo>
                    <a:pt x="5882" y="11657"/>
                  </a:lnTo>
                  <a:lnTo>
                    <a:pt x="2215" y="11657"/>
                  </a:lnTo>
                  <a:lnTo>
                    <a:pt x="2215" y="8002"/>
                  </a:lnTo>
                  <a:lnTo>
                    <a:pt x="1167" y="6942"/>
                  </a:lnTo>
                  <a:lnTo>
                    <a:pt x="2215" y="5883"/>
                  </a:lnTo>
                  <a:lnTo>
                    <a:pt x="2215" y="2227"/>
                  </a:lnTo>
                  <a:lnTo>
                    <a:pt x="5894" y="2227"/>
                  </a:lnTo>
                  <a:lnTo>
                    <a:pt x="6954" y="1168"/>
                  </a:lnTo>
                  <a:close/>
                  <a:moveTo>
                    <a:pt x="6930" y="1"/>
                  </a:moveTo>
                  <a:lnTo>
                    <a:pt x="5537" y="1406"/>
                  </a:lnTo>
                  <a:lnTo>
                    <a:pt x="1393" y="1406"/>
                  </a:lnTo>
                  <a:lnTo>
                    <a:pt x="1393" y="5537"/>
                  </a:lnTo>
                  <a:lnTo>
                    <a:pt x="0" y="6942"/>
                  </a:lnTo>
                  <a:lnTo>
                    <a:pt x="1393" y="8335"/>
                  </a:lnTo>
                  <a:lnTo>
                    <a:pt x="1393" y="12479"/>
                  </a:lnTo>
                  <a:lnTo>
                    <a:pt x="5537" y="12479"/>
                  </a:lnTo>
                  <a:lnTo>
                    <a:pt x="6930" y="13872"/>
                  </a:lnTo>
                  <a:lnTo>
                    <a:pt x="8335" y="12479"/>
                  </a:lnTo>
                  <a:lnTo>
                    <a:pt x="12478" y="12479"/>
                  </a:lnTo>
                  <a:lnTo>
                    <a:pt x="12478" y="8335"/>
                  </a:lnTo>
                  <a:lnTo>
                    <a:pt x="13871" y="6942"/>
                  </a:lnTo>
                  <a:lnTo>
                    <a:pt x="12478" y="5537"/>
                  </a:lnTo>
                  <a:lnTo>
                    <a:pt x="12478" y="1406"/>
                  </a:lnTo>
                  <a:lnTo>
                    <a:pt x="8335" y="1406"/>
                  </a:lnTo>
                  <a:lnTo>
                    <a:pt x="69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2" name="Google Shape;2162;p53"/>
          <p:cNvSpPr/>
          <p:nvPr/>
        </p:nvSpPr>
        <p:spPr>
          <a:xfrm>
            <a:off x="1753026" y="3751629"/>
            <a:ext cx="470036" cy="469628"/>
          </a:xfrm>
          <a:custGeom>
            <a:avLst/>
            <a:gdLst/>
            <a:ahLst/>
            <a:cxnLst/>
            <a:rect l="l" t="t" r="r" b="b"/>
            <a:pathLst>
              <a:path w="13848" h="13836" extrusionOk="0">
                <a:moveTo>
                  <a:pt x="7334" y="798"/>
                </a:moveTo>
                <a:lnTo>
                  <a:pt x="7334" y="1656"/>
                </a:lnTo>
                <a:cubicBezTo>
                  <a:pt x="7198" y="1632"/>
                  <a:pt x="7064" y="1620"/>
                  <a:pt x="6928" y="1620"/>
                </a:cubicBezTo>
                <a:cubicBezTo>
                  <a:pt x="6793" y="1620"/>
                  <a:pt x="6656" y="1632"/>
                  <a:pt x="6513" y="1656"/>
                </a:cubicBezTo>
                <a:lnTo>
                  <a:pt x="6513" y="798"/>
                </a:lnTo>
                <a:close/>
                <a:moveTo>
                  <a:pt x="6930" y="2441"/>
                </a:moveTo>
                <a:cubicBezTo>
                  <a:pt x="7906" y="2441"/>
                  <a:pt x="8727" y="3144"/>
                  <a:pt x="8918" y="4061"/>
                </a:cubicBezTo>
                <a:lnTo>
                  <a:pt x="4929" y="4061"/>
                </a:lnTo>
                <a:cubicBezTo>
                  <a:pt x="5108" y="3144"/>
                  <a:pt x="5941" y="2441"/>
                  <a:pt x="6930" y="2441"/>
                </a:cubicBezTo>
                <a:close/>
                <a:moveTo>
                  <a:pt x="1631" y="2441"/>
                </a:moveTo>
                <a:lnTo>
                  <a:pt x="1631" y="5692"/>
                </a:lnTo>
                <a:lnTo>
                  <a:pt x="810" y="5692"/>
                </a:lnTo>
                <a:lnTo>
                  <a:pt x="810" y="2441"/>
                </a:lnTo>
                <a:close/>
                <a:moveTo>
                  <a:pt x="9775" y="4882"/>
                </a:moveTo>
                <a:lnTo>
                  <a:pt x="9775" y="5704"/>
                </a:lnTo>
                <a:lnTo>
                  <a:pt x="4072" y="5704"/>
                </a:lnTo>
                <a:lnTo>
                  <a:pt x="4072" y="4882"/>
                </a:lnTo>
                <a:close/>
                <a:moveTo>
                  <a:pt x="13049" y="2441"/>
                </a:moveTo>
                <a:lnTo>
                  <a:pt x="13049" y="5704"/>
                </a:lnTo>
                <a:lnTo>
                  <a:pt x="12228" y="5704"/>
                </a:lnTo>
                <a:lnTo>
                  <a:pt x="12228" y="2441"/>
                </a:lnTo>
                <a:close/>
                <a:moveTo>
                  <a:pt x="13026" y="6501"/>
                </a:moveTo>
                <a:lnTo>
                  <a:pt x="13026" y="7323"/>
                </a:lnTo>
                <a:lnTo>
                  <a:pt x="810" y="7323"/>
                </a:lnTo>
                <a:lnTo>
                  <a:pt x="810" y="6501"/>
                </a:lnTo>
                <a:close/>
                <a:moveTo>
                  <a:pt x="3251" y="9764"/>
                </a:moveTo>
                <a:lnTo>
                  <a:pt x="3251" y="11383"/>
                </a:lnTo>
                <a:lnTo>
                  <a:pt x="810" y="11383"/>
                </a:lnTo>
                <a:lnTo>
                  <a:pt x="810" y="9764"/>
                </a:lnTo>
                <a:close/>
                <a:moveTo>
                  <a:pt x="13026" y="9764"/>
                </a:moveTo>
                <a:lnTo>
                  <a:pt x="13026" y="11383"/>
                </a:lnTo>
                <a:lnTo>
                  <a:pt x="10585" y="11383"/>
                </a:lnTo>
                <a:lnTo>
                  <a:pt x="10585" y="9764"/>
                </a:lnTo>
                <a:close/>
                <a:moveTo>
                  <a:pt x="6930" y="9764"/>
                </a:moveTo>
                <a:cubicBezTo>
                  <a:pt x="7596" y="9764"/>
                  <a:pt x="8144" y="10311"/>
                  <a:pt x="8144" y="10978"/>
                </a:cubicBezTo>
                <a:lnTo>
                  <a:pt x="8144" y="13026"/>
                </a:lnTo>
                <a:lnTo>
                  <a:pt x="5703" y="13026"/>
                </a:lnTo>
                <a:lnTo>
                  <a:pt x="5703" y="10978"/>
                </a:lnTo>
                <a:cubicBezTo>
                  <a:pt x="5703" y="10311"/>
                  <a:pt x="6263" y="9764"/>
                  <a:pt x="6930" y="9764"/>
                </a:cubicBezTo>
                <a:close/>
                <a:moveTo>
                  <a:pt x="13026" y="8121"/>
                </a:moveTo>
                <a:lnTo>
                  <a:pt x="13026" y="8942"/>
                </a:lnTo>
                <a:lnTo>
                  <a:pt x="9763" y="8942"/>
                </a:lnTo>
                <a:lnTo>
                  <a:pt x="9763" y="12204"/>
                </a:lnTo>
                <a:lnTo>
                  <a:pt x="13026" y="12204"/>
                </a:lnTo>
                <a:lnTo>
                  <a:pt x="13026" y="13026"/>
                </a:lnTo>
                <a:lnTo>
                  <a:pt x="8966" y="13026"/>
                </a:lnTo>
                <a:lnTo>
                  <a:pt x="8966" y="10978"/>
                </a:lnTo>
                <a:cubicBezTo>
                  <a:pt x="8966" y="9871"/>
                  <a:pt x="8061" y="8942"/>
                  <a:pt x="6930" y="8942"/>
                </a:cubicBezTo>
                <a:cubicBezTo>
                  <a:pt x="5810" y="8942"/>
                  <a:pt x="4894" y="9847"/>
                  <a:pt x="4894" y="10978"/>
                </a:cubicBezTo>
                <a:lnTo>
                  <a:pt x="4894" y="13026"/>
                </a:lnTo>
                <a:lnTo>
                  <a:pt x="810" y="13026"/>
                </a:lnTo>
                <a:lnTo>
                  <a:pt x="810" y="12204"/>
                </a:lnTo>
                <a:lnTo>
                  <a:pt x="4072" y="12204"/>
                </a:lnTo>
                <a:lnTo>
                  <a:pt x="4072" y="8942"/>
                </a:lnTo>
                <a:lnTo>
                  <a:pt x="810" y="8942"/>
                </a:lnTo>
                <a:lnTo>
                  <a:pt x="810" y="8121"/>
                </a:lnTo>
                <a:close/>
                <a:moveTo>
                  <a:pt x="5703" y="1"/>
                </a:moveTo>
                <a:lnTo>
                  <a:pt x="5703" y="1906"/>
                </a:lnTo>
                <a:cubicBezTo>
                  <a:pt x="4858" y="2298"/>
                  <a:pt x="4251" y="3108"/>
                  <a:pt x="4108" y="4072"/>
                </a:cubicBezTo>
                <a:lnTo>
                  <a:pt x="3263" y="4072"/>
                </a:lnTo>
                <a:lnTo>
                  <a:pt x="3263" y="5692"/>
                </a:lnTo>
                <a:lnTo>
                  <a:pt x="2441" y="5692"/>
                </a:lnTo>
                <a:lnTo>
                  <a:pt x="2441" y="1620"/>
                </a:lnTo>
                <a:lnTo>
                  <a:pt x="0" y="1620"/>
                </a:lnTo>
                <a:lnTo>
                  <a:pt x="0" y="13836"/>
                </a:lnTo>
                <a:lnTo>
                  <a:pt x="13847" y="13836"/>
                </a:lnTo>
                <a:lnTo>
                  <a:pt x="13847" y="1620"/>
                </a:lnTo>
                <a:lnTo>
                  <a:pt x="11406" y="1620"/>
                </a:lnTo>
                <a:lnTo>
                  <a:pt x="11406" y="5692"/>
                </a:lnTo>
                <a:lnTo>
                  <a:pt x="10585" y="5692"/>
                </a:lnTo>
                <a:lnTo>
                  <a:pt x="10585" y="4072"/>
                </a:lnTo>
                <a:lnTo>
                  <a:pt x="9740" y="4072"/>
                </a:lnTo>
                <a:cubicBezTo>
                  <a:pt x="9609" y="3120"/>
                  <a:pt x="8978" y="2310"/>
                  <a:pt x="8144" y="1906"/>
                </a:cubicBezTo>
                <a:lnTo>
                  <a:pt x="8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3"/>
          <p:cNvSpPr/>
          <p:nvPr/>
        </p:nvSpPr>
        <p:spPr>
          <a:xfrm>
            <a:off x="1117966" y="3751629"/>
            <a:ext cx="359315" cy="469628"/>
          </a:xfrm>
          <a:custGeom>
            <a:avLst/>
            <a:gdLst/>
            <a:ahLst/>
            <a:cxnLst/>
            <a:rect l="l" t="t" r="r" b="b"/>
            <a:pathLst>
              <a:path w="10586" h="13836" extrusionOk="0">
                <a:moveTo>
                  <a:pt x="6132" y="1620"/>
                </a:moveTo>
                <a:cubicBezTo>
                  <a:pt x="6192" y="1917"/>
                  <a:pt x="6323" y="2203"/>
                  <a:pt x="6501" y="2441"/>
                </a:cubicBezTo>
                <a:lnTo>
                  <a:pt x="4061" y="2441"/>
                </a:lnTo>
                <a:cubicBezTo>
                  <a:pt x="4239" y="2203"/>
                  <a:pt x="4358" y="1917"/>
                  <a:pt x="4418" y="1620"/>
                </a:cubicBezTo>
                <a:close/>
                <a:moveTo>
                  <a:pt x="8573" y="3239"/>
                </a:moveTo>
                <a:cubicBezTo>
                  <a:pt x="8633" y="3537"/>
                  <a:pt x="8764" y="3822"/>
                  <a:pt x="8942" y="4061"/>
                </a:cubicBezTo>
                <a:lnTo>
                  <a:pt x="1608" y="4061"/>
                </a:lnTo>
                <a:cubicBezTo>
                  <a:pt x="1798" y="3822"/>
                  <a:pt x="1917" y="3561"/>
                  <a:pt x="1977" y="3239"/>
                </a:cubicBezTo>
                <a:close/>
                <a:moveTo>
                  <a:pt x="5287" y="8478"/>
                </a:moveTo>
                <a:cubicBezTo>
                  <a:pt x="5525" y="8883"/>
                  <a:pt x="5692" y="9228"/>
                  <a:pt x="5692" y="9359"/>
                </a:cubicBezTo>
                <a:cubicBezTo>
                  <a:pt x="5692" y="9585"/>
                  <a:pt x="5513" y="9764"/>
                  <a:pt x="5287" y="9764"/>
                </a:cubicBezTo>
                <a:cubicBezTo>
                  <a:pt x="5061" y="9764"/>
                  <a:pt x="4882" y="9585"/>
                  <a:pt x="4882" y="9359"/>
                </a:cubicBezTo>
                <a:cubicBezTo>
                  <a:pt x="4882" y="9240"/>
                  <a:pt x="5061" y="8883"/>
                  <a:pt x="5287" y="8478"/>
                </a:cubicBezTo>
                <a:close/>
                <a:moveTo>
                  <a:pt x="8954" y="4882"/>
                </a:moveTo>
                <a:lnTo>
                  <a:pt x="8954" y="6335"/>
                </a:lnTo>
                <a:lnTo>
                  <a:pt x="8942" y="6335"/>
                </a:lnTo>
                <a:lnTo>
                  <a:pt x="7323" y="7966"/>
                </a:lnTo>
                <a:lnTo>
                  <a:pt x="7323" y="11383"/>
                </a:lnTo>
                <a:lnTo>
                  <a:pt x="5704" y="11383"/>
                </a:lnTo>
                <a:lnTo>
                  <a:pt x="5704" y="10502"/>
                </a:lnTo>
                <a:cubicBezTo>
                  <a:pt x="6180" y="10347"/>
                  <a:pt x="6513" y="9883"/>
                  <a:pt x="6513" y="9359"/>
                </a:cubicBezTo>
                <a:cubicBezTo>
                  <a:pt x="6513" y="9192"/>
                  <a:pt x="6478" y="8883"/>
                  <a:pt x="6061" y="8168"/>
                </a:cubicBezTo>
                <a:cubicBezTo>
                  <a:pt x="5846" y="7811"/>
                  <a:pt x="5644" y="7513"/>
                  <a:pt x="5620" y="7501"/>
                </a:cubicBezTo>
                <a:lnTo>
                  <a:pt x="5287" y="7013"/>
                </a:lnTo>
                <a:lnTo>
                  <a:pt x="4942" y="7501"/>
                </a:lnTo>
                <a:cubicBezTo>
                  <a:pt x="4930" y="7513"/>
                  <a:pt x="4727" y="7811"/>
                  <a:pt x="4513" y="8168"/>
                </a:cubicBezTo>
                <a:cubicBezTo>
                  <a:pt x="4096" y="8883"/>
                  <a:pt x="4049" y="9192"/>
                  <a:pt x="4049" y="9359"/>
                </a:cubicBezTo>
                <a:cubicBezTo>
                  <a:pt x="4049" y="9895"/>
                  <a:pt x="4394" y="10347"/>
                  <a:pt x="4870" y="10502"/>
                </a:cubicBezTo>
                <a:lnTo>
                  <a:pt x="4870" y="11383"/>
                </a:lnTo>
                <a:lnTo>
                  <a:pt x="3239" y="11383"/>
                </a:lnTo>
                <a:lnTo>
                  <a:pt x="3239" y="7966"/>
                </a:lnTo>
                <a:lnTo>
                  <a:pt x="1620" y="6335"/>
                </a:lnTo>
                <a:lnTo>
                  <a:pt x="1620" y="4882"/>
                </a:lnTo>
                <a:close/>
                <a:moveTo>
                  <a:pt x="8942" y="7490"/>
                </a:moveTo>
                <a:lnTo>
                  <a:pt x="8942" y="11383"/>
                </a:lnTo>
                <a:lnTo>
                  <a:pt x="8132" y="11383"/>
                </a:lnTo>
                <a:lnTo>
                  <a:pt x="8132" y="8299"/>
                </a:lnTo>
                <a:lnTo>
                  <a:pt x="8942" y="7490"/>
                </a:lnTo>
                <a:close/>
                <a:moveTo>
                  <a:pt x="1620" y="7490"/>
                </a:moveTo>
                <a:lnTo>
                  <a:pt x="2441" y="8299"/>
                </a:lnTo>
                <a:lnTo>
                  <a:pt x="2441" y="11395"/>
                </a:lnTo>
                <a:lnTo>
                  <a:pt x="1620" y="11395"/>
                </a:lnTo>
                <a:lnTo>
                  <a:pt x="1620" y="7490"/>
                </a:lnTo>
                <a:close/>
                <a:moveTo>
                  <a:pt x="8966" y="12204"/>
                </a:moveTo>
                <a:cubicBezTo>
                  <a:pt x="8764" y="12443"/>
                  <a:pt x="8644" y="12728"/>
                  <a:pt x="8585" y="13026"/>
                </a:cubicBezTo>
                <a:lnTo>
                  <a:pt x="2001" y="13026"/>
                </a:lnTo>
                <a:cubicBezTo>
                  <a:pt x="1941" y="12728"/>
                  <a:pt x="1798" y="12443"/>
                  <a:pt x="1620" y="12204"/>
                </a:cubicBezTo>
                <a:close/>
                <a:moveTo>
                  <a:pt x="4882" y="1"/>
                </a:moveTo>
                <a:lnTo>
                  <a:pt x="4882" y="822"/>
                </a:lnTo>
                <a:lnTo>
                  <a:pt x="3656" y="822"/>
                </a:lnTo>
                <a:lnTo>
                  <a:pt x="3656" y="1215"/>
                </a:lnTo>
                <a:cubicBezTo>
                  <a:pt x="3656" y="1894"/>
                  <a:pt x="3108" y="2441"/>
                  <a:pt x="2441" y="2441"/>
                </a:cubicBezTo>
                <a:lnTo>
                  <a:pt x="1215" y="2441"/>
                </a:lnTo>
                <a:lnTo>
                  <a:pt x="1215" y="2846"/>
                </a:lnTo>
                <a:cubicBezTo>
                  <a:pt x="1215" y="3513"/>
                  <a:pt x="667" y="4061"/>
                  <a:pt x="1" y="4061"/>
                </a:cubicBezTo>
                <a:lnTo>
                  <a:pt x="1" y="4882"/>
                </a:lnTo>
                <a:lnTo>
                  <a:pt x="822" y="4882"/>
                </a:lnTo>
                <a:lnTo>
                  <a:pt x="822" y="11395"/>
                </a:lnTo>
                <a:lnTo>
                  <a:pt x="1" y="11395"/>
                </a:lnTo>
                <a:lnTo>
                  <a:pt x="1" y="12216"/>
                </a:lnTo>
                <a:cubicBezTo>
                  <a:pt x="667" y="12216"/>
                  <a:pt x="1215" y="12764"/>
                  <a:pt x="1215" y="13443"/>
                </a:cubicBezTo>
                <a:lnTo>
                  <a:pt x="1215" y="13836"/>
                </a:lnTo>
                <a:lnTo>
                  <a:pt x="9359" y="13836"/>
                </a:lnTo>
                <a:lnTo>
                  <a:pt x="9359" y="13443"/>
                </a:lnTo>
                <a:cubicBezTo>
                  <a:pt x="9359" y="12764"/>
                  <a:pt x="9907" y="12216"/>
                  <a:pt x="10585" y="12216"/>
                </a:cubicBezTo>
                <a:lnTo>
                  <a:pt x="10585" y="11395"/>
                </a:lnTo>
                <a:lnTo>
                  <a:pt x="9764" y="11395"/>
                </a:lnTo>
                <a:lnTo>
                  <a:pt x="9764" y="4882"/>
                </a:lnTo>
                <a:lnTo>
                  <a:pt x="10585" y="4882"/>
                </a:lnTo>
                <a:lnTo>
                  <a:pt x="10585" y="4061"/>
                </a:lnTo>
                <a:cubicBezTo>
                  <a:pt x="9918" y="4061"/>
                  <a:pt x="9359" y="3513"/>
                  <a:pt x="9359" y="2846"/>
                </a:cubicBezTo>
                <a:lnTo>
                  <a:pt x="9359" y="2441"/>
                </a:lnTo>
                <a:lnTo>
                  <a:pt x="8144" y="2441"/>
                </a:lnTo>
                <a:cubicBezTo>
                  <a:pt x="7466" y="2441"/>
                  <a:pt x="6918" y="1894"/>
                  <a:pt x="6918" y="1215"/>
                </a:cubicBezTo>
                <a:lnTo>
                  <a:pt x="6918" y="822"/>
                </a:lnTo>
                <a:lnTo>
                  <a:pt x="5704" y="822"/>
                </a:lnTo>
                <a:lnTo>
                  <a:pt x="57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3"/>
          <p:cNvSpPr/>
          <p:nvPr/>
        </p:nvSpPr>
        <p:spPr>
          <a:xfrm>
            <a:off x="7615230" y="1371574"/>
            <a:ext cx="463553" cy="470850"/>
          </a:xfrm>
          <a:custGeom>
            <a:avLst/>
            <a:gdLst/>
            <a:ahLst/>
            <a:cxnLst/>
            <a:rect l="l" t="t" r="r" b="b"/>
            <a:pathLst>
              <a:path w="13657" h="13872" extrusionOk="0">
                <a:moveTo>
                  <a:pt x="4001" y="834"/>
                </a:moveTo>
                <a:cubicBezTo>
                  <a:pt x="4882" y="834"/>
                  <a:pt x="5620" y="2668"/>
                  <a:pt x="5620" y="3811"/>
                </a:cubicBezTo>
                <a:cubicBezTo>
                  <a:pt x="5620" y="4216"/>
                  <a:pt x="5537" y="4585"/>
                  <a:pt x="5370" y="4882"/>
                </a:cubicBezTo>
                <a:lnTo>
                  <a:pt x="2703" y="2227"/>
                </a:lnTo>
                <a:cubicBezTo>
                  <a:pt x="3012" y="1477"/>
                  <a:pt x="3489" y="834"/>
                  <a:pt x="4001" y="834"/>
                </a:cubicBezTo>
                <a:close/>
                <a:moveTo>
                  <a:pt x="11335" y="3692"/>
                </a:moveTo>
                <a:lnTo>
                  <a:pt x="11335" y="4097"/>
                </a:lnTo>
                <a:cubicBezTo>
                  <a:pt x="11335" y="4763"/>
                  <a:pt x="10787" y="5323"/>
                  <a:pt x="10121" y="5323"/>
                </a:cubicBezTo>
                <a:cubicBezTo>
                  <a:pt x="9442" y="5323"/>
                  <a:pt x="8894" y="4763"/>
                  <a:pt x="8894" y="4097"/>
                </a:cubicBezTo>
                <a:lnTo>
                  <a:pt x="8894" y="3692"/>
                </a:lnTo>
                <a:close/>
                <a:moveTo>
                  <a:pt x="2453" y="3132"/>
                </a:moveTo>
                <a:lnTo>
                  <a:pt x="4822" y="5502"/>
                </a:lnTo>
                <a:cubicBezTo>
                  <a:pt x="4596" y="5644"/>
                  <a:pt x="4310" y="5740"/>
                  <a:pt x="4001" y="5740"/>
                </a:cubicBezTo>
                <a:cubicBezTo>
                  <a:pt x="3060" y="5740"/>
                  <a:pt x="2381" y="4930"/>
                  <a:pt x="2381" y="3835"/>
                </a:cubicBezTo>
                <a:cubicBezTo>
                  <a:pt x="2381" y="3608"/>
                  <a:pt x="2405" y="3370"/>
                  <a:pt x="2453" y="3132"/>
                </a:cubicBezTo>
                <a:close/>
                <a:moveTo>
                  <a:pt x="10561" y="6097"/>
                </a:moveTo>
                <a:lnTo>
                  <a:pt x="10775" y="10288"/>
                </a:lnTo>
                <a:lnTo>
                  <a:pt x="9525" y="9038"/>
                </a:lnTo>
                <a:lnTo>
                  <a:pt x="9668" y="6097"/>
                </a:lnTo>
                <a:cubicBezTo>
                  <a:pt x="9817" y="6127"/>
                  <a:pt x="9966" y="6141"/>
                  <a:pt x="10115" y="6141"/>
                </a:cubicBezTo>
                <a:cubicBezTo>
                  <a:pt x="10263" y="6141"/>
                  <a:pt x="10412" y="6127"/>
                  <a:pt x="10561" y="6097"/>
                </a:cubicBezTo>
                <a:close/>
                <a:moveTo>
                  <a:pt x="4465" y="6514"/>
                </a:moveTo>
                <a:lnTo>
                  <a:pt x="4763" y="12264"/>
                </a:lnTo>
                <a:cubicBezTo>
                  <a:pt x="4787" y="12705"/>
                  <a:pt x="4441" y="13062"/>
                  <a:pt x="4013" y="13062"/>
                </a:cubicBezTo>
                <a:cubicBezTo>
                  <a:pt x="3584" y="13062"/>
                  <a:pt x="3239" y="12705"/>
                  <a:pt x="3274" y="12264"/>
                </a:cubicBezTo>
                <a:lnTo>
                  <a:pt x="3572" y="6514"/>
                </a:lnTo>
                <a:cubicBezTo>
                  <a:pt x="3721" y="6543"/>
                  <a:pt x="3870" y="6558"/>
                  <a:pt x="4019" y="6558"/>
                </a:cubicBezTo>
                <a:cubicBezTo>
                  <a:pt x="4167" y="6558"/>
                  <a:pt x="4316" y="6543"/>
                  <a:pt x="4465" y="6514"/>
                </a:cubicBezTo>
                <a:close/>
                <a:moveTo>
                  <a:pt x="9466" y="10145"/>
                </a:moveTo>
                <a:lnTo>
                  <a:pt x="10835" y="11514"/>
                </a:lnTo>
                <a:lnTo>
                  <a:pt x="10871" y="12264"/>
                </a:lnTo>
                <a:cubicBezTo>
                  <a:pt x="10894" y="12705"/>
                  <a:pt x="10549" y="13062"/>
                  <a:pt x="10121" y="13062"/>
                </a:cubicBezTo>
                <a:cubicBezTo>
                  <a:pt x="9680" y="13062"/>
                  <a:pt x="9347" y="12705"/>
                  <a:pt x="9359" y="12264"/>
                </a:cubicBezTo>
                <a:lnTo>
                  <a:pt x="9466" y="10145"/>
                </a:lnTo>
                <a:close/>
                <a:moveTo>
                  <a:pt x="3953" y="1"/>
                </a:moveTo>
                <a:cubicBezTo>
                  <a:pt x="3060" y="1"/>
                  <a:pt x="2417" y="775"/>
                  <a:pt x="2036" y="1584"/>
                </a:cubicBezTo>
                <a:lnTo>
                  <a:pt x="572" y="120"/>
                </a:lnTo>
                <a:lnTo>
                  <a:pt x="0" y="703"/>
                </a:lnTo>
                <a:lnTo>
                  <a:pt x="1715" y="2430"/>
                </a:lnTo>
                <a:cubicBezTo>
                  <a:pt x="1584" y="2906"/>
                  <a:pt x="1512" y="3382"/>
                  <a:pt x="1512" y="3811"/>
                </a:cubicBezTo>
                <a:cubicBezTo>
                  <a:pt x="1512" y="4751"/>
                  <a:pt x="1917" y="5692"/>
                  <a:pt x="2703" y="6180"/>
                </a:cubicBezTo>
                <a:lnTo>
                  <a:pt x="2393" y="12205"/>
                </a:lnTo>
                <a:cubicBezTo>
                  <a:pt x="2346" y="13098"/>
                  <a:pt x="3060" y="13860"/>
                  <a:pt x="3953" y="13860"/>
                </a:cubicBezTo>
                <a:cubicBezTo>
                  <a:pt x="4846" y="13860"/>
                  <a:pt x="5560" y="13121"/>
                  <a:pt x="5513" y="12205"/>
                </a:cubicBezTo>
                <a:lnTo>
                  <a:pt x="5203" y="6180"/>
                </a:lnTo>
                <a:cubicBezTo>
                  <a:pt x="5263" y="6156"/>
                  <a:pt x="5310" y="6109"/>
                  <a:pt x="5370" y="6073"/>
                </a:cubicBezTo>
                <a:lnTo>
                  <a:pt x="8644" y="9347"/>
                </a:lnTo>
                <a:lnTo>
                  <a:pt x="8489" y="12229"/>
                </a:lnTo>
                <a:cubicBezTo>
                  <a:pt x="8454" y="13121"/>
                  <a:pt x="9156" y="13872"/>
                  <a:pt x="10049" y="13872"/>
                </a:cubicBezTo>
                <a:cubicBezTo>
                  <a:pt x="10918" y="13872"/>
                  <a:pt x="11609" y="13193"/>
                  <a:pt x="11621" y="12359"/>
                </a:cubicBezTo>
                <a:lnTo>
                  <a:pt x="13014" y="13753"/>
                </a:lnTo>
                <a:lnTo>
                  <a:pt x="13657" y="13181"/>
                </a:lnTo>
                <a:lnTo>
                  <a:pt x="11621" y="11133"/>
                </a:lnTo>
                <a:lnTo>
                  <a:pt x="11347" y="5704"/>
                </a:lnTo>
                <a:cubicBezTo>
                  <a:pt x="11823" y="5335"/>
                  <a:pt x="12145" y="4751"/>
                  <a:pt x="12145" y="4097"/>
                </a:cubicBezTo>
                <a:lnTo>
                  <a:pt x="12145" y="25"/>
                </a:lnTo>
                <a:lnTo>
                  <a:pt x="11323" y="25"/>
                </a:lnTo>
                <a:lnTo>
                  <a:pt x="11323" y="2882"/>
                </a:lnTo>
                <a:lnTo>
                  <a:pt x="10502" y="2882"/>
                </a:lnTo>
                <a:lnTo>
                  <a:pt x="10502" y="25"/>
                </a:lnTo>
                <a:lnTo>
                  <a:pt x="9680" y="25"/>
                </a:lnTo>
                <a:lnTo>
                  <a:pt x="9680" y="2882"/>
                </a:lnTo>
                <a:lnTo>
                  <a:pt x="8870" y="2882"/>
                </a:lnTo>
                <a:lnTo>
                  <a:pt x="8870" y="25"/>
                </a:lnTo>
                <a:lnTo>
                  <a:pt x="8049" y="25"/>
                </a:lnTo>
                <a:lnTo>
                  <a:pt x="8049" y="4097"/>
                </a:lnTo>
                <a:cubicBezTo>
                  <a:pt x="8049" y="4751"/>
                  <a:pt x="8358" y="5335"/>
                  <a:pt x="8835" y="5704"/>
                </a:cubicBezTo>
                <a:lnTo>
                  <a:pt x="8704" y="8252"/>
                </a:lnTo>
                <a:lnTo>
                  <a:pt x="5930" y="5478"/>
                </a:lnTo>
                <a:cubicBezTo>
                  <a:pt x="6251" y="5025"/>
                  <a:pt x="6406" y="4442"/>
                  <a:pt x="6406" y="3811"/>
                </a:cubicBezTo>
                <a:cubicBezTo>
                  <a:pt x="6406" y="3085"/>
                  <a:pt x="6168" y="2180"/>
                  <a:pt x="5799" y="1453"/>
                </a:cubicBezTo>
                <a:cubicBezTo>
                  <a:pt x="5322" y="525"/>
                  <a:pt x="4667" y="1"/>
                  <a:pt x="3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5" name="Google Shape;2165;p53"/>
          <p:cNvGrpSpPr/>
          <p:nvPr/>
        </p:nvGrpSpPr>
        <p:grpSpPr>
          <a:xfrm>
            <a:off x="6866623" y="1372833"/>
            <a:ext cx="476926" cy="470341"/>
            <a:chOff x="4972325" y="2422450"/>
            <a:chExt cx="351275" cy="346425"/>
          </a:xfrm>
        </p:grpSpPr>
        <p:sp>
          <p:nvSpPr>
            <p:cNvPr id="2166" name="Google Shape;2166;p53"/>
            <p:cNvSpPr/>
            <p:nvPr/>
          </p:nvSpPr>
          <p:spPr>
            <a:xfrm>
              <a:off x="5115500" y="2422450"/>
              <a:ext cx="203325" cy="194700"/>
            </a:xfrm>
            <a:custGeom>
              <a:avLst/>
              <a:gdLst/>
              <a:ahLst/>
              <a:cxnLst/>
              <a:rect l="l" t="t" r="r" b="b"/>
              <a:pathLst>
                <a:path w="8133" h="7788" extrusionOk="0">
                  <a:moveTo>
                    <a:pt x="5704" y="798"/>
                  </a:moveTo>
                  <a:cubicBezTo>
                    <a:pt x="6597" y="798"/>
                    <a:pt x="7323" y="1525"/>
                    <a:pt x="7323" y="2418"/>
                  </a:cubicBezTo>
                  <a:cubicBezTo>
                    <a:pt x="7323" y="4644"/>
                    <a:pt x="4799" y="6382"/>
                    <a:pt x="4073" y="6835"/>
                  </a:cubicBezTo>
                  <a:cubicBezTo>
                    <a:pt x="3335" y="6382"/>
                    <a:pt x="810" y="4656"/>
                    <a:pt x="810" y="2418"/>
                  </a:cubicBezTo>
                  <a:cubicBezTo>
                    <a:pt x="799" y="1536"/>
                    <a:pt x="1525" y="798"/>
                    <a:pt x="2430" y="798"/>
                  </a:cubicBezTo>
                  <a:cubicBezTo>
                    <a:pt x="2954" y="798"/>
                    <a:pt x="3430" y="1036"/>
                    <a:pt x="3739" y="1453"/>
                  </a:cubicBezTo>
                  <a:lnTo>
                    <a:pt x="4073" y="1882"/>
                  </a:lnTo>
                  <a:lnTo>
                    <a:pt x="4394" y="1453"/>
                  </a:lnTo>
                  <a:cubicBezTo>
                    <a:pt x="4704" y="1036"/>
                    <a:pt x="5180" y="798"/>
                    <a:pt x="5704" y="798"/>
                  </a:cubicBezTo>
                  <a:close/>
                  <a:moveTo>
                    <a:pt x="2442" y="1"/>
                  </a:moveTo>
                  <a:cubicBezTo>
                    <a:pt x="1096" y="1"/>
                    <a:pt x="1" y="1096"/>
                    <a:pt x="1" y="2441"/>
                  </a:cubicBezTo>
                  <a:cubicBezTo>
                    <a:pt x="1" y="3168"/>
                    <a:pt x="215" y="3894"/>
                    <a:pt x="632" y="4632"/>
                  </a:cubicBezTo>
                  <a:cubicBezTo>
                    <a:pt x="941" y="5180"/>
                    <a:pt x="1394" y="5727"/>
                    <a:pt x="1942" y="6251"/>
                  </a:cubicBezTo>
                  <a:cubicBezTo>
                    <a:pt x="2882" y="7144"/>
                    <a:pt x="3811" y="7644"/>
                    <a:pt x="3858" y="7680"/>
                  </a:cubicBezTo>
                  <a:lnTo>
                    <a:pt x="4049" y="7787"/>
                  </a:lnTo>
                  <a:lnTo>
                    <a:pt x="4251" y="7680"/>
                  </a:lnTo>
                  <a:cubicBezTo>
                    <a:pt x="4287" y="7668"/>
                    <a:pt x="5216" y="7132"/>
                    <a:pt x="6168" y="6251"/>
                  </a:cubicBezTo>
                  <a:cubicBezTo>
                    <a:pt x="7240" y="5239"/>
                    <a:pt x="8133" y="3930"/>
                    <a:pt x="8133" y="2441"/>
                  </a:cubicBezTo>
                  <a:cubicBezTo>
                    <a:pt x="8133" y="1084"/>
                    <a:pt x="7026" y="1"/>
                    <a:pt x="5692" y="1"/>
                  </a:cubicBezTo>
                  <a:cubicBezTo>
                    <a:pt x="5085" y="1"/>
                    <a:pt x="4501" y="227"/>
                    <a:pt x="4073" y="620"/>
                  </a:cubicBezTo>
                  <a:cubicBezTo>
                    <a:pt x="3620" y="227"/>
                    <a:pt x="3061" y="1"/>
                    <a:pt x="2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3"/>
            <p:cNvSpPr/>
            <p:nvPr/>
          </p:nvSpPr>
          <p:spPr>
            <a:xfrm>
              <a:off x="4972325" y="2605800"/>
              <a:ext cx="351275" cy="163075"/>
            </a:xfrm>
            <a:custGeom>
              <a:avLst/>
              <a:gdLst/>
              <a:ahLst/>
              <a:cxnLst/>
              <a:rect l="l" t="t" r="r" b="b"/>
              <a:pathLst>
                <a:path w="14051" h="6523" extrusionOk="0">
                  <a:moveTo>
                    <a:pt x="5497" y="1188"/>
                  </a:moveTo>
                  <a:cubicBezTo>
                    <a:pt x="5546" y="1188"/>
                    <a:pt x="5595" y="1193"/>
                    <a:pt x="5644" y="1203"/>
                  </a:cubicBezTo>
                  <a:cubicBezTo>
                    <a:pt x="5648" y="1203"/>
                    <a:pt x="5643" y="1201"/>
                    <a:pt x="5644" y="1201"/>
                  </a:cubicBezTo>
                  <a:lnTo>
                    <a:pt x="5644" y="1201"/>
                  </a:lnTo>
                  <a:cubicBezTo>
                    <a:pt x="5647" y="1201"/>
                    <a:pt x="5811" y="1251"/>
                    <a:pt x="8133" y="1846"/>
                  </a:cubicBezTo>
                  <a:cubicBezTo>
                    <a:pt x="8585" y="1953"/>
                    <a:pt x="8728" y="2549"/>
                    <a:pt x="8347" y="2846"/>
                  </a:cubicBezTo>
                  <a:cubicBezTo>
                    <a:pt x="8249" y="2927"/>
                    <a:pt x="8124" y="2967"/>
                    <a:pt x="7992" y="2967"/>
                  </a:cubicBezTo>
                  <a:cubicBezTo>
                    <a:pt x="7948" y="2967"/>
                    <a:pt x="7904" y="2962"/>
                    <a:pt x="7859" y="2954"/>
                  </a:cubicBezTo>
                  <a:lnTo>
                    <a:pt x="5811" y="2442"/>
                  </a:lnTo>
                  <a:lnTo>
                    <a:pt x="5609" y="3227"/>
                  </a:lnTo>
                  <a:lnTo>
                    <a:pt x="7669" y="3739"/>
                  </a:lnTo>
                  <a:cubicBezTo>
                    <a:pt x="7776" y="3764"/>
                    <a:pt x="7883" y="3776"/>
                    <a:pt x="7989" y="3776"/>
                  </a:cubicBezTo>
                  <a:cubicBezTo>
                    <a:pt x="8437" y="3776"/>
                    <a:pt x="8859" y="3562"/>
                    <a:pt x="9109" y="3215"/>
                  </a:cubicBezTo>
                  <a:cubicBezTo>
                    <a:pt x="12494" y="2227"/>
                    <a:pt x="12458" y="2215"/>
                    <a:pt x="12555" y="2215"/>
                  </a:cubicBezTo>
                  <a:cubicBezTo>
                    <a:pt x="12557" y="2215"/>
                    <a:pt x="12560" y="2215"/>
                    <a:pt x="12562" y="2215"/>
                  </a:cubicBezTo>
                  <a:cubicBezTo>
                    <a:pt x="12836" y="2215"/>
                    <a:pt x="13038" y="2430"/>
                    <a:pt x="13038" y="2692"/>
                  </a:cubicBezTo>
                  <a:cubicBezTo>
                    <a:pt x="13038" y="2858"/>
                    <a:pt x="12955" y="3025"/>
                    <a:pt x="12812" y="3096"/>
                  </a:cubicBezTo>
                  <a:lnTo>
                    <a:pt x="12788" y="3108"/>
                  </a:lnTo>
                  <a:cubicBezTo>
                    <a:pt x="12562" y="3251"/>
                    <a:pt x="12872" y="3049"/>
                    <a:pt x="9228" y="5549"/>
                  </a:cubicBezTo>
                  <a:cubicBezTo>
                    <a:pt x="9107" y="5627"/>
                    <a:pt x="8973" y="5680"/>
                    <a:pt x="8831" y="5680"/>
                  </a:cubicBezTo>
                  <a:cubicBezTo>
                    <a:pt x="8778" y="5680"/>
                    <a:pt x="8724" y="5672"/>
                    <a:pt x="8669" y="5656"/>
                  </a:cubicBezTo>
                  <a:lnTo>
                    <a:pt x="4978" y="4692"/>
                  </a:lnTo>
                  <a:cubicBezTo>
                    <a:pt x="4418" y="4537"/>
                    <a:pt x="3847" y="4454"/>
                    <a:pt x="3263" y="4454"/>
                  </a:cubicBezTo>
                  <a:lnTo>
                    <a:pt x="2442" y="4454"/>
                  </a:lnTo>
                  <a:lnTo>
                    <a:pt x="2442" y="2001"/>
                  </a:lnTo>
                  <a:cubicBezTo>
                    <a:pt x="3085" y="1953"/>
                    <a:pt x="3501" y="1822"/>
                    <a:pt x="4144" y="1596"/>
                  </a:cubicBezTo>
                  <a:lnTo>
                    <a:pt x="5287" y="1227"/>
                  </a:lnTo>
                  <a:cubicBezTo>
                    <a:pt x="5357" y="1199"/>
                    <a:pt x="5427" y="1188"/>
                    <a:pt x="5497" y="1188"/>
                  </a:cubicBezTo>
                  <a:close/>
                  <a:moveTo>
                    <a:pt x="1644" y="810"/>
                  </a:moveTo>
                  <a:lnTo>
                    <a:pt x="1644" y="5692"/>
                  </a:lnTo>
                  <a:lnTo>
                    <a:pt x="822" y="5692"/>
                  </a:lnTo>
                  <a:lnTo>
                    <a:pt x="822" y="810"/>
                  </a:lnTo>
                  <a:close/>
                  <a:moveTo>
                    <a:pt x="1" y="1"/>
                  </a:moveTo>
                  <a:lnTo>
                    <a:pt x="1" y="6513"/>
                  </a:lnTo>
                  <a:lnTo>
                    <a:pt x="2442" y="6513"/>
                  </a:lnTo>
                  <a:lnTo>
                    <a:pt x="2442" y="5299"/>
                  </a:lnTo>
                  <a:lnTo>
                    <a:pt x="3263" y="5299"/>
                  </a:lnTo>
                  <a:cubicBezTo>
                    <a:pt x="3763" y="5299"/>
                    <a:pt x="4263" y="5370"/>
                    <a:pt x="4752" y="5501"/>
                  </a:cubicBezTo>
                  <a:cubicBezTo>
                    <a:pt x="4752" y="5501"/>
                    <a:pt x="8490" y="6478"/>
                    <a:pt x="8502" y="6490"/>
                  </a:cubicBezTo>
                  <a:cubicBezTo>
                    <a:pt x="8609" y="6512"/>
                    <a:pt x="8717" y="6523"/>
                    <a:pt x="8825" y="6523"/>
                  </a:cubicBezTo>
                  <a:cubicBezTo>
                    <a:pt x="9127" y="6523"/>
                    <a:pt x="9427" y="6436"/>
                    <a:pt x="9681" y="6252"/>
                  </a:cubicBezTo>
                  <a:cubicBezTo>
                    <a:pt x="13336" y="3739"/>
                    <a:pt x="13014" y="3942"/>
                    <a:pt x="13205" y="3835"/>
                  </a:cubicBezTo>
                  <a:lnTo>
                    <a:pt x="13229" y="3823"/>
                  </a:lnTo>
                  <a:cubicBezTo>
                    <a:pt x="13943" y="3382"/>
                    <a:pt x="14050" y="2394"/>
                    <a:pt x="13455" y="1811"/>
                  </a:cubicBezTo>
                  <a:cubicBezTo>
                    <a:pt x="13227" y="1548"/>
                    <a:pt x="12922" y="1417"/>
                    <a:pt x="12593" y="1417"/>
                  </a:cubicBezTo>
                  <a:cubicBezTo>
                    <a:pt x="12579" y="1417"/>
                    <a:pt x="12564" y="1417"/>
                    <a:pt x="12550" y="1418"/>
                  </a:cubicBezTo>
                  <a:cubicBezTo>
                    <a:pt x="12443" y="1418"/>
                    <a:pt x="12324" y="1430"/>
                    <a:pt x="12205" y="1477"/>
                  </a:cubicBezTo>
                  <a:lnTo>
                    <a:pt x="9383" y="2311"/>
                  </a:lnTo>
                  <a:cubicBezTo>
                    <a:pt x="9335" y="1715"/>
                    <a:pt x="8907" y="1227"/>
                    <a:pt x="8323" y="1072"/>
                  </a:cubicBezTo>
                  <a:cubicBezTo>
                    <a:pt x="8317" y="1072"/>
                    <a:pt x="8321" y="1074"/>
                    <a:pt x="8319" y="1074"/>
                  </a:cubicBezTo>
                  <a:cubicBezTo>
                    <a:pt x="8309" y="1074"/>
                    <a:pt x="8145" y="1025"/>
                    <a:pt x="5823" y="429"/>
                  </a:cubicBezTo>
                  <a:cubicBezTo>
                    <a:pt x="5720" y="407"/>
                    <a:pt x="5618" y="396"/>
                    <a:pt x="5518" y="396"/>
                  </a:cubicBezTo>
                  <a:cubicBezTo>
                    <a:pt x="5353" y="396"/>
                    <a:pt x="5193" y="425"/>
                    <a:pt x="5037" y="477"/>
                  </a:cubicBezTo>
                  <a:cubicBezTo>
                    <a:pt x="5023" y="482"/>
                    <a:pt x="5019" y="483"/>
                    <a:pt x="5020" y="483"/>
                  </a:cubicBezTo>
                  <a:cubicBezTo>
                    <a:pt x="5021" y="483"/>
                    <a:pt x="5031" y="480"/>
                    <a:pt x="5032" y="480"/>
                  </a:cubicBezTo>
                  <a:lnTo>
                    <a:pt x="5032" y="480"/>
                  </a:lnTo>
                  <a:cubicBezTo>
                    <a:pt x="5033" y="480"/>
                    <a:pt x="4918" y="517"/>
                    <a:pt x="3882" y="846"/>
                  </a:cubicBezTo>
                  <a:cubicBezTo>
                    <a:pt x="3287" y="1049"/>
                    <a:pt x="2954" y="1168"/>
                    <a:pt x="2442" y="1203"/>
                  </a:cubicBezTo>
                  <a:lnTo>
                    <a:pt x="24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8" name="Google Shape;2168;p53"/>
          <p:cNvGrpSpPr/>
          <p:nvPr/>
        </p:nvGrpSpPr>
        <p:grpSpPr>
          <a:xfrm>
            <a:off x="5376341" y="1372425"/>
            <a:ext cx="469628" cy="470036"/>
            <a:chOff x="3867425" y="2422150"/>
            <a:chExt cx="345900" cy="346200"/>
          </a:xfrm>
        </p:grpSpPr>
        <p:sp>
          <p:nvSpPr>
            <p:cNvPr id="2169" name="Google Shape;2169;p53"/>
            <p:cNvSpPr/>
            <p:nvPr/>
          </p:nvSpPr>
          <p:spPr>
            <a:xfrm>
              <a:off x="4104675" y="27073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3"/>
            <p:cNvSpPr/>
            <p:nvPr/>
          </p:nvSpPr>
          <p:spPr>
            <a:xfrm>
              <a:off x="3867425" y="2422150"/>
              <a:ext cx="345900" cy="346200"/>
            </a:xfrm>
            <a:custGeom>
              <a:avLst/>
              <a:gdLst/>
              <a:ahLst/>
              <a:cxnLst/>
              <a:rect l="l" t="t" r="r" b="b"/>
              <a:pathLst>
                <a:path w="13836" h="13848" extrusionOk="0">
                  <a:moveTo>
                    <a:pt x="6918" y="810"/>
                  </a:moveTo>
                  <a:cubicBezTo>
                    <a:pt x="7204" y="810"/>
                    <a:pt x="7764" y="906"/>
                    <a:pt x="8157" y="1036"/>
                  </a:cubicBezTo>
                  <a:cubicBezTo>
                    <a:pt x="8943" y="1310"/>
                    <a:pt x="9526" y="1965"/>
                    <a:pt x="9705" y="2763"/>
                  </a:cubicBezTo>
                  <a:cubicBezTo>
                    <a:pt x="8752" y="2555"/>
                    <a:pt x="7835" y="2450"/>
                    <a:pt x="6917" y="2450"/>
                  </a:cubicBezTo>
                  <a:cubicBezTo>
                    <a:pt x="5999" y="2450"/>
                    <a:pt x="5079" y="2555"/>
                    <a:pt x="4120" y="2763"/>
                  </a:cubicBezTo>
                  <a:cubicBezTo>
                    <a:pt x="4311" y="1965"/>
                    <a:pt x="4894" y="1310"/>
                    <a:pt x="5680" y="1036"/>
                  </a:cubicBezTo>
                  <a:cubicBezTo>
                    <a:pt x="6073" y="906"/>
                    <a:pt x="6633" y="810"/>
                    <a:pt x="6918" y="810"/>
                  </a:cubicBezTo>
                  <a:close/>
                  <a:moveTo>
                    <a:pt x="4859" y="3453"/>
                  </a:moveTo>
                  <a:lnTo>
                    <a:pt x="4859" y="3453"/>
                  </a:lnTo>
                  <a:cubicBezTo>
                    <a:pt x="4799" y="3894"/>
                    <a:pt x="4490" y="4263"/>
                    <a:pt x="4061" y="4418"/>
                  </a:cubicBezTo>
                  <a:lnTo>
                    <a:pt x="4061" y="3608"/>
                  </a:lnTo>
                  <a:cubicBezTo>
                    <a:pt x="4299" y="3549"/>
                    <a:pt x="4561" y="3513"/>
                    <a:pt x="4859" y="3453"/>
                  </a:cubicBezTo>
                  <a:close/>
                  <a:moveTo>
                    <a:pt x="8966" y="3453"/>
                  </a:moveTo>
                  <a:cubicBezTo>
                    <a:pt x="9264" y="3489"/>
                    <a:pt x="9538" y="3549"/>
                    <a:pt x="9776" y="3608"/>
                  </a:cubicBezTo>
                  <a:lnTo>
                    <a:pt x="9776" y="4418"/>
                  </a:lnTo>
                  <a:cubicBezTo>
                    <a:pt x="9359" y="4263"/>
                    <a:pt x="9038" y="3894"/>
                    <a:pt x="8966" y="3453"/>
                  </a:cubicBezTo>
                  <a:close/>
                  <a:moveTo>
                    <a:pt x="6904" y="3263"/>
                  </a:moveTo>
                  <a:cubicBezTo>
                    <a:pt x="7305" y="3263"/>
                    <a:pt x="7710" y="3287"/>
                    <a:pt x="8133" y="3334"/>
                  </a:cubicBezTo>
                  <a:cubicBezTo>
                    <a:pt x="8169" y="4287"/>
                    <a:pt x="8847" y="5073"/>
                    <a:pt x="9764" y="5263"/>
                  </a:cubicBezTo>
                  <a:lnTo>
                    <a:pt x="9764" y="5954"/>
                  </a:lnTo>
                  <a:lnTo>
                    <a:pt x="8252" y="7454"/>
                  </a:lnTo>
                  <a:cubicBezTo>
                    <a:pt x="8103" y="7603"/>
                    <a:pt x="7916" y="7677"/>
                    <a:pt x="7728" y="7677"/>
                  </a:cubicBezTo>
                  <a:cubicBezTo>
                    <a:pt x="7541" y="7677"/>
                    <a:pt x="7353" y="7603"/>
                    <a:pt x="7204" y="7454"/>
                  </a:cubicBezTo>
                  <a:lnTo>
                    <a:pt x="6918" y="7168"/>
                  </a:lnTo>
                  <a:lnTo>
                    <a:pt x="6633" y="7454"/>
                  </a:lnTo>
                  <a:cubicBezTo>
                    <a:pt x="6484" y="7603"/>
                    <a:pt x="6293" y="7677"/>
                    <a:pt x="6103" y="7677"/>
                  </a:cubicBezTo>
                  <a:cubicBezTo>
                    <a:pt x="5912" y="7677"/>
                    <a:pt x="5722" y="7603"/>
                    <a:pt x="5573" y="7454"/>
                  </a:cubicBezTo>
                  <a:lnTo>
                    <a:pt x="4073" y="5954"/>
                  </a:lnTo>
                  <a:lnTo>
                    <a:pt x="4073" y="5263"/>
                  </a:lnTo>
                  <a:cubicBezTo>
                    <a:pt x="4978" y="5085"/>
                    <a:pt x="5668" y="4287"/>
                    <a:pt x="5692" y="3334"/>
                  </a:cubicBezTo>
                  <a:cubicBezTo>
                    <a:pt x="6103" y="3287"/>
                    <a:pt x="6502" y="3263"/>
                    <a:pt x="6904" y="3263"/>
                  </a:cubicBezTo>
                  <a:close/>
                  <a:moveTo>
                    <a:pt x="4120" y="7156"/>
                  </a:moveTo>
                  <a:lnTo>
                    <a:pt x="4990" y="8037"/>
                  </a:lnTo>
                  <a:cubicBezTo>
                    <a:pt x="5295" y="8343"/>
                    <a:pt x="5686" y="8486"/>
                    <a:pt x="6076" y="8486"/>
                  </a:cubicBezTo>
                  <a:cubicBezTo>
                    <a:pt x="6370" y="8486"/>
                    <a:pt x="6663" y="8405"/>
                    <a:pt x="6918" y="8252"/>
                  </a:cubicBezTo>
                  <a:cubicBezTo>
                    <a:pt x="7164" y="8402"/>
                    <a:pt x="7448" y="8479"/>
                    <a:pt x="7734" y="8479"/>
                  </a:cubicBezTo>
                  <a:cubicBezTo>
                    <a:pt x="8127" y="8479"/>
                    <a:pt x="8525" y="8334"/>
                    <a:pt x="8835" y="8037"/>
                  </a:cubicBezTo>
                  <a:lnTo>
                    <a:pt x="9716" y="7156"/>
                  </a:lnTo>
                  <a:lnTo>
                    <a:pt x="9716" y="7156"/>
                  </a:lnTo>
                  <a:cubicBezTo>
                    <a:pt x="9585" y="7859"/>
                    <a:pt x="9252" y="8514"/>
                    <a:pt x="8728" y="9014"/>
                  </a:cubicBezTo>
                  <a:cubicBezTo>
                    <a:pt x="8228" y="9526"/>
                    <a:pt x="7597" y="9919"/>
                    <a:pt x="6918" y="10157"/>
                  </a:cubicBezTo>
                  <a:cubicBezTo>
                    <a:pt x="6228" y="9919"/>
                    <a:pt x="5609" y="9526"/>
                    <a:pt x="5097" y="9014"/>
                  </a:cubicBezTo>
                  <a:cubicBezTo>
                    <a:pt x="4585" y="8490"/>
                    <a:pt x="4251" y="7859"/>
                    <a:pt x="4120" y="7156"/>
                  </a:cubicBezTo>
                  <a:close/>
                  <a:moveTo>
                    <a:pt x="4240" y="9264"/>
                  </a:moveTo>
                  <a:cubicBezTo>
                    <a:pt x="4763" y="9907"/>
                    <a:pt x="5573" y="10514"/>
                    <a:pt x="6514" y="10871"/>
                  </a:cubicBezTo>
                  <a:lnTo>
                    <a:pt x="6514" y="13038"/>
                  </a:lnTo>
                  <a:lnTo>
                    <a:pt x="811" y="13038"/>
                  </a:lnTo>
                  <a:lnTo>
                    <a:pt x="811" y="12157"/>
                  </a:lnTo>
                  <a:cubicBezTo>
                    <a:pt x="811" y="11371"/>
                    <a:pt x="1275" y="10633"/>
                    <a:pt x="1989" y="10311"/>
                  </a:cubicBezTo>
                  <a:lnTo>
                    <a:pt x="4240" y="9264"/>
                  </a:lnTo>
                  <a:close/>
                  <a:moveTo>
                    <a:pt x="9597" y="9264"/>
                  </a:moveTo>
                  <a:lnTo>
                    <a:pt x="11848" y="10311"/>
                  </a:lnTo>
                  <a:cubicBezTo>
                    <a:pt x="12562" y="10633"/>
                    <a:pt x="13014" y="11371"/>
                    <a:pt x="13014" y="12157"/>
                  </a:cubicBezTo>
                  <a:lnTo>
                    <a:pt x="13014" y="13038"/>
                  </a:lnTo>
                  <a:lnTo>
                    <a:pt x="7323" y="13038"/>
                  </a:lnTo>
                  <a:lnTo>
                    <a:pt x="7323" y="10871"/>
                  </a:lnTo>
                  <a:cubicBezTo>
                    <a:pt x="8252" y="10514"/>
                    <a:pt x="9062" y="9907"/>
                    <a:pt x="9597" y="9264"/>
                  </a:cubicBezTo>
                  <a:close/>
                  <a:moveTo>
                    <a:pt x="6918" y="1"/>
                  </a:moveTo>
                  <a:cubicBezTo>
                    <a:pt x="6502" y="1"/>
                    <a:pt x="5847" y="120"/>
                    <a:pt x="5418" y="263"/>
                  </a:cubicBezTo>
                  <a:cubicBezTo>
                    <a:pt x="4120" y="715"/>
                    <a:pt x="3251" y="1929"/>
                    <a:pt x="3251" y="3299"/>
                  </a:cubicBezTo>
                  <a:lnTo>
                    <a:pt x="3251" y="6513"/>
                  </a:lnTo>
                  <a:cubicBezTo>
                    <a:pt x="3251" y="7240"/>
                    <a:pt x="3430" y="7954"/>
                    <a:pt x="3775" y="8585"/>
                  </a:cubicBezTo>
                  <a:lnTo>
                    <a:pt x="1644" y="9561"/>
                  </a:lnTo>
                  <a:cubicBezTo>
                    <a:pt x="632" y="10026"/>
                    <a:pt x="1" y="11038"/>
                    <a:pt x="1" y="12157"/>
                  </a:cubicBezTo>
                  <a:lnTo>
                    <a:pt x="1" y="13848"/>
                  </a:lnTo>
                  <a:lnTo>
                    <a:pt x="13836" y="13848"/>
                  </a:lnTo>
                  <a:lnTo>
                    <a:pt x="13836" y="12157"/>
                  </a:lnTo>
                  <a:cubicBezTo>
                    <a:pt x="13836" y="11050"/>
                    <a:pt x="13181" y="10026"/>
                    <a:pt x="12181" y="9561"/>
                  </a:cubicBezTo>
                  <a:lnTo>
                    <a:pt x="10062" y="8585"/>
                  </a:lnTo>
                  <a:cubicBezTo>
                    <a:pt x="10395" y="7954"/>
                    <a:pt x="10574" y="7240"/>
                    <a:pt x="10574" y="6513"/>
                  </a:cubicBezTo>
                  <a:lnTo>
                    <a:pt x="10574" y="3299"/>
                  </a:lnTo>
                  <a:cubicBezTo>
                    <a:pt x="10574" y="1929"/>
                    <a:pt x="9716" y="715"/>
                    <a:pt x="8419" y="263"/>
                  </a:cubicBezTo>
                  <a:cubicBezTo>
                    <a:pt x="7990" y="120"/>
                    <a:pt x="7335" y="1"/>
                    <a:pt x="6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1" name="Google Shape;2171;p53"/>
          <p:cNvGrpSpPr/>
          <p:nvPr/>
        </p:nvGrpSpPr>
        <p:grpSpPr>
          <a:xfrm>
            <a:off x="4634458" y="1372833"/>
            <a:ext cx="470002" cy="469628"/>
            <a:chOff x="3314700" y="2422450"/>
            <a:chExt cx="346175" cy="345900"/>
          </a:xfrm>
        </p:grpSpPr>
        <p:sp>
          <p:nvSpPr>
            <p:cNvPr id="2172" name="Google Shape;2172;p53"/>
            <p:cNvSpPr/>
            <p:nvPr/>
          </p:nvSpPr>
          <p:spPr>
            <a:xfrm>
              <a:off x="3558775" y="27073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3"/>
            <p:cNvSpPr/>
            <p:nvPr/>
          </p:nvSpPr>
          <p:spPr>
            <a:xfrm>
              <a:off x="3395950" y="2707300"/>
              <a:ext cx="20550" cy="20575"/>
            </a:xfrm>
            <a:custGeom>
              <a:avLst/>
              <a:gdLst/>
              <a:ahLst/>
              <a:cxnLst/>
              <a:rect l="l" t="t" r="r" b="b"/>
              <a:pathLst>
                <a:path w="822" h="823" extrusionOk="0">
                  <a:moveTo>
                    <a:pt x="0" y="1"/>
                  </a:moveTo>
                  <a:lnTo>
                    <a:pt x="0" y="822"/>
                  </a:lnTo>
                  <a:lnTo>
                    <a:pt x="822" y="822"/>
                  </a:lnTo>
                  <a:lnTo>
                    <a:pt x="8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3"/>
            <p:cNvSpPr/>
            <p:nvPr/>
          </p:nvSpPr>
          <p:spPr>
            <a:xfrm>
              <a:off x="3314700" y="2422450"/>
              <a:ext cx="346175" cy="345900"/>
            </a:xfrm>
            <a:custGeom>
              <a:avLst/>
              <a:gdLst/>
              <a:ahLst/>
              <a:cxnLst/>
              <a:rect l="l" t="t" r="r" b="b"/>
              <a:pathLst>
                <a:path w="13847" h="13836" extrusionOk="0">
                  <a:moveTo>
                    <a:pt x="1214" y="798"/>
                  </a:moveTo>
                  <a:cubicBezTo>
                    <a:pt x="1429" y="798"/>
                    <a:pt x="1607" y="977"/>
                    <a:pt x="1607" y="1203"/>
                  </a:cubicBezTo>
                  <a:lnTo>
                    <a:pt x="1607" y="5144"/>
                  </a:lnTo>
                  <a:lnTo>
                    <a:pt x="4584" y="8002"/>
                  </a:lnTo>
                  <a:lnTo>
                    <a:pt x="5167" y="7430"/>
                  </a:lnTo>
                  <a:lnTo>
                    <a:pt x="2655" y="4906"/>
                  </a:lnTo>
                  <a:cubicBezTo>
                    <a:pt x="2842" y="4810"/>
                    <a:pt x="3050" y="4761"/>
                    <a:pt x="3260" y="4761"/>
                  </a:cubicBezTo>
                  <a:cubicBezTo>
                    <a:pt x="3596" y="4761"/>
                    <a:pt x="3934" y="4887"/>
                    <a:pt x="4191" y="5144"/>
                  </a:cubicBezTo>
                  <a:lnTo>
                    <a:pt x="6156" y="7109"/>
                  </a:lnTo>
                  <a:cubicBezTo>
                    <a:pt x="6358" y="7323"/>
                    <a:pt x="6513" y="7752"/>
                    <a:pt x="6513" y="8109"/>
                  </a:cubicBezTo>
                  <a:lnTo>
                    <a:pt x="6513" y="9728"/>
                  </a:lnTo>
                  <a:lnTo>
                    <a:pt x="3846" y="9728"/>
                  </a:lnTo>
                  <a:lnTo>
                    <a:pt x="1226" y="6811"/>
                  </a:lnTo>
                  <a:cubicBezTo>
                    <a:pt x="953" y="6513"/>
                    <a:pt x="810" y="6132"/>
                    <a:pt x="810" y="5727"/>
                  </a:cubicBezTo>
                  <a:lnTo>
                    <a:pt x="810" y="1203"/>
                  </a:lnTo>
                  <a:cubicBezTo>
                    <a:pt x="810" y="977"/>
                    <a:pt x="988" y="798"/>
                    <a:pt x="1214" y="798"/>
                  </a:cubicBezTo>
                  <a:close/>
                  <a:moveTo>
                    <a:pt x="12621" y="834"/>
                  </a:moveTo>
                  <a:cubicBezTo>
                    <a:pt x="12847" y="834"/>
                    <a:pt x="13025" y="1013"/>
                    <a:pt x="13025" y="1239"/>
                  </a:cubicBezTo>
                  <a:lnTo>
                    <a:pt x="13025" y="5727"/>
                  </a:lnTo>
                  <a:cubicBezTo>
                    <a:pt x="13025" y="6132"/>
                    <a:pt x="12883" y="6513"/>
                    <a:pt x="12609" y="6811"/>
                  </a:cubicBezTo>
                  <a:lnTo>
                    <a:pt x="9989" y="9764"/>
                  </a:lnTo>
                  <a:lnTo>
                    <a:pt x="7322" y="9764"/>
                  </a:lnTo>
                  <a:lnTo>
                    <a:pt x="7322" y="8144"/>
                  </a:lnTo>
                  <a:cubicBezTo>
                    <a:pt x="7322" y="7763"/>
                    <a:pt x="7477" y="7335"/>
                    <a:pt x="7680" y="7144"/>
                  </a:cubicBezTo>
                  <a:lnTo>
                    <a:pt x="9644" y="5180"/>
                  </a:lnTo>
                  <a:cubicBezTo>
                    <a:pt x="9901" y="4923"/>
                    <a:pt x="10239" y="4797"/>
                    <a:pt x="10576" y="4797"/>
                  </a:cubicBezTo>
                  <a:cubicBezTo>
                    <a:pt x="10785" y="4797"/>
                    <a:pt x="10993" y="4846"/>
                    <a:pt x="11180" y="4942"/>
                  </a:cubicBezTo>
                  <a:lnTo>
                    <a:pt x="8668" y="7454"/>
                  </a:lnTo>
                  <a:lnTo>
                    <a:pt x="9251" y="8037"/>
                  </a:lnTo>
                  <a:lnTo>
                    <a:pt x="12228" y="5168"/>
                  </a:lnTo>
                  <a:lnTo>
                    <a:pt x="12228" y="1239"/>
                  </a:lnTo>
                  <a:cubicBezTo>
                    <a:pt x="12228" y="1013"/>
                    <a:pt x="12406" y="834"/>
                    <a:pt x="12621" y="834"/>
                  </a:cubicBezTo>
                  <a:close/>
                  <a:moveTo>
                    <a:pt x="6513" y="10585"/>
                  </a:moveTo>
                  <a:lnTo>
                    <a:pt x="6513" y="13026"/>
                  </a:lnTo>
                  <a:lnTo>
                    <a:pt x="2429" y="13026"/>
                  </a:lnTo>
                  <a:lnTo>
                    <a:pt x="2429" y="10585"/>
                  </a:lnTo>
                  <a:close/>
                  <a:moveTo>
                    <a:pt x="11406" y="10585"/>
                  </a:moveTo>
                  <a:lnTo>
                    <a:pt x="11406" y="13026"/>
                  </a:lnTo>
                  <a:lnTo>
                    <a:pt x="7322" y="13026"/>
                  </a:lnTo>
                  <a:lnTo>
                    <a:pt x="7322" y="10585"/>
                  </a:lnTo>
                  <a:close/>
                  <a:moveTo>
                    <a:pt x="1226" y="1"/>
                  </a:moveTo>
                  <a:cubicBezTo>
                    <a:pt x="548" y="1"/>
                    <a:pt x="0" y="548"/>
                    <a:pt x="0" y="1215"/>
                  </a:cubicBezTo>
                  <a:lnTo>
                    <a:pt x="0" y="5727"/>
                  </a:lnTo>
                  <a:cubicBezTo>
                    <a:pt x="0" y="6323"/>
                    <a:pt x="226" y="6906"/>
                    <a:pt x="607" y="7347"/>
                  </a:cubicBezTo>
                  <a:lnTo>
                    <a:pt x="2750" y="9764"/>
                  </a:lnTo>
                  <a:lnTo>
                    <a:pt x="1619" y="9764"/>
                  </a:lnTo>
                  <a:lnTo>
                    <a:pt x="1619" y="13836"/>
                  </a:lnTo>
                  <a:lnTo>
                    <a:pt x="12204" y="13836"/>
                  </a:lnTo>
                  <a:lnTo>
                    <a:pt x="12204" y="9764"/>
                  </a:lnTo>
                  <a:lnTo>
                    <a:pt x="11073" y="9764"/>
                  </a:lnTo>
                  <a:lnTo>
                    <a:pt x="13216" y="7347"/>
                  </a:lnTo>
                  <a:cubicBezTo>
                    <a:pt x="13621" y="6906"/>
                    <a:pt x="13823" y="6323"/>
                    <a:pt x="13823" y="5727"/>
                  </a:cubicBezTo>
                  <a:lnTo>
                    <a:pt x="13823" y="1203"/>
                  </a:lnTo>
                  <a:cubicBezTo>
                    <a:pt x="13847" y="536"/>
                    <a:pt x="13299" y="1"/>
                    <a:pt x="12621" y="1"/>
                  </a:cubicBezTo>
                  <a:cubicBezTo>
                    <a:pt x="11954" y="1"/>
                    <a:pt x="11406" y="548"/>
                    <a:pt x="11406" y="1215"/>
                  </a:cubicBezTo>
                  <a:lnTo>
                    <a:pt x="11406" y="4132"/>
                  </a:lnTo>
                  <a:cubicBezTo>
                    <a:pt x="11146" y="4026"/>
                    <a:pt x="10867" y="3972"/>
                    <a:pt x="10588" y="3972"/>
                  </a:cubicBezTo>
                  <a:cubicBezTo>
                    <a:pt x="10049" y="3972"/>
                    <a:pt x="9508" y="4173"/>
                    <a:pt x="9084" y="4596"/>
                  </a:cubicBezTo>
                  <a:lnTo>
                    <a:pt x="7120" y="6561"/>
                  </a:lnTo>
                  <a:cubicBezTo>
                    <a:pt x="7049" y="6632"/>
                    <a:pt x="6989" y="6716"/>
                    <a:pt x="6929" y="6787"/>
                  </a:cubicBezTo>
                  <a:cubicBezTo>
                    <a:pt x="6870" y="6692"/>
                    <a:pt x="6810" y="6620"/>
                    <a:pt x="6727" y="6561"/>
                  </a:cubicBezTo>
                  <a:lnTo>
                    <a:pt x="4763" y="4596"/>
                  </a:lnTo>
                  <a:cubicBezTo>
                    <a:pt x="4350" y="4184"/>
                    <a:pt x="3799" y="3972"/>
                    <a:pt x="3249" y="3972"/>
                  </a:cubicBezTo>
                  <a:cubicBezTo>
                    <a:pt x="2974" y="3972"/>
                    <a:pt x="2699" y="4025"/>
                    <a:pt x="2441" y="4132"/>
                  </a:cubicBezTo>
                  <a:lnTo>
                    <a:pt x="2441" y="1215"/>
                  </a:lnTo>
                  <a:cubicBezTo>
                    <a:pt x="2441" y="548"/>
                    <a:pt x="1893"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5" name="Google Shape;2175;p53"/>
          <p:cNvGrpSpPr/>
          <p:nvPr/>
        </p:nvGrpSpPr>
        <p:grpSpPr>
          <a:xfrm>
            <a:off x="3897803" y="1372833"/>
            <a:ext cx="464775" cy="469628"/>
            <a:chOff x="2766100" y="2422450"/>
            <a:chExt cx="342325" cy="345900"/>
          </a:xfrm>
        </p:grpSpPr>
        <p:sp>
          <p:nvSpPr>
            <p:cNvPr id="2176" name="Google Shape;2176;p53"/>
            <p:cNvSpPr/>
            <p:nvPr/>
          </p:nvSpPr>
          <p:spPr>
            <a:xfrm>
              <a:off x="2861650" y="2468875"/>
              <a:ext cx="150950" cy="151250"/>
            </a:xfrm>
            <a:custGeom>
              <a:avLst/>
              <a:gdLst/>
              <a:ahLst/>
              <a:cxnLst/>
              <a:rect l="l" t="t" r="r" b="b"/>
              <a:pathLst>
                <a:path w="6038" h="6050" extrusionOk="0">
                  <a:moveTo>
                    <a:pt x="3025" y="1168"/>
                  </a:moveTo>
                  <a:lnTo>
                    <a:pt x="3656" y="1799"/>
                  </a:lnTo>
                  <a:lnTo>
                    <a:pt x="4239" y="1799"/>
                  </a:lnTo>
                  <a:lnTo>
                    <a:pt x="4239" y="2382"/>
                  </a:lnTo>
                  <a:lnTo>
                    <a:pt x="4882" y="3025"/>
                  </a:lnTo>
                  <a:lnTo>
                    <a:pt x="4239" y="3668"/>
                  </a:lnTo>
                  <a:lnTo>
                    <a:pt x="4239" y="4240"/>
                  </a:lnTo>
                  <a:lnTo>
                    <a:pt x="3656" y="4240"/>
                  </a:lnTo>
                  <a:lnTo>
                    <a:pt x="3025" y="4882"/>
                  </a:lnTo>
                  <a:lnTo>
                    <a:pt x="2382" y="4240"/>
                  </a:lnTo>
                  <a:lnTo>
                    <a:pt x="1799" y="4240"/>
                  </a:lnTo>
                  <a:lnTo>
                    <a:pt x="1799" y="3668"/>
                  </a:lnTo>
                  <a:lnTo>
                    <a:pt x="1156" y="3025"/>
                  </a:lnTo>
                  <a:lnTo>
                    <a:pt x="1799" y="2382"/>
                  </a:lnTo>
                  <a:lnTo>
                    <a:pt x="1799" y="1799"/>
                  </a:lnTo>
                  <a:lnTo>
                    <a:pt x="2382" y="1799"/>
                  </a:lnTo>
                  <a:lnTo>
                    <a:pt x="3025" y="1168"/>
                  </a:lnTo>
                  <a:close/>
                  <a:moveTo>
                    <a:pt x="3025" y="1"/>
                  </a:moveTo>
                  <a:lnTo>
                    <a:pt x="2037" y="977"/>
                  </a:lnTo>
                  <a:lnTo>
                    <a:pt x="977" y="977"/>
                  </a:lnTo>
                  <a:lnTo>
                    <a:pt x="977" y="2037"/>
                  </a:lnTo>
                  <a:lnTo>
                    <a:pt x="1" y="3025"/>
                  </a:lnTo>
                  <a:lnTo>
                    <a:pt x="977" y="4001"/>
                  </a:lnTo>
                  <a:lnTo>
                    <a:pt x="977" y="5061"/>
                  </a:lnTo>
                  <a:lnTo>
                    <a:pt x="2037" y="5061"/>
                  </a:lnTo>
                  <a:lnTo>
                    <a:pt x="3025" y="6049"/>
                  </a:lnTo>
                  <a:lnTo>
                    <a:pt x="4001" y="5061"/>
                  </a:lnTo>
                  <a:lnTo>
                    <a:pt x="5061" y="5061"/>
                  </a:lnTo>
                  <a:lnTo>
                    <a:pt x="5061" y="4001"/>
                  </a:lnTo>
                  <a:lnTo>
                    <a:pt x="6037" y="3025"/>
                  </a:lnTo>
                  <a:lnTo>
                    <a:pt x="5061" y="2037"/>
                  </a:lnTo>
                  <a:lnTo>
                    <a:pt x="5061" y="977"/>
                  </a:lnTo>
                  <a:lnTo>
                    <a:pt x="4001" y="977"/>
                  </a:lnTo>
                  <a:lnTo>
                    <a:pt x="30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3"/>
            <p:cNvSpPr/>
            <p:nvPr/>
          </p:nvSpPr>
          <p:spPr>
            <a:xfrm>
              <a:off x="2766100" y="2422450"/>
              <a:ext cx="342325" cy="345900"/>
            </a:xfrm>
            <a:custGeom>
              <a:avLst/>
              <a:gdLst/>
              <a:ahLst/>
              <a:cxnLst/>
              <a:rect l="l" t="t" r="r" b="b"/>
              <a:pathLst>
                <a:path w="13693" h="13836" extrusionOk="0">
                  <a:moveTo>
                    <a:pt x="6847" y="798"/>
                  </a:moveTo>
                  <a:cubicBezTo>
                    <a:pt x="9085" y="798"/>
                    <a:pt x="10919" y="2632"/>
                    <a:pt x="10919" y="4882"/>
                  </a:cubicBezTo>
                  <a:cubicBezTo>
                    <a:pt x="10919" y="6870"/>
                    <a:pt x="8347" y="9537"/>
                    <a:pt x="6847" y="10859"/>
                  </a:cubicBezTo>
                  <a:cubicBezTo>
                    <a:pt x="5371" y="9549"/>
                    <a:pt x="2763" y="6859"/>
                    <a:pt x="2763" y="4882"/>
                  </a:cubicBezTo>
                  <a:cubicBezTo>
                    <a:pt x="2763" y="2632"/>
                    <a:pt x="4597" y="798"/>
                    <a:pt x="6847" y="798"/>
                  </a:cubicBezTo>
                  <a:close/>
                  <a:moveTo>
                    <a:pt x="5359" y="10585"/>
                  </a:moveTo>
                  <a:cubicBezTo>
                    <a:pt x="6025" y="11252"/>
                    <a:pt x="6549" y="11681"/>
                    <a:pt x="6573" y="11716"/>
                  </a:cubicBezTo>
                  <a:lnTo>
                    <a:pt x="6823" y="11931"/>
                  </a:lnTo>
                  <a:lnTo>
                    <a:pt x="7085" y="11728"/>
                  </a:lnTo>
                  <a:cubicBezTo>
                    <a:pt x="7109" y="11692"/>
                    <a:pt x="7633" y="11264"/>
                    <a:pt x="8311" y="10597"/>
                  </a:cubicBezTo>
                  <a:lnTo>
                    <a:pt x="10669" y="10597"/>
                  </a:lnTo>
                  <a:lnTo>
                    <a:pt x="12205" y="13038"/>
                  </a:lnTo>
                  <a:lnTo>
                    <a:pt x="1453" y="13038"/>
                  </a:lnTo>
                  <a:lnTo>
                    <a:pt x="2989" y="10597"/>
                  </a:lnTo>
                  <a:lnTo>
                    <a:pt x="5359" y="10597"/>
                  </a:lnTo>
                  <a:lnTo>
                    <a:pt x="5359" y="10585"/>
                  </a:lnTo>
                  <a:close/>
                  <a:moveTo>
                    <a:pt x="6859" y="1"/>
                  </a:moveTo>
                  <a:cubicBezTo>
                    <a:pt x="4168" y="1"/>
                    <a:pt x="1977" y="2191"/>
                    <a:pt x="1977" y="4882"/>
                  </a:cubicBezTo>
                  <a:cubicBezTo>
                    <a:pt x="1977" y="6597"/>
                    <a:pt x="3454" y="8502"/>
                    <a:pt x="4597" y="9764"/>
                  </a:cubicBezTo>
                  <a:lnTo>
                    <a:pt x="2561" y="9764"/>
                  </a:lnTo>
                  <a:lnTo>
                    <a:pt x="1" y="13836"/>
                  </a:lnTo>
                  <a:lnTo>
                    <a:pt x="13693" y="13836"/>
                  </a:lnTo>
                  <a:lnTo>
                    <a:pt x="11145" y="9764"/>
                  </a:lnTo>
                  <a:lnTo>
                    <a:pt x="9121" y="9764"/>
                  </a:lnTo>
                  <a:cubicBezTo>
                    <a:pt x="10276" y="8502"/>
                    <a:pt x="11740" y="6597"/>
                    <a:pt x="11740" y="4882"/>
                  </a:cubicBezTo>
                  <a:cubicBezTo>
                    <a:pt x="11740" y="2191"/>
                    <a:pt x="9550" y="1"/>
                    <a:pt x="6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8" name="Google Shape;2178;p53"/>
          <p:cNvGrpSpPr/>
          <p:nvPr/>
        </p:nvGrpSpPr>
        <p:grpSpPr>
          <a:xfrm>
            <a:off x="6117850" y="1372833"/>
            <a:ext cx="476892" cy="470341"/>
            <a:chOff x="4419600" y="2422450"/>
            <a:chExt cx="351250" cy="346425"/>
          </a:xfrm>
        </p:grpSpPr>
        <p:sp>
          <p:nvSpPr>
            <p:cNvPr id="2179" name="Google Shape;2179;p53"/>
            <p:cNvSpPr/>
            <p:nvPr/>
          </p:nvSpPr>
          <p:spPr>
            <a:xfrm>
              <a:off x="4419600" y="2605800"/>
              <a:ext cx="351250" cy="163075"/>
            </a:xfrm>
            <a:custGeom>
              <a:avLst/>
              <a:gdLst/>
              <a:ahLst/>
              <a:cxnLst/>
              <a:rect l="l" t="t" r="r" b="b"/>
              <a:pathLst>
                <a:path w="14050" h="6523" extrusionOk="0">
                  <a:moveTo>
                    <a:pt x="5508" y="1188"/>
                  </a:moveTo>
                  <a:cubicBezTo>
                    <a:pt x="5557" y="1188"/>
                    <a:pt x="5606" y="1193"/>
                    <a:pt x="5655" y="1203"/>
                  </a:cubicBezTo>
                  <a:cubicBezTo>
                    <a:pt x="5659" y="1203"/>
                    <a:pt x="5654" y="1201"/>
                    <a:pt x="5655" y="1201"/>
                  </a:cubicBezTo>
                  <a:lnTo>
                    <a:pt x="5655" y="1201"/>
                  </a:lnTo>
                  <a:cubicBezTo>
                    <a:pt x="5658" y="1201"/>
                    <a:pt x="5820" y="1251"/>
                    <a:pt x="8132" y="1846"/>
                  </a:cubicBezTo>
                  <a:cubicBezTo>
                    <a:pt x="8596" y="1953"/>
                    <a:pt x="8727" y="2549"/>
                    <a:pt x="8358" y="2846"/>
                  </a:cubicBezTo>
                  <a:cubicBezTo>
                    <a:pt x="8260" y="2927"/>
                    <a:pt x="8135" y="2967"/>
                    <a:pt x="8003" y="2967"/>
                  </a:cubicBezTo>
                  <a:cubicBezTo>
                    <a:pt x="7959" y="2967"/>
                    <a:pt x="7915" y="2962"/>
                    <a:pt x="7870" y="2954"/>
                  </a:cubicBezTo>
                  <a:lnTo>
                    <a:pt x="5810" y="2442"/>
                  </a:lnTo>
                  <a:lnTo>
                    <a:pt x="5620" y="3227"/>
                  </a:lnTo>
                  <a:lnTo>
                    <a:pt x="7680" y="3739"/>
                  </a:lnTo>
                  <a:cubicBezTo>
                    <a:pt x="7792" y="3766"/>
                    <a:pt x="7906" y="3779"/>
                    <a:pt x="8017" y="3779"/>
                  </a:cubicBezTo>
                  <a:cubicBezTo>
                    <a:pt x="8459" y="3779"/>
                    <a:pt x="8873" y="3577"/>
                    <a:pt x="9120" y="3215"/>
                  </a:cubicBezTo>
                  <a:cubicBezTo>
                    <a:pt x="12505" y="2227"/>
                    <a:pt x="12469" y="2215"/>
                    <a:pt x="12566" y="2215"/>
                  </a:cubicBezTo>
                  <a:cubicBezTo>
                    <a:pt x="12568" y="2215"/>
                    <a:pt x="12571" y="2215"/>
                    <a:pt x="12573" y="2215"/>
                  </a:cubicBezTo>
                  <a:cubicBezTo>
                    <a:pt x="12835" y="2215"/>
                    <a:pt x="13049" y="2430"/>
                    <a:pt x="13049" y="2692"/>
                  </a:cubicBezTo>
                  <a:cubicBezTo>
                    <a:pt x="13049" y="2858"/>
                    <a:pt x="12954" y="3025"/>
                    <a:pt x="12823" y="3096"/>
                  </a:cubicBezTo>
                  <a:lnTo>
                    <a:pt x="12799" y="3108"/>
                  </a:lnTo>
                  <a:cubicBezTo>
                    <a:pt x="12573" y="3251"/>
                    <a:pt x="12883" y="3049"/>
                    <a:pt x="9239" y="5549"/>
                  </a:cubicBezTo>
                  <a:cubicBezTo>
                    <a:pt x="9116" y="5628"/>
                    <a:pt x="8981" y="5675"/>
                    <a:pt x="8846" y="5675"/>
                  </a:cubicBezTo>
                  <a:cubicBezTo>
                    <a:pt x="8798" y="5675"/>
                    <a:pt x="8750" y="5669"/>
                    <a:pt x="8703" y="5656"/>
                  </a:cubicBezTo>
                  <a:cubicBezTo>
                    <a:pt x="8702" y="5656"/>
                    <a:pt x="8703" y="5657"/>
                    <a:pt x="8702" y="5657"/>
                  </a:cubicBezTo>
                  <a:cubicBezTo>
                    <a:pt x="8691" y="5657"/>
                    <a:pt x="8497" y="5609"/>
                    <a:pt x="4977" y="4692"/>
                  </a:cubicBezTo>
                  <a:cubicBezTo>
                    <a:pt x="4429" y="4537"/>
                    <a:pt x="3846" y="4454"/>
                    <a:pt x="3274" y="4454"/>
                  </a:cubicBezTo>
                  <a:lnTo>
                    <a:pt x="2453" y="4454"/>
                  </a:lnTo>
                  <a:lnTo>
                    <a:pt x="2453" y="2001"/>
                  </a:lnTo>
                  <a:cubicBezTo>
                    <a:pt x="3084" y="1953"/>
                    <a:pt x="3500" y="1822"/>
                    <a:pt x="4143" y="1596"/>
                  </a:cubicBezTo>
                  <a:lnTo>
                    <a:pt x="5298" y="1227"/>
                  </a:lnTo>
                  <a:cubicBezTo>
                    <a:pt x="5368" y="1199"/>
                    <a:pt x="5438" y="1188"/>
                    <a:pt x="5508" y="1188"/>
                  </a:cubicBezTo>
                  <a:close/>
                  <a:moveTo>
                    <a:pt x="1643" y="810"/>
                  </a:moveTo>
                  <a:lnTo>
                    <a:pt x="1643" y="5692"/>
                  </a:lnTo>
                  <a:lnTo>
                    <a:pt x="833" y="5692"/>
                  </a:lnTo>
                  <a:lnTo>
                    <a:pt x="833" y="810"/>
                  </a:lnTo>
                  <a:close/>
                  <a:moveTo>
                    <a:pt x="0" y="1"/>
                  </a:moveTo>
                  <a:lnTo>
                    <a:pt x="0" y="6513"/>
                  </a:lnTo>
                  <a:lnTo>
                    <a:pt x="2441" y="6513"/>
                  </a:lnTo>
                  <a:lnTo>
                    <a:pt x="2441" y="5299"/>
                  </a:lnTo>
                  <a:lnTo>
                    <a:pt x="3250" y="5299"/>
                  </a:lnTo>
                  <a:cubicBezTo>
                    <a:pt x="3762" y="5299"/>
                    <a:pt x="4251" y="5370"/>
                    <a:pt x="4739" y="5501"/>
                  </a:cubicBezTo>
                  <a:cubicBezTo>
                    <a:pt x="4739" y="5501"/>
                    <a:pt x="8477" y="6478"/>
                    <a:pt x="8489" y="6490"/>
                  </a:cubicBezTo>
                  <a:cubicBezTo>
                    <a:pt x="8596" y="6512"/>
                    <a:pt x="8704" y="6523"/>
                    <a:pt x="8813" y="6523"/>
                  </a:cubicBezTo>
                  <a:cubicBezTo>
                    <a:pt x="9114" y="6523"/>
                    <a:pt x="9414" y="6436"/>
                    <a:pt x="9668" y="6252"/>
                  </a:cubicBezTo>
                  <a:cubicBezTo>
                    <a:pt x="13371" y="3704"/>
                    <a:pt x="12978" y="3977"/>
                    <a:pt x="13228" y="3811"/>
                  </a:cubicBezTo>
                  <a:cubicBezTo>
                    <a:pt x="13942" y="3358"/>
                    <a:pt x="14049" y="2382"/>
                    <a:pt x="13454" y="1799"/>
                  </a:cubicBezTo>
                  <a:cubicBezTo>
                    <a:pt x="13237" y="1548"/>
                    <a:pt x="12911" y="1417"/>
                    <a:pt x="12581" y="1417"/>
                  </a:cubicBezTo>
                  <a:cubicBezTo>
                    <a:pt x="12566" y="1417"/>
                    <a:pt x="12552" y="1417"/>
                    <a:pt x="12537" y="1418"/>
                  </a:cubicBezTo>
                  <a:cubicBezTo>
                    <a:pt x="12430" y="1418"/>
                    <a:pt x="12311" y="1430"/>
                    <a:pt x="12204" y="1477"/>
                  </a:cubicBezTo>
                  <a:lnTo>
                    <a:pt x="9370" y="2311"/>
                  </a:lnTo>
                  <a:cubicBezTo>
                    <a:pt x="9323" y="1715"/>
                    <a:pt x="8894" y="1227"/>
                    <a:pt x="8311" y="1072"/>
                  </a:cubicBezTo>
                  <a:cubicBezTo>
                    <a:pt x="8307" y="1072"/>
                    <a:pt x="8312" y="1074"/>
                    <a:pt x="8311" y="1074"/>
                  </a:cubicBezTo>
                  <a:cubicBezTo>
                    <a:pt x="8304" y="1074"/>
                    <a:pt x="8132" y="1025"/>
                    <a:pt x="5810" y="429"/>
                  </a:cubicBezTo>
                  <a:cubicBezTo>
                    <a:pt x="5711" y="407"/>
                    <a:pt x="5611" y="396"/>
                    <a:pt x="5510" y="396"/>
                  </a:cubicBezTo>
                  <a:cubicBezTo>
                    <a:pt x="5345" y="396"/>
                    <a:pt x="5180" y="425"/>
                    <a:pt x="5024" y="477"/>
                  </a:cubicBezTo>
                  <a:cubicBezTo>
                    <a:pt x="5010" y="482"/>
                    <a:pt x="5007" y="483"/>
                    <a:pt x="5008" y="483"/>
                  </a:cubicBezTo>
                  <a:cubicBezTo>
                    <a:pt x="5009" y="483"/>
                    <a:pt x="5020" y="480"/>
                    <a:pt x="5022" y="480"/>
                  </a:cubicBezTo>
                  <a:lnTo>
                    <a:pt x="5022" y="480"/>
                  </a:lnTo>
                  <a:cubicBezTo>
                    <a:pt x="5027" y="480"/>
                    <a:pt x="4917" y="517"/>
                    <a:pt x="3881" y="846"/>
                  </a:cubicBezTo>
                  <a:cubicBezTo>
                    <a:pt x="3286" y="1049"/>
                    <a:pt x="2941" y="1168"/>
                    <a:pt x="2441" y="1203"/>
                  </a:cubicBezTo>
                  <a:lnTo>
                    <a:pt x="2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3"/>
            <p:cNvSpPr/>
            <p:nvPr/>
          </p:nvSpPr>
          <p:spPr>
            <a:xfrm>
              <a:off x="4582700" y="2422450"/>
              <a:ext cx="183075" cy="183375"/>
            </a:xfrm>
            <a:custGeom>
              <a:avLst/>
              <a:gdLst/>
              <a:ahLst/>
              <a:cxnLst/>
              <a:rect l="l" t="t" r="r" b="b"/>
              <a:pathLst>
                <a:path w="7323" h="7335" extrusionOk="0">
                  <a:moveTo>
                    <a:pt x="4489" y="1620"/>
                  </a:moveTo>
                  <a:lnTo>
                    <a:pt x="4489" y="2846"/>
                  </a:lnTo>
                  <a:lnTo>
                    <a:pt x="3668" y="2846"/>
                  </a:lnTo>
                  <a:cubicBezTo>
                    <a:pt x="3001" y="2846"/>
                    <a:pt x="2465" y="3382"/>
                    <a:pt x="2465" y="4049"/>
                  </a:cubicBezTo>
                  <a:lnTo>
                    <a:pt x="2465" y="4061"/>
                  </a:lnTo>
                  <a:lnTo>
                    <a:pt x="822" y="4061"/>
                  </a:lnTo>
                  <a:lnTo>
                    <a:pt x="822" y="3239"/>
                  </a:lnTo>
                  <a:cubicBezTo>
                    <a:pt x="822" y="2037"/>
                    <a:pt x="1870" y="1620"/>
                    <a:pt x="2846" y="1620"/>
                  </a:cubicBezTo>
                  <a:close/>
                  <a:moveTo>
                    <a:pt x="6525" y="798"/>
                  </a:moveTo>
                  <a:lnTo>
                    <a:pt x="6525" y="4061"/>
                  </a:lnTo>
                  <a:lnTo>
                    <a:pt x="5299" y="4061"/>
                  </a:lnTo>
                  <a:lnTo>
                    <a:pt x="5299" y="798"/>
                  </a:lnTo>
                  <a:close/>
                  <a:moveTo>
                    <a:pt x="1620" y="4942"/>
                  </a:moveTo>
                  <a:cubicBezTo>
                    <a:pt x="1679" y="5013"/>
                    <a:pt x="1775" y="5144"/>
                    <a:pt x="1858" y="5406"/>
                  </a:cubicBezTo>
                  <a:cubicBezTo>
                    <a:pt x="1965" y="5704"/>
                    <a:pt x="2025" y="5977"/>
                    <a:pt x="2025" y="6120"/>
                  </a:cubicBezTo>
                  <a:cubicBezTo>
                    <a:pt x="2025" y="6335"/>
                    <a:pt x="1846" y="6513"/>
                    <a:pt x="1620" y="6513"/>
                  </a:cubicBezTo>
                  <a:cubicBezTo>
                    <a:pt x="1406" y="6513"/>
                    <a:pt x="1227" y="6335"/>
                    <a:pt x="1227" y="6120"/>
                  </a:cubicBezTo>
                  <a:cubicBezTo>
                    <a:pt x="1227" y="5977"/>
                    <a:pt x="1287" y="5680"/>
                    <a:pt x="1382" y="5406"/>
                  </a:cubicBezTo>
                  <a:cubicBezTo>
                    <a:pt x="1477" y="5144"/>
                    <a:pt x="1560" y="5001"/>
                    <a:pt x="1620" y="4942"/>
                  </a:cubicBezTo>
                  <a:close/>
                  <a:moveTo>
                    <a:pt x="4489" y="1"/>
                  </a:moveTo>
                  <a:lnTo>
                    <a:pt x="4489" y="822"/>
                  </a:lnTo>
                  <a:lnTo>
                    <a:pt x="2846" y="822"/>
                  </a:lnTo>
                  <a:cubicBezTo>
                    <a:pt x="1144" y="822"/>
                    <a:pt x="1" y="1798"/>
                    <a:pt x="1" y="3263"/>
                  </a:cubicBezTo>
                  <a:lnTo>
                    <a:pt x="1" y="4882"/>
                  </a:lnTo>
                  <a:lnTo>
                    <a:pt x="703" y="4882"/>
                  </a:lnTo>
                  <a:cubicBezTo>
                    <a:pt x="536" y="5239"/>
                    <a:pt x="394" y="5751"/>
                    <a:pt x="394" y="6120"/>
                  </a:cubicBezTo>
                  <a:cubicBezTo>
                    <a:pt x="394" y="6787"/>
                    <a:pt x="941" y="7335"/>
                    <a:pt x="1608" y="7335"/>
                  </a:cubicBezTo>
                  <a:cubicBezTo>
                    <a:pt x="2287" y="7335"/>
                    <a:pt x="2834" y="6787"/>
                    <a:pt x="2834" y="6120"/>
                  </a:cubicBezTo>
                  <a:cubicBezTo>
                    <a:pt x="2834" y="5739"/>
                    <a:pt x="2680" y="5227"/>
                    <a:pt x="2525" y="4882"/>
                  </a:cubicBezTo>
                  <a:lnTo>
                    <a:pt x="3263" y="4882"/>
                  </a:lnTo>
                  <a:lnTo>
                    <a:pt x="3263" y="4049"/>
                  </a:lnTo>
                  <a:cubicBezTo>
                    <a:pt x="3263" y="3822"/>
                    <a:pt x="3442" y="3656"/>
                    <a:pt x="3656" y="3656"/>
                  </a:cubicBezTo>
                  <a:lnTo>
                    <a:pt x="4465" y="3656"/>
                  </a:lnTo>
                  <a:lnTo>
                    <a:pt x="4465" y="4882"/>
                  </a:lnTo>
                  <a:lnTo>
                    <a:pt x="7323" y="4882"/>
                  </a:lnTo>
                  <a:lnTo>
                    <a:pt x="73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1" name="Google Shape;2181;p53"/>
          <p:cNvSpPr/>
          <p:nvPr/>
        </p:nvSpPr>
        <p:spPr>
          <a:xfrm>
            <a:off x="2414657" y="1375614"/>
            <a:ext cx="469662" cy="464401"/>
          </a:xfrm>
          <a:custGeom>
            <a:avLst/>
            <a:gdLst/>
            <a:ahLst/>
            <a:cxnLst/>
            <a:rect l="l" t="t" r="r" b="b"/>
            <a:pathLst>
              <a:path w="13837" h="13682" extrusionOk="0">
                <a:moveTo>
                  <a:pt x="4371" y="941"/>
                </a:moveTo>
                <a:cubicBezTo>
                  <a:pt x="4966" y="1061"/>
                  <a:pt x="5918" y="1346"/>
                  <a:pt x="6478" y="1894"/>
                </a:cubicBezTo>
                <a:cubicBezTo>
                  <a:pt x="6597" y="2013"/>
                  <a:pt x="6633" y="2073"/>
                  <a:pt x="6930" y="2465"/>
                </a:cubicBezTo>
                <a:cubicBezTo>
                  <a:pt x="7228" y="2084"/>
                  <a:pt x="7276" y="2013"/>
                  <a:pt x="7395" y="1894"/>
                </a:cubicBezTo>
                <a:cubicBezTo>
                  <a:pt x="7942" y="1346"/>
                  <a:pt x="8895" y="1072"/>
                  <a:pt x="9490" y="941"/>
                </a:cubicBezTo>
                <a:lnTo>
                  <a:pt x="9490" y="941"/>
                </a:lnTo>
                <a:cubicBezTo>
                  <a:pt x="9407" y="1394"/>
                  <a:pt x="9228" y="2025"/>
                  <a:pt x="8919" y="2561"/>
                </a:cubicBezTo>
                <a:lnTo>
                  <a:pt x="8633" y="3037"/>
                </a:lnTo>
                <a:lnTo>
                  <a:pt x="9169" y="3180"/>
                </a:lnTo>
                <a:cubicBezTo>
                  <a:pt x="9764" y="3323"/>
                  <a:pt x="10348" y="3668"/>
                  <a:pt x="10729" y="3906"/>
                </a:cubicBezTo>
                <a:cubicBezTo>
                  <a:pt x="10348" y="4156"/>
                  <a:pt x="9764" y="4490"/>
                  <a:pt x="9169" y="4632"/>
                </a:cubicBezTo>
                <a:lnTo>
                  <a:pt x="8633" y="4763"/>
                </a:lnTo>
                <a:lnTo>
                  <a:pt x="8919" y="5240"/>
                </a:lnTo>
                <a:cubicBezTo>
                  <a:pt x="9228" y="5775"/>
                  <a:pt x="9407" y="6418"/>
                  <a:pt x="9490" y="6859"/>
                </a:cubicBezTo>
                <a:cubicBezTo>
                  <a:pt x="8716" y="6704"/>
                  <a:pt x="7740" y="6371"/>
                  <a:pt x="7264" y="5764"/>
                </a:cubicBezTo>
                <a:lnTo>
                  <a:pt x="6954" y="5359"/>
                </a:lnTo>
                <a:cubicBezTo>
                  <a:pt x="6657" y="5740"/>
                  <a:pt x="6609" y="5811"/>
                  <a:pt x="6490" y="5930"/>
                </a:cubicBezTo>
                <a:cubicBezTo>
                  <a:pt x="5942" y="6478"/>
                  <a:pt x="4990" y="6752"/>
                  <a:pt x="4394" y="6883"/>
                </a:cubicBezTo>
                <a:cubicBezTo>
                  <a:pt x="4478" y="6430"/>
                  <a:pt x="4656" y="5787"/>
                  <a:pt x="4966" y="5263"/>
                </a:cubicBezTo>
                <a:lnTo>
                  <a:pt x="5252" y="4787"/>
                </a:lnTo>
                <a:lnTo>
                  <a:pt x="4704" y="4632"/>
                </a:lnTo>
                <a:cubicBezTo>
                  <a:pt x="4109" y="4490"/>
                  <a:pt x="3525" y="4144"/>
                  <a:pt x="3144" y="3906"/>
                </a:cubicBezTo>
                <a:cubicBezTo>
                  <a:pt x="3525" y="3656"/>
                  <a:pt x="4109" y="3323"/>
                  <a:pt x="4704" y="3180"/>
                </a:cubicBezTo>
                <a:lnTo>
                  <a:pt x="5240" y="3037"/>
                </a:lnTo>
                <a:lnTo>
                  <a:pt x="4954" y="2561"/>
                </a:lnTo>
                <a:cubicBezTo>
                  <a:pt x="4644" y="2025"/>
                  <a:pt x="4466" y="1394"/>
                  <a:pt x="4371" y="941"/>
                </a:cubicBezTo>
                <a:close/>
                <a:moveTo>
                  <a:pt x="6919" y="6609"/>
                </a:moveTo>
                <a:cubicBezTo>
                  <a:pt x="7157" y="6823"/>
                  <a:pt x="7430" y="7002"/>
                  <a:pt x="7704" y="7133"/>
                </a:cubicBezTo>
                <a:cubicBezTo>
                  <a:pt x="7728" y="7418"/>
                  <a:pt x="7740" y="7704"/>
                  <a:pt x="7728" y="7978"/>
                </a:cubicBezTo>
                <a:lnTo>
                  <a:pt x="6097" y="7978"/>
                </a:lnTo>
                <a:cubicBezTo>
                  <a:pt x="6097" y="7704"/>
                  <a:pt x="6121" y="7418"/>
                  <a:pt x="6121" y="7133"/>
                </a:cubicBezTo>
                <a:cubicBezTo>
                  <a:pt x="6418" y="6990"/>
                  <a:pt x="6692" y="6811"/>
                  <a:pt x="6919" y="6609"/>
                </a:cubicBezTo>
                <a:close/>
                <a:moveTo>
                  <a:pt x="7704" y="8788"/>
                </a:moveTo>
                <a:cubicBezTo>
                  <a:pt x="7692" y="9050"/>
                  <a:pt x="7681" y="9323"/>
                  <a:pt x="7645" y="9609"/>
                </a:cubicBezTo>
                <a:lnTo>
                  <a:pt x="6192" y="9609"/>
                </a:lnTo>
                <a:cubicBezTo>
                  <a:pt x="6157" y="9335"/>
                  <a:pt x="6145" y="9050"/>
                  <a:pt x="6133" y="8788"/>
                </a:cubicBezTo>
                <a:close/>
                <a:moveTo>
                  <a:pt x="7561" y="10419"/>
                </a:moveTo>
                <a:cubicBezTo>
                  <a:pt x="7514" y="10693"/>
                  <a:pt x="7466" y="10978"/>
                  <a:pt x="7407" y="11240"/>
                </a:cubicBezTo>
                <a:lnTo>
                  <a:pt x="6442" y="11240"/>
                </a:lnTo>
                <a:cubicBezTo>
                  <a:pt x="6383" y="10978"/>
                  <a:pt x="6335" y="10705"/>
                  <a:pt x="6299" y="10419"/>
                </a:cubicBezTo>
                <a:close/>
                <a:moveTo>
                  <a:pt x="8228" y="11276"/>
                </a:moveTo>
                <a:cubicBezTo>
                  <a:pt x="10074" y="11359"/>
                  <a:pt x="11752" y="11657"/>
                  <a:pt x="13038" y="12121"/>
                </a:cubicBezTo>
                <a:lnTo>
                  <a:pt x="13038" y="12860"/>
                </a:lnTo>
                <a:lnTo>
                  <a:pt x="811" y="12860"/>
                </a:lnTo>
                <a:lnTo>
                  <a:pt x="811" y="12121"/>
                </a:lnTo>
                <a:cubicBezTo>
                  <a:pt x="2085" y="11669"/>
                  <a:pt x="3763" y="11371"/>
                  <a:pt x="5621" y="11276"/>
                </a:cubicBezTo>
                <a:cubicBezTo>
                  <a:pt x="5704" y="11657"/>
                  <a:pt x="5740" y="11812"/>
                  <a:pt x="5787" y="12050"/>
                </a:cubicBezTo>
                <a:lnTo>
                  <a:pt x="8062" y="12050"/>
                </a:lnTo>
                <a:cubicBezTo>
                  <a:pt x="8121" y="11788"/>
                  <a:pt x="8157" y="11645"/>
                  <a:pt x="8228" y="11276"/>
                </a:cubicBezTo>
                <a:close/>
                <a:moveTo>
                  <a:pt x="3418" y="1"/>
                </a:moveTo>
                <a:lnTo>
                  <a:pt x="3466" y="489"/>
                </a:lnTo>
                <a:cubicBezTo>
                  <a:pt x="3466" y="537"/>
                  <a:pt x="3585" y="1584"/>
                  <a:pt x="4013" y="2537"/>
                </a:cubicBezTo>
                <a:cubicBezTo>
                  <a:pt x="3025" y="2906"/>
                  <a:pt x="2216" y="3561"/>
                  <a:pt x="2192" y="3585"/>
                </a:cubicBezTo>
                <a:lnTo>
                  <a:pt x="1799" y="3906"/>
                </a:lnTo>
                <a:lnTo>
                  <a:pt x="2192" y="4216"/>
                </a:lnTo>
                <a:cubicBezTo>
                  <a:pt x="2227" y="4251"/>
                  <a:pt x="3037" y="4906"/>
                  <a:pt x="4013" y="5275"/>
                </a:cubicBezTo>
                <a:cubicBezTo>
                  <a:pt x="3585" y="6240"/>
                  <a:pt x="3466" y="7264"/>
                  <a:pt x="3466" y="7311"/>
                </a:cubicBezTo>
                <a:lnTo>
                  <a:pt x="3418" y="7799"/>
                </a:lnTo>
                <a:lnTo>
                  <a:pt x="3918" y="7764"/>
                </a:lnTo>
                <a:cubicBezTo>
                  <a:pt x="3954" y="7764"/>
                  <a:pt x="4585" y="7680"/>
                  <a:pt x="5299" y="7466"/>
                </a:cubicBezTo>
                <a:lnTo>
                  <a:pt x="5299" y="7466"/>
                </a:lnTo>
                <a:cubicBezTo>
                  <a:pt x="5264" y="8454"/>
                  <a:pt x="5323" y="9454"/>
                  <a:pt x="5478" y="10455"/>
                </a:cubicBezTo>
                <a:cubicBezTo>
                  <a:pt x="1894" y="10645"/>
                  <a:pt x="144" y="11514"/>
                  <a:pt x="1" y="11538"/>
                </a:cubicBezTo>
                <a:lnTo>
                  <a:pt x="1" y="13681"/>
                </a:lnTo>
                <a:lnTo>
                  <a:pt x="13836" y="13681"/>
                </a:lnTo>
                <a:lnTo>
                  <a:pt x="13836" y="11550"/>
                </a:lnTo>
                <a:cubicBezTo>
                  <a:pt x="13693" y="11514"/>
                  <a:pt x="11967" y="10657"/>
                  <a:pt x="8359" y="10455"/>
                </a:cubicBezTo>
                <a:cubicBezTo>
                  <a:pt x="8514" y="9454"/>
                  <a:pt x="8573" y="8454"/>
                  <a:pt x="8538" y="7466"/>
                </a:cubicBezTo>
                <a:lnTo>
                  <a:pt x="8538" y="7466"/>
                </a:lnTo>
                <a:cubicBezTo>
                  <a:pt x="9276" y="7680"/>
                  <a:pt x="9883" y="7764"/>
                  <a:pt x="9931" y="7764"/>
                </a:cubicBezTo>
                <a:lnTo>
                  <a:pt x="10419" y="7799"/>
                </a:lnTo>
                <a:lnTo>
                  <a:pt x="10371" y="7311"/>
                </a:lnTo>
                <a:cubicBezTo>
                  <a:pt x="10371" y="7264"/>
                  <a:pt x="10252" y="6228"/>
                  <a:pt x="9824" y="5275"/>
                </a:cubicBezTo>
                <a:cubicBezTo>
                  <a:pt x="10824" y="4906"/>
                  <a:pt x="11621" y="4251"/>
                  <a:pt x="11657" y="4216"/>
                </a:cubicBezTo>
                <a:lnTo>
                  <a:pt x="12038" y="3906"/>
                </a:lnTo>
                <a:lnTo>
                  <a:pt x="11657" y="3585"/>
                </a:lnTo>
                <a:cubicBezTo>
                  <a:pt x="11610" y="3561"/>
                  <a:pt x="10800" y="2906"/>
                  <a:pt x="9824" y="2537"/>
                </a:cubicBezTo>
                <a:cubicBezTo>
                  <a:pt x="10252" y="1561"/>
                  <a:pt x="10371" y="537"/>
                  <a:pt x="10371" y="489"/>
                </a:cubicBezTo>
                <a:lnTo>
                  <a:pt x="10419" y="1"/>
                </a:lnTo>
                <a:lnTo>
                  <a:pt x="10419" y="1"/>
                </a:lnTo>
                <a:lnTo>
                  <a:pt x="9931" y="49"/>
                </a:lnTo>
                <a:cubicBezTo>
                  <a:pt x="9847" y="60"/>
                  <a:pt x="7990" y="251"/>
                  <a:pt x="6919" y="1203"/>
                </a:cubicBezTo>
                <a:cubicBezTo>
                  <a:pt x="5847" y="251"/>
                  <a:pt x="3990" y="60"/>
                  <a:pt x="3918" y="49"/>
                </a:cubicBezTo>
                <a:lnTo>
                  <a:pt x="34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2" name="Google Shape;2182;p53"/>
          <p:cNvGrpSpPr/>
          <p:nvPr/>
        </p:nvGrpSpPr>
        <p:grpSpPr>
          <a:xfrm>
            <a:off x="1728160" y="1372833"/>
            <a:ext cx="414676" cy="469628"/>
            <a:chOff x="1148650" y="2422450"/>
            <a:chExt cx="305425" cy="345900"/>
          </a:xfrm>
        </p:grpSpPr>
        <p:sp>
          <p:nvSpPr>
            <p:cNvPr id="2183" name="Google Shape;2183;p53"/>
            <p:cNvSpPr/>
            <p:nvPr/>
          </p:nvSpPr>
          <p:spPr>
            <a:xfrm>
              <a:off x="1148650" y="2422450"/>
              <a:ext cx="305425" cy="345900"/>
            </a:xfrm>
            <a:custGeom>
              <a:avLst/>
              <a:gdLst/>
              <a:ahLst/>
              <a:cxnLst/>
              <a:rect l="l" t="t" r="r" b="b"/>
              <a:pathLst>
                <a:path w="12217" h="13836" extrusionOk="0">
                  <a:moveTo>
                    <a:pt x="11395" y="798"/>
                  </a:moveTo>
                  <a:lnTo>
                    <a:pt x="11395" y="13026"/>
                  </a:lnTo>
                  <a:lnTo>
                    <a:pt x="822" y="13026"/>
                  </a:lnTo>
                  <a:lnTo>
                    <a:pt x="822" y="798"/>
                  </a:lnTo>
                  <a:close/>
                  <a:moveTo>
                    <a:pt x="0" y="1"/>
                  </a:moveTo>
                  <a:lnTo>
                    <a:pt x="0" y="13836"/>
                  </a:lnTo>
                  <a:lnTo>
                    <a:pt x="12216" y="13836"/>
                  </a:lnTo>
                  <a:lnTo>
                    <a:pt x="122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3"/>
            <p:cNvSpPr/>
            <p:nvPr/>
          </p:nvSpPr>
          <p:spPr>
            <a:xfrm>
              <a:off x="1189425" y="2707300"/>
              <a:ext cx="224150" cy="20575"/>
            </a:xfrm>
            <a:custGeom>
              <a:avLst/>
              <a:gdLst/>
              <a:ahLst/>
              <a:cxnLst/>
              <a:rect l="l" t="t" r="r" b="b"/>
              <a:pathLst>
                <a:path w="8966" h="823" extrusionOk="0">
                  <a:moveTo>
                    <a:pt x="0" y="1"/>
                  </a:moveTo>
                  <a:lnTo>
                    <a:pt x="0" y="822"/>
                  </a:lnTo>
                  <a:lnTo>
                    <a:pt x="8966" y="822"/>
                  </a:lnTo>
                  <a:lnTo>
                    <a:pt x="89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3"/>
            <p:cNvSpPr/>
            <p:nvPr/>
          </p:nvSpPr>
          <p:spPr>
            <a:xfrm>
              <a:off x="1189425" y="2452800"/>
              <a:ext cx="224150" cy="224175"/>
            </a:xfrm>
            <a:custGeom>
              <a:avLst/>
              <a:gdLst/>
              <a:ahLst/>
              <a:cxnLst/>
              <a:rect l="l" t="t" r="r" b="b"/>
              <a:pathLst>
                <a:path w="8966" h="8967" extrusionOk="0">
                  <a:moveTo>
                    <a:pt x="2382" y="1477"/>
                  </a:moveTo>
                  <a:lnTo>
                    <a:pt x="2382" y="1477"/>
                  </a:lnTo>
                  <a:cubicBezTo>
                    <a:pt x="2286" y="1906"/>
                    <a:pt x="2191" y="2370"/>
                    <a:pt x="2132" y="2847"/>
                  </a:cubicBezTo>
                  <a:lnTo>
                    <a:pt x="1191" y="2847"/>
                  </a:lnTo>
                  <a:cubicBezTo>
                    <a:pt x="1477" y="2299"/>
                    <a:pt x="1882" y="1823"/>
                    <a:pt x="2382" y="1477"/>
                  </a:cubicBezTo>
                  <a:close/>
                  <a:moveTo>
                    <a:pt x="4072" y="823"/>
                  </a:moveTo>
                  <a:lnTo>
                    <a:pt x="4072" y="2847"/>
                  </a:lnTo>
                  <a:lnTo>
                    <a:pt x="2953" y="2847"/>
                  </a:lnTo>
                  <a:cubicBezTo>
                    <a:pt x="3036" y="2144"/>
                    <a:pt x="3191" y="1513"/>
                    <a:pt x="3382" y="977"/>
                  </a:cubicBezTo>
                  <a:cubicBezTo>
                    <a:pt x="3608" y="894"/>
                    <a:pt x="3822" y="858"/>
                    <a:pt x="4072" y="823"/>
                  </a:cubicBezTo>
                  <a:close/>
                  <a:moveTo>
                    <a:pt x="6573" y="1477"/>
                  </a:moveTo>
                  <a:lnTo>
                    <a:pt x="6573" y="1477"/>
                  </a:lnTo>
                  <a:cubicBezTo>
                    <a:pt x="7073" y="1823"/>
                    <a:pt x="7489" y="2299"/>
                    <a:pt x="7763" y="2847"/>
                  </a:cubicBezTo>
                  <a:lnTo>
                    <a:pt x="6823" y="2847"/>
                  </a:lnTo>
                  <a:cubicBezTo>
                    <a:pt x="6763" y="2358"/>
                    <a:pt x="6668" y="1894"/>
                    <a:pt x="6573" y="1477"/>
                  </a:cubicBezTo>
                  <a:close/>
                  <a:moveTo>
                    <a:pt x="4882" y="834"/>
                  </a:moveTo>
                  <a:cubicBezTo>
                    <a:pt x="5120" y="870"/>
                    <a:pt x="5346" y="918"/>
                    <a:pt x="5573" y="989"/>
                  </a:cubicBezTo>
                  <a:cubicBezTo>
                    <a:pt x="5763" y="1525"/>
                    <a:pt x="5918" y="2168"/>
                    <a:pt x="6001" y="2858"/>
                  </a:cubicBezTo>
                  <a:lnTo>
                    <a:pt x="4882" y="2858"/>
                  </a:lnTo>
                  <a:lnTo>
                    <a:pt x="4882" y="2847"/>
                  </a:lnTo>
                  <a:lnTo>
                    <a:pt x="4882" y="834"/>
                  </a:lnTo>
                  <a:close/>
                  <a:moveTo>
                    <a:pt x="4072" y="3656"/>
                  </a:moveTo>
                  <a:lnTo>
                    <a:pt x="4072" y="3668"/>
                  </a:lnTo>
                  <a:lnTo>
                    <a:pt x="4072" y="5287"/>
                  </a:lnTo>
                  <a:lnTo>
                    <a:pt x="2882" y="5287"/>
                  </a:lnTo>
                  <a:cubicBezTo>
                    <a:pt x="2858" y="5025"/>
                    <a:pt x="2846" y="4752"/>
                    <a:pt x="2846" y="4466"/>
                  </a:cubicBezTo>
                  <a:cubicBezTo>
                    <a:pt x="2846" y="4192"/>
                    <a:pt x="2858" y="3918"/>
                    <a:pt x="2882" y="3656"/>
                  </a:cubicBezTo>
                  <a:close/>
                  <a:moveTo>
                    <a:pt x="6073" y="3668"/>
                  </a:moveTo>
                  <a:cubicBezTo>
                    <a:pt x="6120" y="4204"/>
                    <a:pt x="6120" y="4740"/>
                    <a:pt x="6073" y="5287"/>
                  </a:cubicBezTo>
                  <a:lnTo>
                    <a:pt x="4882" y="5287"/>
                  </a:lnTo>
                  <a:lnTo>
                    <a:pt x="4882" y="3668"/>
                  </a:lnTo>
                  <a:close/>
                  <a:moveTo>
                    <a:pt x="8061" y="3668"/>
                  </a:moveTo>
                  <a:cubicBezTo>
                    <a:pt x="8180" y="4192"/>
                    <a:pt x="8180" y="4740"/>
                    <a:pt x="8061" y="5287"/>
                  </a:cubicBezTo>
                  <a:lnTo>
                    <a:pt x="6894" y="5287"/>
                  </a:lnTo>
                  <a:cubicBezTo>
                    <a:pt x="6930" y="4752"/>
                    <a:pt x="6930" y="4216"/>
                    <a:pt x="6894" y="3668"/>
                  </a:cubicBezTo>
                  <a:close/>
                  <a:moveTo>
                    <a:pt x="2060" y="3668"/>
                  </a:moveTo>
                  <a:cubicBezTo>
                    <a:pt x="2048" y="3930"/>
                    <a:pt x="2024" y="4204"/>
                    <a:pt x="2024" y="4490"/>
                  </a:cubicBezTo>
                  <a:cubicBezTo>
                    <a:pt x="2024" y="4763"/>
                    <a:pt x="2048" y="5037"/>
                    <a:pt x="2060" y="5299"/>
                  </a:cubicBezTo>
                  <a:lnTo>
                    <a:pt x="893" y="5299"/>
                  </a:lnTo>
                  <a:cubicBezTo>
                    <a:pt x="846" y="5037"/>
                    <a:pt x="810" y="4752"/>
                    <a:pt x="810" y="4490"/>
                  </a:cubicBezTo>
                  <a:cubicBezTo>
                    <a:pt x="810" y="4204"/>
                    <a:pt x="834" y="3930"/>
                    <a:pt x="893" y="3668"/>
                  </a:cubicBezTo>
                  <a:close/>
                  <a:moveTo>
                    <a:pt x="2132" y="6109"/>
                  </a:moveTo>
                  <a:cubicBezTo>
                    <a:pt x="2191" y="6597"/>
                    <a:pt x="2286" y="7061"/>
                    <a:pt x="2382" y="7478"/>
                  </a:cubicBezTo>
                  <a:cubicBezTo>
                    <a:pt x="1882" y="7133"/>
                    <a:pt x="1477" y="6657"/>
                    <a:pt x="1191" y="6109"/>
                  </a:cubicBezTo>
                  <a:close/>
                  <a:moveTo>
                    <a:pt x="7775" y="6109"/>
                  </a:moveTo>
                  <a:cubicBezTo>
                    <a:pt x="7489" y="6657"/>
                    <a:pt x="7073" y="7133"/>
                    <a:pt x="6585" y="7478"/>
                  </a:cubicBezTo>
                  <a:cubicBezTo>
                    <a:pt x="6680" y="7049"/>
                    <a:pt x="6775" y="6585"/>
                    <a:pt x="6835" y="6109"/>
                  </a:cubicBezTo>
                  <a:close/>
                  <a:moveTo>
                    <a:pt x="4072" y="6097"/>
                  </a:moveTo>
                  <a:lnTo>
                    <a:pt x="4072" y="8121"/>
                  </a:lnTo>
                  <a:cubicBezTo>
                    <a:pt x="3822" y="8085"/>
                    <a:pt x="3608" y="8038"/>
                    <a:pt x="3382" y="7966"/>
                  </a:cubicBezTo>
                  <a:cubicBezTo>
                    <a:pt x="3191" y="7430"/>
                    <a:pt x="3036" y="6788"/>
                    <a:pt x="2953" y="6097"/>
                  </a:cubicBezTo>
                  <a:close/>
                  <a:moveTo>
                    <a:pt x="6001" y="6109"/>
                  </a:moveTo>
                  <a:cubicBezTo>
                    <a:pt x="5906" y="6811"/>
                    <a:pt x="5763" y="7442"/>
                    <a:pt x="5573" y="7978"/>
                  </a:cubicBezTo>
                  <a:cubicBezTo>
                    <a:pt x="5346" y="8062"/>
                    <a:pt x="5120" y="8097"/>
                    <a:pt x="4882" y="8133"/>
                  </a:cubicBezTo>
                  <a:lnTo>
                    <a:pt x="4882" y="6109"/>
                  </a:lnTo>
                  <a:close/>
                  <a:moveTo>
                    <a:pt x="4489" y="1"/>
                  </a:moveTo>
                  <a:cubicBezTo>
                    <a:pt x="2013" y="1"/>
                    <a:pt x="0" y="2013"/>
                    <a:pt x="0" y="4478"/>
                  </a:cubicBezTo>
                  <a:cubicBezTo>
                    <a:pt x="0" y="6954"/>
                    <a:pt x="2013" y="8966"/>
                    <a:pt x="4489" y="8966"/>
                  </a:cubicBezTo>
                  <a:cubicBezTo>
                    <a:pt x="6954" y="8966"/>
                    <a:pt x="8966" y="6954"/>
                    <a:pt x="8966" y="4478"/>
                  </a:cubicBezTo>
                  <a:cubicBezTo>
                    <a:pt x="8966" y="2013"/>
                    <a:pt x="6954" y="1"/>
                    <a:pt x="4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53"/>
          <p:cNvGrpSpPr/>
          <p:nvPr/>
        </p:nvGrpSpPr>
        <p:grpSpPr>
          <a:xfrm>
            <a:off x="1139019" y="1372425"/>
            <a:ext cx="317261" cy="470036"/>
            <a:chOff x="713175" y="2422150"/>
            <a:chExt cx="233675" cy="346200"/>
          </a:xfrm>
        </p:grpSpPr>
        <p:sp>
          <p:nvSpPr>
            <p:cNvPr id="2187" name="Google Shape;2187;p53"/>
            <p:cNvSpPr/>
            <p:nvPr/>
          </p:nvSpPr>
          <p:spPr>
            <a:xfrm>
              <a:off x="713175" y="2422150"/>
              <a:ext cx="233675" cy="346200"/>
            </a:xfrm>
            <a:custGeom>
              <a:avLst/>
              <a:gdLst/>
              <a:ahLst/>
              <a:cxnLst/>
              <a:rect l="l" t="t" r="r" b="b"/>
              <a:pathLst>
                <a:path w="9347" h="13848" extrusionOk="0">
                  <a:moveTo>
                    <a:pt x="2703" y="846"/>
                  </a:moveTo>
                  <a:cubicBezTo>
                    <a:pt x="2941" y="846"/>
                    <a:pt x="3120" y="1036"/>
                    <a:pt x="3120" y="1263"/>
                  </a:cubicBezTo>
                  <a:cubicBezTo>
                    <a:pt x="3120" y="1501"/>
                    <a:pt x="2917" y="1679"/>
                    <a:pt x="2703" y="1679"/>
                  </a:cubicBezTo>
                  <a:cubicBezTo>
                    <a:pt x="2465" y="1679"/>
                    <a:pt x="2286" y="1489"/>
                    <a:pt x="2286" y="1263"/>
                  </a:cubicBezTo>
                  <a:cubicBezTo>
                    <a:pt x="2286" y="1036"/>
                    <a:pt x="2477" y="846"/>
                    <a:pt x="2703" y="846"/>
                  </a:cubicBezTo>
                  <a:close/>
                  <a:moveTo>
                    <a:pt x="6644" y="846"/>
                  </a:moveTo>
                  <a:cubicBezTo>
                    <a:pt x="6882" y="846"/>
                    <a:pt x="7061" y="1036"/>
                    <a:pt x="7061" y="1263"/>
                  </a:cubicBezTo>
                  <a:cubicBezTo>
                    <a:pt x="7061" y="1501"/>
                    <a:pt x="6870" y="1679"/>
                    <a:pt x="6644" y="1679"/>
                  </a:cubicBezTo>
                  <a:cubicBezTo>
                    <a:pt x="6406" y="1679"/>
                    <a:pt x="6227" y="1489"/>
                    <a:pt x="6227" y="1263"/>
                  </a:cubicBezTo>
                  <a:cubicBezTo>
                    <a:pt x="6227" y="1036"/>
                    <a:pt x="6418" y="846"/>
                    <a:pt x="6644" y="846"/>
                  </a:cubicBezTo>
                  <a:close/>
                  <a:moveTo>
                    <a:pt x="1858" y="2299"/>
                  </a:moveTo>
                  <a:cubicBezTo>
                    <a:pt x="2096" y="2299"/>
                    <a:pt x="2286" y="2501"/>
                    <a:pt x="2286" y="2715"/>
                  </a:cubicBezTo>
                  <a:cubicBezTo>
                    <a:pt x="2286" y="2953"/>
                    <a:pt x="2084" y="3132"/>
                    <a:pt x="1858" y="3132"/>
                  </a:cubicBezTo>
                  <a:cubicBezTo>
                    <a:pt x="1632" y="3132"/>
                    <a:pt x="1441" y="2941"/>
                    <a:pt x="1441" y="2715"/>
                  </a:cubicBezTo>
                  <a:cubicBezTo>
                    <a:pt x="1453" y="2477"/>
                    <a:pt x="1632" y="2299"/>
                    <a:pt x="1858" y="2299"/>
                  </a:cubicBezTo>
                  <a:close/>
                  <a:moveTo>
                    <a:pt x="7489" y="2299"/>
                  </a:moveTo>
                  <a:cubicBezTo>
                    <a:pt x="7728" y="2299"/>
                    <a:pt x="7906" y="2501"/>
                    <a:pt x="7906" y="2715"/>
                  </a:cubicBezTo>
                  <a:cubicBezTo>
                    <a:pt x="7906" y="2941"/>
                    <a:pt x="7716" y="3132"/>
                    <a:pt x="7489" y="3132"/>
                  </a:cubicBezTo>
                  <a:cubicBezTo>
                    <a:pt x="7251" y="3132"/>
                    <a:pt x="7073" y="2941"/>
                    <a:pt x="7073" y="2715"/>
                  </a:cubicBezTo>
                  <a:cubicBezTo>
                    <a:pt x="7073" y="2477"/>
                    <a:pt x="7263" y="2299"/>
                    <a:pt x="7489" y="2299"/>
                  </a:cubicBezTo>
                  <a:close/>
                  <a:moveTo>
                    <a:pt x="1453" y="3930"/>
                  </a:moveTo>
                  <a:cubicBezTo>
                    <a:pt x="1691" y="3930"/>
                    <a:pt x="1870" y="4120"/>
                    <a:pt x="1870" y="4346"/>
                  </a:cubicBezTo>
                  <a:cubicBezTo>
                    <a:pt x="1870" y="4585"/>
                    <a:pt x="1667" y="4763"/>
                    <a:pt x="1453" y="4763"/>
                  </a:cubicBezTo>
                  <a:cubicBezTo>
                    <a:pt x="1215" y="4763"/>
                    <a:pt x="1036" y="4561"/>
                    <a:pt x="1036" y="4346"/>
                  </a:cubicBezTo>
                  <a:cubicBezTo>
                    <a:pt x="1036" y="4120"/>
                    <a:pt x="1215" y="3930"/>
                    <a:pt x="1453" y="3930"/>
                  </a:cubicBezTo>
                  <a:close/>
                  <a:moveTo>
                    <a:pt x="7906" y="3918"/>
                  </a:moveTo>
                  <a:cubicBezTo>
                    <a:pt x="8144" y="3918"/>
                    <a:pt x="8323" y="4120"/>
                    <a:pt x="8323" y="4346"/>
                  </a:cubicBezTo>
                  <a:cubicBezTo>
                    <a:pt x="8323" y="4561"/>
                    <a:pt x="8132" y="4763"/>
                    <a:pt x="7906" y="4763"/>
                  </a:cubicBezTo>
                  <a:cubicBezTo>
                    <a:pt x="7668" y="4763"/>
                    <a:pt x="7489" y="4561"/>
                    <a:pt x="7489" y="4346"/>
                  </a:cubicBezTo>
                  <a:cubicBezTo>
                    <a:pt x="7489" y="4096"/>
                    <a:pt x="7680" y="3918"/>
                    <a:pt x="7906" y="3918"/>
                  </a:cubicBezTo>
                  <a:close/>
                  <a:moveTo>
                    <a:pt x="1870" y="5549"/>
                  </a:moveTo>
                  <a:cubicBezTo>
                    <a:pt x="2108" y="5549"/>
                    <a:pt x="2286" y="5739"/>
                    <a:pt x="2286" y="5966"/>
                  </a:cubicBezTo>
                  <a:cubicBezTo>
                    <a:pt x="2286" y="6192"/>
                    <a:pt x="2084" y="6382"/>
                    <a:pt x="1870" y="6382"/>
                  </a:cubicBezTo>
                  <a:cubicBezTo>
                    <a:pt x="1632" y="6382"/>
                    <a:pt x="1453" y="6192"/>
                    <a:pt x="1453" y="5966"/>
                  </a:cubicBezTo>
                  <a:cubicBezTo>
                    <a:pt x="1453" y="5728"/>
                    <a:pt x="1643" y="5549"/>
                    <a:pt x="1870" y="5549"/>
                  </a:cubicBezTo>
                  <a:close/>
                  <a:moveTo>
                    <a:pt x="7489" y="5549"/>
                  </a:moveTo>
                  <a:cubicBezTo>
                    <a:pt x="7728" y="5549"/>
                    <a:pt x="7906" y="5739"/>
                    <a:pt x="7906" y="5966"/>
                  </a:cubicBezTo>
                  <a:cubicBezTo>
                    <a:pt x="7906" y="6192"/>
                    <a:pt x="7716" y="6382"/>
                    <a:pt x="7489" y="6382"/>
                  </a:cubicBezTo>
                  <a:cubicBezTo>
                    <a:pt x="7251" y="6382"/>
                    <a:pt x="7073" y="6192"/>
                    <a:pt x="7073" y="5966"/>
                  </a:cubicBezTo>
                  <a:cubicBezTo>
                    <a:pt x="7073" y="5739"/>
                    <a:pt x="7263" y="5549"/>
                    <a:pt x="7489" y="5549"/>
                  </a:cubicBezTo>
                  <a:close/>
                  <a:moveTo>
                    <a:pt x="3048" y="6740"/>
                  </a:moveTo>
                  <a:cubicBezTo>
                    <a:pt x="3287" y="6740"/>
                    <a:pt x="3477" y="6930"/>
                    <a:pt x="3477" y="7156"/>
                  </a:cubicBezTo>
                  <a:cubicBezTo>
                    <a:pt x="3477" y="7383"/>
                    <a:pt x="3275" y="7573"/>
                    <a:pt x="3048" y="7573"/>
                  </a:cubicBezTo>
                  <a:cubicBezTo>
                    <a:pt x="2822" y="7573"/>
                    <a:pt x="2632" y="7383"/>
                    <a:pt x="2632" y="7156"/>
                  </a:cubicBezTo>
                  <a:cubicBezTo>
                    <a:pt x="2632" y="6930"/>
                    <a:pt x="2834" y="6740"/>
                    <a:pt x="3048" y="6740"/>
                  </a:cubicBezTo>
                  <a:close/>
                  <a:moveTo>
                    <a:pt x="6299" y="6740"/>
                  </a:moveTo>
                  <a:cubicBezTo>
                    <a:pt x="6537" y="6740"/>
                    <a:pt x="6716" y="6930"/>
                    <a:pt x="6716" y="7156"/>
                  </a:cubicBezTo>
                  <a:cubicBezTo>
                    <a:pt x="6716" y="7383"/>
                    <a:pt x="6525" y="7573"/>
                    <a:pt x="6299" y="7573"/>
                  </a:cubicBezTo>
                  <a:cubicBezTo>
                    <a:pt x="6061" y="7573"/>
                    <a:pt x="5882" y="7383"/>
                    <a:pt x="5882" y="7156"/>
                  </a:cubicBezTo>
                  <a:cubicBezTo>
                    <a:pt x="5882" y="6930"/>
                    <a:pt x="6073" y="6740"/>
                    <a:pt x="6299" y="6740"/>
                  </a:cubicBezTo>
                  <a:close/>
                  <a:moveTo>
                    <a:pt x="4680" y="7156"/>
                  </a:moveTo>
                  <a:cubicBezTo>
                    <a:pt x="4918" y="7156"/>
                    <a:pt x="5096" y="7347"/>
                    <a:pt x="5096" y="7573"/>
                  </a:cubicBezTo>
                  <a:cubicBezTo>
                    <a:pt x="5096" y="7799"/>
                    <a:pt x="4906" y="7990"/>
                    <a:pt x="4680" y="7990"/>
                  </a:cubicBezTo>
                  <a:cubicBezTo>
                    <a:pt x="4441" y="7990"/>
                    <a:pt x="4263" y="7799"/>
                    <a:pt x="4263" y="7573"/>
                  </a:cubicBezTo>
                  <a:cubicBezTo>
                    <a:pt x="4263" y="7335"/>
                    <a:pt x="4453" y="7156"/>
                    <a:pt x="4680" y="7156"/>
                  </a:cubicBezTo>
                  <a:close/>
                  <a:moveTo>
                    <a:pt x="5334" y="10490"/>
                  </a:moveTo>
                  <a:lnTo>
                    <a:pt x="5930" y="11085"/>
                  </a:lnTo>
                  <a:lnTo>
                    <a:pt x="5930" y="12407"/>
                  </a:lnTo>
                  <a:lnTo>
                    <a:pt x="5334" y="13002"/>
                  </a:lnTo>
                  <a:lnTo>
                    <a:pt x="4013" y="13002"/>
                  </a:lnTo>
                  <a:lnTo>
                    <a:pt x="3417" y="12407"/>
                  </a:lnTo>
                  <a:lnTo>
                    <a:pt x="3417" y="11085"/>
                  </a:lnTo>
                  <a:lnTo>
                    <a:pt x="4013" y="10490"/>
                  </a:lnTo>
                  <a:close/>
                  <a:moveTo>
                    <a:pt x="2715" y="1"/>
                  </a:moveTo>
                  <a:cubicBezTo>
                    <a:pt x="1917" y="1"/>
                    <a:pt x="1310" y="727"/>
                    <a:pt x="1477" y="1513"/>
                  </a:cubicBezTo>
                  <a:cubicBezTo>
                    <a:pt x="750" y="1751"/>
                    <a:pt x="393" y="2596"/>
                    <a:pt x="750" y="3287"/>
                  </a:cubicBezTo>
                  <a:cubicBezTo>
                    <a:pt x="0" y="3775"/>
                    <a:pt x="0" y="4882"/>
                    <a:pt x="750" y="5382"/>
                  </a:cubicBezTo>
                  <a:cubicBezTo>
                    <a:pt x="655" y="5561"/>
                    <a:pt x="608" y="5751"/>
                    <a:pt x="608" y="5966"/>
                  </a:cubicBezTo>
                  <a:cubicBezTo>
                    <a:pt x="608" y="6632"/>
                    <a:pt x="1131" y="7180"/>
                    <a:pt x="1798" y="7216"/>
                  </a:cubicBezTo>
                  <a:cubicBezTo>
                    <a:pt x="1834" y="7871"/>
                    <a:pt x="2382" y="8406"/>
                    <a:pt x="3048" y="8406"/>
                  </a:cubicBezTo>
                  <a:cubicBezTo>
                    <a:pt x="3263" y="8406"/>
                    <a:pt x="3453" y="8359"/>
                    <a:pt x="3632" y="8252"/>
                  </a:cubicBezTo>
                  <a:cubicBezTo>
                    <a:pt x="3787" y="8478"/>
                    <a:pt x="4001" y="8656"/>
                    <a:pt x="4263" y="8752"/>
                  </a:cubicBezTo>
                  <a:lnTo>
                    <a:pt x="4263" y="9657"/>
                  </a:lnTo>
                  <a:lnTo>
                    <a:pt x="3668" y="9657"/>
                  </a:lnTo>
                  <a:lnTo>
                    <a:pt x="2572" y="10740"/>
                  </a:lnTo>
                  <a:lnTo>
                    <a:pt x="2572" y="12764"/>
                  </a:lnTo>
                  <a:lnTo>
                    <a:pt x="3668" y="13848"/>
                  </a:lnTo>
                  <a:lnTo>
                    <a:pt x="5692" y="13848"/>
                  </a:lnTo>
                  <a:lnTo>
                    <a:pt x="6775" y="12764"/>
                  </a:lnTo>
                  <a:lnTo>
                    <a:pt x="6775" y="10740"/>
                  </a:lnTo>
                  <a:lnTo>
                    <a:pt x="5692" y="9657"/>
                  </a:lnTo>
                  <a:lnTo>
                    <a:pt x="5096" y="9657"/>
                  </a:lnTo>
                  <a:lnTo>
                    <a:pt x="5096" y="8740"/>
                  </a:lnTo>
                  <a:cubicBezTo>
                    <a:pt x="5346" y="8656"/>
                    <a:pt x="5573" y="8478"/>
                    <a:pt x="5715" y="8252"/>
                  </a:cubicBezTo>
                  <a:cubicBezTo>
                    <a:pt x="5894" y="8347"/>
                    <a:pt x="6084" y="8406"/>
                    <a:pt x="6299" y="8406"/>
                  </a:cubicBezTo>
                  <a:cubicBezTo>
                    <a:pt x="6966" y="8406"/>
                    <a:pt x="7513" y="7883"/>
                    <a:pt x="7549" y="7216"/>
                  </a:cubicBezTo>
                  <a:cubicBezTo>
                    <a:pt x="8204" y="7180"/>
                    <a:pt x="8740" y="6632"/>
                    <a:pt x="8740" y="5966"/>
                  </a:cubicBezTo>
                  <a:cubicBezTo>
                    <a:pt x="8740" y="5751"/>
                    <a:pt x="8692" y="5561"/>
                    <a:pt x="8609" y="5382"/>
                  </a:cubicBezTo>
                  <a:cubicBezTo>
                    <a:pt x="9347" y="4894"/>
                    <a:pt x="9347" y="3787"/>
                    <a:pt x="8609" y="3287"/>
                  </a:cubicBezTo>
                  <a:cubicBezTo>
                    <a:pt x="8966" y="2596"/>
                    <a:pt x="8621" y="1751"/>
                    <a:pt x="7882" y="1513"/>
                  </a:cubicBezTo>
                  <a:cubicBezTo>
                    <a:pt x="8037" y="727"/>
                    <a:pt x="7442" y="1"/>
                    <a:pt x="6644" y="1"/>
                  </a:cubicBezTo>
                  <a:cubicBezTo>
                    <a:pt x="5942" y="1"/>
                    <a:pt x="5394" y="560"/>
                    <a:pt x="5394" y="1251"/>
                  </a:cubicBezTo>
                  <a:cubicBezTo>
                    <a:pt x="5394" y="1798"/>
                    <a:pt x="5751" y="2275"/>
                    <a:pt x="6251" y="2441"/>
                  </a:cubicBezTo>
                  <a:cubicBezTo>
                    <a:pt x="6156" y="2941"/>
                    <a:pt x="6358" y="3453"/>
                    <a:pt x="6787" y="3751"/>
                  </a:cubicBezTo>
                  <a:cubicBezTo>
                    <a:pt x="6608" y="4108"/>
                    <a:pt x="6596" y="4537"/>
                    <a:pt x="6787" y="4906"/>
                  </a:cubicBezTo>
                  <a:cubicBezTo>
                    <a:pt x="6477" y="5120"/>
                    <a:pt x="6251" y="5478"/>
                    <a:pt x="6227" y="5894"/>
                  </a:cubicBezTo>
                  <a:cubicBezTo>
                    <a:pt x="5823" y="5918"/>
                    <a:pt x="5465" y="6132"/>
                    <a:pt x="5251" y="6442"/>
                  </a:cubicBezTo>
                  <a:cubicBezTo>
                    <a:pt x="5072" y="6347"/>
                    <a:pt x="4876" y="6299"/>
                    <a:pt x="4678" y="6299"/>
                  </a:cubicBezTo>
                  <a:cubicBezTo>
                    <a:pt x="4480" y="6299"/>
                    <a:pt x="4281" y="6347"/>
                    <a:pt x="4096" y="6442"/>
                  </a:cubicBezTo>
                  <a:cubicBezTo>
                    <a:pt x="3882" y="6132"/>
                    <a:pt x="3525" y="5906"/>
                    <a:pt x="3132" y="5894"/>
                  </a:cubicBezTo>
                  <a:cubicBezTo>
                    <a:pt x="3096" y="5489"/>
                    <a:pt x="2894" y="5132"/>
                    <a:pt x="2560" y="4906"/>
                  </a:cubicBezTo>
                  <a:cubicBezTo>
                    <a:pt x="2739" y="4549"/>
                    <a:pt x="2751" y="4120"/>
                    <a:pt x="2560" y="3751"/>
                  </a:cubicBezTo>
                  <a:cubicBezTo>
                    <a:pt x="2989" y="3465"/>
                    <a:pt x="3203" y="2941"/>
                    <a:pt x="3096" y="2441"/>
                  </a:cubicBezTo>
                  <a:cubicBezTo>
                    <a:pt x="3608" y="2275"/>
                    <a:pt x="3965" y="1798"/>
                    <a:pt x="3965" y="1251"/>
                  </a:cubicBezTo>
                  <a:cubicBezTo>
                    <a:pt x="3965" y="548"/>
                    <a:pt x="3394" y="1"/>
                    <a:pt x="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3"/>
            <p:cNvSpPr/>
            <p:nvPr/>
          </p:nvSpPr>
          <p:spPr>
            <a:xfrm>
              <a:off x="819725" y="2705525"/>
              <a:ext cx="20875" cy="20850"/>
            </a:xfrm>
            <a:custGeom>
              <a:avLst/>
              <a:gdLst/>
              <a:ahLst/>
              <a:cxnLst/>
              <a:rect l="l" t="t" r="r" b="b"/>
              <a:pathLst>
                <a:path w="835" h="834" extrusionOk="0">
                  <a:moveTo>
                    <a:pt x="1" y="0"/>
                  </a:moveTo>
                  <a:lnTo>
                    <a:pt x="1" y="834"/>
                  </a:lnTo>
                  <a:lnTo>
                    <a:pt x="834" y="834"/>
                  </a:lnTo>
                  <a:lnTo>
                    <a:pt x="8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9" name="Google Shape;2189;p53"/>
          <p:cNvSpPr/>
          <p:nvPr/>
        </p:nvSpPr>
        <p:spPr>
          <a:xfrm>
            <a:off x="3156180" y="1372796"/>
            <a:ext cx="469662" cy="469628"/>
          </a:xfrm>
          <a:custGeom>
            <a:avLst/>
            <a:gdLst/>
            <a:ahLst/>
            <a:cxnLst/>
            <a:rect l="l" t="t" r="r" b="b"/>
            <a:pathLst>
              <a:path w="13837" h="13836" extrusionOk="0">
                <a:moveTo>
                  <a:pt x="13038" y="798"/>
                </a:moveTo>
                <a:lnTo>
                  <a:pt x="13038" y="5680"/>
                </a:lnTo>
                <a:lnTo>
                  <a:pt x="11419" y="5680"/>
                </a:lnTo>
                <a:lnTo>
                  <a:pt x="11419" y="4870"/>
                </a:lnTo>
                <a:lnTo>
                  <a:pt x="11014" y="4870"/>
                </a:lnTo>
                <a:cubicBezTo>
                  <a:pt x="10348" y="4870"/>
                  <a:pt x="9788" y="4311"/>
                  <a:pt x="9788" y="3644"/>
                </a:cubicBezTo>
                <a:lnTo>
                  <a:pt x="9788" y="2989"/>
                </a:lnTo>
                <a:lnTo>
                  <a:pt x="9193" y="3287"/>
                </a:lnTo>
                <a:cubicBezTo>
                  <a:pt x="9006" y="3381"/>
                  <a:pt x="8810" y="3425"/>
                  <a:pt x="8620" y="3425"/>
                </a:cubicBezTo>
                <a:cubicBezTo>
                  <a:pt x="7949" y="3425"/>
                  <a:pt x="7335" y="2885"/>
                  <a:pt x="7335" y="2144"/>
                </a:cubicBezTo>
                <a:lnTo>
                  <a:pt x="7335" y="1620"/>
                </a:lnTo>
                <a:lnTo>
                  <a:pt x="6514" y="1620"/>
                </a:lnTo>
                <a:lnTo>
                  <a:pt x="6514" y="2144"/>
                </a:lnTo>
                <a:cubicBezTo>
                  <a:pt x="6514" y="2885"/>
                  <a:pt x="5914" y="3425"/>
                  <a:pt x="5239" y="3425"/>
                </a:cubicBezTo>
                <a:cubicBezTo>
                  <a:pt x="5047" y="3425"/>
                  <a:pt x="4849" y="3381"/>
                  <a:pt x="4656" y="3287"/>
                </a:cubicBezTo>
                <a:lnTo>
                  <a:pt x="4061" y="2989"/>
                </a:lnTo>
                <a:lnTo>
                  <a:pt x="4061" y="3644"/>
                </a:lnTo>
                <a:cubicBezTo>
                  <a:pt x="4061" y="4311"/>
                  <a:pt x="3513" y="4870"/>
                  <a:pt x="2847" y="4870"/>
                </a:cubicBezTo>
                <a:lnTo>
                  <a:pt x="2442" y="4870"/>
                </a:lnTo>
                <a:lnTo>
                  <a:pt x="2442" y="5680"/>
                </a:lnTo>
                <a:lnTo>
                  <a:pt x="823" y="5680"/>
                </a:lnTo>
                <a:lnTo>
                  <a:pt x="823" y="798"/>
                </a:lnTo>
                <a:close/>
                <a:moveTo>
                  <a:pt x="6942" y="6716"/>
                </a:moveTo>
                <a:cubicBezTo>
                  <a:pt x="7335" y="7168"/>
                  <a:pt x="7752" y="7799"/>
                  <a:pt x="7752" y="8144"/>
                </a:cubicBezTo>
                <a:cubicBezTo>
                  <a:pt x="7752" y="8871"/>
                  <a:pt x="7192" y="8954"/>
                  <a:pt x="6942" y="8954"/>
                </a:cubicBezTo>
                <a:cubicBezTo>
                  <a:pt x="6680" y="8954"/>
                  <a:pt x="6121" y="8871"/>
                  <a:pt x="6121" y="8144"/>
                </a:cubicBezTo>
                <a:cubicBezTo>
                  <a:pt x="6121" y="7787"/>
                  <a:pt x="6538" y="7168"/>
                  <a:pt x="6942" y="6716"/>
                </a:cubicBezTo>
                <a:close/>
                <a:moveTo>
                  <a:pt x="1632" y="6501"/>
                </a:moveTo>
                <a:lnTo>
                  <a:pt x="1632" y="11383"/>
                </a:lnTo>
                <a:lnTo>
                  <a:pt x="823" y="11383"/>
                </a:lnTo>
                <a:lnTo>
                  <a:pt x="823" y="6501"/>
                </a:lnTo>
                <a:close/>
                <a:moveTo>
                  <a:pt x="13038" y="6501"/>
                </a:moveTo>
                <a:lnTo>
                  <a:pt x="13038" y="11383"/>
                </a:lnTo>
                <a:lnTo>
                  <a:pt x="12217" y="11383"/>
                </a:lnTo>
                <a:lnTo>
                  <a:pt x="12217" y="6501"/>
                </a:lnTo>
                <a:close/>
                <a:moveTo>
                  <a:pt x="4478" y="9764"/>
                </a:moveTo>
                <a:cubicBezTo>
                  <a:pt x="4644" y="9764"/>
                  <a:pt x="4883" y="10073"/>
                  <a:pt x="4883" y="10585"/>
                </a:cubicBezTo>
                <a:cubicBezTo>
                  <a:pt x="4883" y="11073"/>
                  <a:pt x="4644" y="11395"/>
                  <a:pt x="4478" y="11395"/>
                </a:cubicBezTo>
                <a:cubicBezTo>
                  <a:pt x="4323" y="11395"/>
                  <a:pt x="4085" y="11073"/>
                  <a:pt x="4085" y="10585"/>
                </a:cubicBezTo>
                <a:cubicBezTo>
                  <a:pt x="4085" y="10085"/>
                  <a:pt x="4323" y="9764"/>
                  <a:pt x="4478" y="9764"/>
                </a:cubicBezTo>
                <a:close/>
                <a:moveTo>
                  <a:pt x="9383" y="9764"/>
                </a:moveTo>
                <a:cubicBezTo>
                  <a:pt x="9538" y="9764"/>
                  <a:pt x="9776" y="10073"/>
                  <a:pt x="9776" y="10585"/>
                </a:cubicBezTo>
                <a:cubicBezTo>
                  <a:pt x="9776" y="11073"/>
                  <a:pt x="9538" y="11395"/>
                  <a:pt x="9383" y="11395"/>
                </a:cubicBezTo>
                <a:lnTo>
                  <a:pt x="5549" y="11395"/>
                </a:lnTo>
                <a:cubicBezTo>
                  <a:pt x="5764" y="10895"/>
                  <a:pt x="5764" y="10264"/>
                  <a:pt x="5549" y="9764"/>
                </a:cubicBezTo>
                <a:close/>
                <a:moveTo>
                  <a:pt x="6954" y="3406"/>
                </a:moveTo>
                <a:cubicBezTo>
                  <a:pt x="7342" y="3929"/>
                  <a:pt x="7959" y="4256"/>
                  <a:pt x="8612" y="4256"/>
                </a:cubicBezTo>
                <a:cubicBezTo>
                  <a:pt x="8761" y="4256"/>
                  <a:pt x="8912" y="4239"/>
                  <a:pt x="9062" y="4203"/>
                </a:cubicBezTo>
                <a:cubicBezTo>
                  <a:pt x="9276" y="4942"/>
                  <a:pt x="9871" y="5501"/>
                  <a:pt x="10609" y="5668"/>
                </a:cubicBezTo>
                <a:lnTo>
                  <a:pt x="10609" y="6513"/>
                </a:lnTo>
                <a:lnTo>
                  <a:pt x="11431" y="6513"/>
                </a:lnTo>
                <a:lnTo>
                  <a:pt x="11431" y="11395"/>
                </a:lnTo>
                <a:lnTo>
                  <a:pt x="10467" y="11395"/>
                </a:lnTo>
                <a:cubicBezTo>
                  <a:pt x="10574" y="11157"/>
                  <a:pt x="10633" y="10883"/>
                  <a:pt x="10633" y="10585"/>
                </a:cubicBezTo>
                <a:cubicBezTo>
                  <a:pt x="10598" y="9668"/>
                  <a:pt x="10062" y="8954"/>
                  <a:pt x="9371" y="8954"/>
                </a:cubicBezTo>
                <a:lnTo>
                  <a:pt x="8383" y="8954"/>
                </a:lnTo>
                <a:cubicBezTo>
                  <a:pt x="8502" y="8716"/>
                  <a:pt x="8562" y="8454"/>
                  <a:pt x="8562" y="8144"/>
                </a:cubicBezTo>
                <a:cubicBezTo>
                  <a:pt x="8562" y="7192"/>
                  <a:pt x="7347" y="5954"/>
                  <a:pt x="7216" y="5823"/>
                </a:cubicBezTo>
                <a:lnTo>
                  <a:pt x="6942" y="5537"/>
                </a:lnTo>
                <a:lnTo>
                  <a:pt x="6657" y="5823"/>
                </a:lnTo>
                <a:cubicBezTo>
                  <a:pt x="6526" y="5954"/>
                  <a:pt x="5311" y="7180"/>
                  <a:pt x="5311" y="8144"/>
                </a:cubicBezTo>
                <a:cubicBezTo>
                  <a:pt x="5311" y="8442"/>
                  <a:pt x="5371" y="8716"/>
                  <a:pt x="5490" y="8954"/>
                </a:cubicBezTo>
                <a:lnTo>
                  <a:pt x="4502" y="8954"/>
                </a:lnTo>
                <a:cubicBezTo>
                  <a:pt x="3811" y="8954"/>
                  <a:pt x="3275" y="9668"/>
                  <a:pt x="3275" y="10585"/>
                </a:cubicBezTo>
                <a:cubicBezTo>
                  <a:pt x="3275" y="10883"/>
                  <a:pt x="3335" y="11157"/>
                  <a:pt x="3442" y="11395"/>
                </a:cubicBezTo>
                <a:lnTo>
                  <a:pt x="2477" y="11395"/>
                </a:lnTo>
                <a:lnTo>
                  <a:pt x="2477" y="6513"/>
                </a:lnTo>
                <a:lnTo>
                  <a:pt x="3287" y="6513"/>
                </a:lnTo>
                <a:lnTo>
                  <a:pt x="3287" y="5668"/>
                </a:lnTo>
                <a:cubicBezTo>
                  <a:pt x="4037" y="5525"/>
                  <a:pt x="4644" y="4954"/>
                  <a:pt x="4835" y="4203"/>
                </a:cubicBezTo>
                <a:cubicBezTo>
                  <a:pt x="4977" y="4232"/>
                  <a:pt x="5119" y="4246"/>
                  <a:pt x="5259" y="4246"/>
                </a:cubicBezTo>
                <a:cubicBezTo>
                  <a:pt x="5930" y="4246"/>
                  <a:pt x="6560" y="3928"/>
                  <a:pt x="6954" y="3406"/>
                </a:cubicBezTo>
                <a:close/>
                <a:moveTo>
                  <a:pt x="13038" y="12204"/>
                </a:moveTo>
                <a:lnTo>
                  <a:pt x="13038" y="13026"/>
                </a:lnTo>
                <a:lnTo>
                  <a:pt x="823" y="13026"/>
                </a:lnTo>
                <a:lnTo>
                  <a:pt x="823" y="12204"/>
                </a:lnTo>
                <a:close/>
                <a:moveTo>
                  <a:pt x="1" y="1"/>
                </a:moveTo>
                <a:lnTo>
                  <a:pt x="1" y="13836"/>
                </a:lnTo>
                <a:lnTo>
                  <a:pt x="13836" y="13836"/>
                </a:lnTo>
                <a:lnTo>
                  <a:pt x="13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Teaching Islamic Traditions by Slidesgo">
  <a:themeElements>
    <a:clrScheme name="Simple Light">
      <a:dk1>
        <a:srgbClr val="000000"/>
      </a:dk1>
      <a:lt1>
        <a:srgbClr val="FFFFFF"/>
      </a:lt1>
      <a:dk2>
        <a:srgbClr val="595959"/>
      </a:dk2>
      <a:lt2>
        <a:srgbClr val="EEEEEE"/>
      </a:lt2>
      <a:accent1>
        <a:srgbClr val="5F5681"/>
      </a:accent1>
      <a:accent2>
        <a:srgbClr val="60489D"/>
      </a:accent2>
      <a:accent3>
        <a:srgbClr val="35224F"/>
      </a:accent3>
      <a:accent4>
        <a:srgbClr val="C44E8F"/>
      </a:accent4>
      <a:accent5>
        <a:srgbClr val="F8D1AE"/>
      </a:accent5>
      <a:accent6>
        <a:srgbClr val="FFF7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273</Words>
  <Application>Microsoft Office PowerPoint</Application>
  <PresentationFormat>On-screen Show (16:9)</PresentationFormat>
  <Paragraphs>33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Sanchez</vt:lpstr>
      <vt:lpstr>Fira Sans Extra Condensed Medium</vt:lpstr>
      <vt:lpstr>Kodchasan</vt:lpstr>
      <vt:lpstr>Arial</vt:lpstr>
      <vt:lpstr>Taviraj</vt:lpstr>
      <vt:lpstr>Teaching Islamic Traditions by Slidesgo</vt:lpstr>
      <vt:lpstr>Cara mengatasi atau sulusi mencegah pergaulan bebas</vt:lpstr>
      <vt:lpstr>Nama anggota</vt:lpstr>
      <vt:lpstr>—Someone famous</vt:lpstr>
      <vt:lpstr>02</vt:lpstr>
      <vt:lpstr>05</vt:lpstr>
      <vt:lpstr>Kenaikan pergaulan bebas</vt:lpstr>
      <vt:lpstr>“Dari Abdullah bin Mas’ud dari Nabi SAW bersabda; sesungguhnya kejujuran itu membawa pada kebaikan dan kebaikan itu membawa (pelakunya) ke surga dan orang yang membiasakan dirinya berkata benar(jujur) sehingga ia tercatat disisi Allah sebagai orang yang benar, sesungguhnya dusta itu membawa pada keburukan (kemaksiatan) dan keburukan itu membawa ke neraka dan orang yang membiasakan dirinya berdusta sehingga ia tercatat disisi Allah sebagai pendusta.”</vt:lpstr>
      <vt:lpstr>Muslim icon pack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Islamic Traditions</dc:title>
  <dc:creator>boks 0812</dc:creator>
  <cp:lastModifiedBy>boks 0812</cp:lastModifiedBy>
  <cp:revision>13</cp:revision>
  <dcterms:modified xsi:type="dcterms:W3CDTF">2021-08-28T10:30:01Z</dcterms:modified>
</cp:coreProperties>
</file>