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9" r:id="rId5"/>
    <p:sldId id="260" r:id="rId6"/>
    <p:sldId id="261" r:id="rId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2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7/26/2020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417365"/>
            <a:ext cx="5040560" cy="646331"/>
          </a:xfrm>
          <a:prstGeom prst="rect">
            <a:avLst/>
          </a:prstGeom>
          <a:noFill/>
        </p:spPr>
        <p:txBody>
          <a:bodyPr wrap="square">
            <a:spAutoFit/>
          </a:bodyPr>
          <a:lstStyle/>
          <a:p>
            <a:r>
              <a:rPr lang="en-US" sz="1200" dirty="0"/>
              <a:t>3.2 Mendiskusikan fungsi, dan unsur warna CMYK dan RGB</a:t>
            </a:r>
          </a:p>
          <a:p>
            <a:r>
              <a:rPr lang="en-US" sz="1200" dirty="0"/>
              <a:t>4.2 Menempatkan berbagai fungsi, dan unsur warna CMYK dan RGB</a:t>
            </a:r>
          </a:p>
          <a:p>
            <a:pPr fontAlgn="auto">
              <a:spcBef>
                <a:spcPts val="0"/>
              </a:spcBef>
              <a:spcAft>
                <a:spcPts val="0"/>
              </a:spcAft>
              <a:defRPr/>
            </a:pP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971600" y="339502"/>
            <a:ext cx="7704856" cy="1077218"/>
          </a:xfrm>
          <a:prstGeom prst="rect">
            <a:avLst/>
          </a:prstGeom>
          <a:noFill/>
          <a:ln w="9525">
            <a:noFill/>
            <a:miter lim="800000"/>
            <a:headEnd/>
            <a:tailEnd/>
          </a:ln>
        </p:spPr>
        <p:txBody>
          <a:bodyPr wrap="square">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Pengertian dan fungsi</a:t>
            </a: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dan unsur warna CMYK dan RGB</a:t>
            </a:r>
            <a:endParaRPr lang="en-US" altLang="ko-KR"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맑은 고딕" pitchFamily="50" charset="-127"/>
              <a:cs typeface="Arial" pitchFamily="34" charset="0"/>
            </a:endParaRPr>
          </a:p>
        </p:txBody>
      </p:sp>
      <p:sp>
        <p:nvSpPr>
          <p:cNvPr id="7" name="TextBox 6">
            <a:hlinkClick r:id="rId2"/>
          </p:cNvPr>
          <p:cNvSpPr txBox="1"/>
          <p:nvPr/>
        </p:nvSpPr>
        <p:spPr>
          <a:xfrm>
            <a:off x="1187624" y="4844068"/>
            <a:ext cx="7596336" cy="215444"/>
          </a:xfrm>
          <a:prstGeom prst="rect">
            <a:avLst/>
          </a:prstGeom>
          <a:noFill/>
        </p:spPr>
        <p:txBody>
          <a:bodyPr wrap="square" rtlCol="0">
            <a:spAutoFit/>
          </a:bodyPr>
          <a:lstStyle/>
          <a:p>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grpSp>
        <p:nvGrpSpPr>
          <p:cNvPr id="11" name="Group 10"/>
          <p:cNvGrpSpPr/>
          <p:nvPr/>
        </p:nvGrpSpPr>
        <p:grpSpPr>
          <a:xfrm>
            <a:off x="1259632" y="4515966"/>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4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323528" y="1131590"/>
            <a:ext cx="8496944" cy="3744416"/>
          </a:xfrm>
        </p:spPr>
        <p:txBody>
          <a:bodyPr/>
          <a:lstStyle/>
          <a:p>
            <a:pPr algn="just"/>
            <a:r>
              <a:rPr lang="en-US" dirty="0"/>
              <a:t>	</a:t>
            </a:r>
          </a:p>
          <a:p>
            <a:pPr algn="just"/>
            <a:r>
              <a:rPr lang="en-US" dirty="0" smtClean="0"/>
              <a:t>CMYK </a:t>
            </a:r>
            <a:r>
              <a:rPr lang="en-US" dirty="0"/>
              <a:t>adalah singkatan dari Cyan-Magenta-Yellow-blacK dan biasanya juga sering disebut sebagai warna proses atau empat warna. CMYK adalah sebuah model warna berbasis pengurangan sebagian gelombang cahaya (substractive color model) dan yang umum dipergunakan dalam pencetakan berwarna. Jadi untuk mereproduksi gambar sehingga dapat dicapai hasil yang (relative) sempurna dibutuhkan sedikitnya 4 Tinta yaitu: Cyan, Magenta, Yellow dan Black. Keempat tinta tersebut disebut Tinta / Warna Proses. Tinta Proses adalah tinta yang dipergunakan untuk mereproduksi warna dengan proses teknik cetak tertentu, seperti offset lithography, rotogravure, letterpress atau sablon. Berbeda dengan Tinta yang hanya digunakan satu lapisan (single layer), karena tinta yang digunakan dapat ditumpuk-tumpuk, maka sifat tinta proses harus memenuhi standard tertentu, seperti spesifikasi warna dan nilai Opacity/Transparency</a:t>
            </a:r>
            <a:r>
              <a:rPr lang="en-US" dirty="0" smtClean="0"/>
              <a:t>.</a:t>
            </a:r>
          </a:p>
          <a:p>
            <a:pPr algn="just"/>
            <a:r>
              <a:rPr lang="en-US" dirty="0"/>
              <a:t>Dalam pekerjaan desain grafis harus terbiasa dengan 2 mode warna yang paling umum ini. Secara sederhana, yang benar-benar perlu diketahui adalah Fungsi warna RGB digunakan untuk komunikasi digital, seperti televisi dan situs web. Sedangkan Fungsi warna CMYK digunakan untuk produksi percetakan, seperti brosur dan banner.</a:t>
            </a:r>
          </a:p>
          <a:p>
            <a:pPr algn="just"/>
            <a:endParaRPr lang="en-US" dirty="0"/>
          </a:p>
        </p:txBody>
      </p:sp>
      <p:sp>
        <p:nvSpPr>
          <p:cNvPr id="3" name="Title 2"/>
          <p:cNvSpPr>
            <a:spLocks noGrp="1"/>
          </p:cNvSpPr>
          <p:nvPr>
            <p:ph type="title"/>
          </p:nvPr>
        </p:nvSpPr>
        <p:spPr/>
        <p:txBody>
          <a:bodyPr/>
          <a:lstStyle/>
          <a:p>
            <a:r>
              <a:rPr lang="en-US" dirty="0" smtClean="0"/>
              <a:t>Pengertian CMYK</a:t>
            </a:r>
            <a:endParaRPr lang="en-US" dirty="0"/>
          </a:p>
        </p:txBody>
      </p:sp>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Fungsi warna CMYK dan RGB</a:t>
            </a:r>
            <a:r>
              <a:rPr lang="en-US" dirty="0" smtClean="0"/>
              <a:t>.</a:t>
            </a:r>
            <a:endParaRPr lang="ko-KR" altLang="en-US" dirty="0"/>
          </a:p>
        </p:txBody>
      </p:sp>
      <p:sp>
        <p:nvSpPr>
          <p:cNvPr id="5" name="Content Placeholder 4"/>
          <p:cNvSpPr>
            <a:spLocks noGrp="1"/>
          </p:cNvSpPr>
          <p:nvPr>
            <p:ph idx="10"/>
          </p:nvPr>
        </p:nvSpPr>
        <p:spPr>
          <a:xfrm>
            <a:off x="1619672" y="987574"/>
            <a:ext cx="6912768" cy="3672408"/>
          </a:xfrm>
        </p:spPr>
        <p:txBody>
          <a:bodyPr/>
          <a:lstStyle/>
          <a:p>
            <a:pPr algn="just"/>
            <a:r>
              <a:rPr lang="en-US" dirty="0" smtClean="0"/>
              <a:t>	Warna </a:t>
            </a:r>
            <a:r>
              <a:rPr lang="en-US" dirty="0"/>
              <a:t>CMYK dan RGB merupakan dua komponen penting dalam teori warna. Dua komponen ini menjadi dasar dalam membentuk warna – warna lain. Sebelum membuat suatu desain, desainer harus menentukan terlebih dahulu desain tersebut akan dicetak atau hanya dipresentasikan melalui media monitor. Mengapa? Karena warna CMYK dan RGB akan menghasilkan hasil yang berbeda ketika ditampilkan dalam bentuk visual di monitor dan ketika dicetak. Lalu bagaimana cara mengatasi perbedaan ini?</a:t>
            </a:r>
          </a:p>
          <a:p>
            <a:pPr algn="just"/>
            <a:r>
              <a:rPr lang="en-US" dirty="0"/>
              <a:t> 	Langkah pertama adalah dengan mengetahui perbedaan dari warna CMYK dan warna RGB. Warna CMYK merupakan singkatan dari Cyan, Magenta, Yellow, dan Black. Warna CMYK seringkali digunakan untuk percetakan karena tinta di percetakan terdiri dari warna Cyan, Magenta, Yellow, dan Black . Warna CMY sendiri masih memantulkan sedikit warna – warna di RGB. Warna Cyan memantulkan warna Red atau Merah. Warna Magenta memantulkan warna Green atau Hijau dan warna Yellow memantulkan warna Blue atau Biru. </a:t>
            </a:r>
          </a:p>
        </p:txBody>
      </p:sp>
    </p:spTree>
    <p:extLst>
      <p:ext uri="{BB962C8B-B14F-4D97-AF65-F5344CB8AC3E}">
        <p14:creationId xmlns:p14="http://schemas.microsoft.com/office/powerpoint/2010/main" val="97910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Persamaan Dan Perbedaan Warna CMYK </a:t>
            </a:r>
            <a:br>
              <a:rPr 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Dengan RGB.</a:t>
            </a:r>
            <a:endParaRPr lang="en-US"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Content Placeholder 3"/>
          <p:cNvSpPr>
            <a:spLocks noGrp="1"/>
          </p:cNvSpPr>
          <p:nvPr>
            <p:ph idx="10"/>
          </p:nvPr>
        </p:nvSpPr>
        <p:spPr>
          <a:xfrm>
            <a:off x="107504" y="1203598"/>
            <a:ext cx="8928992" cy="3528392"/>
          </a:xfrm>
        </p:spPr>
        <p:txBody>
          <a:bodyPr/>
          <a:lstStyle/>
          <a:p>
            <a:r>
              <a:rPr lang="en-US" dirty="0" smtClean="0"/>
              <a:t>	Dalam </a:t>
            </a:r>
            <a:r>
              <a:rPr lang="en-US" dirty="0"/>
              <a:t>dunia desain ada 2 macam unsur warna yaitu CMYK dan RGB. Apa persamaan dan perbedaan antara kedua type warna tersebut dan apa hubungannya dalam desain grafis. </a:t>
            </a:r>
          </a:p>
          <a:p>
            <a:r>
              <a:rPr lang="en-US" b="1" dirty="0"/>
              <a:t>Persamaan :</a:t>
            </a:r>
            <a:endParaRPr lang="en-US" dirty="0"/>
          </a:p>
          <a:p>
            <a:r>
              <a:rPr lang="en-US" dirty="0"/>
              <a:t>CMYK &amp; RGB itu sama-sama warna primer.</a:t>
            </a:r>
          </a:p>
          <a:p>
            <a:r>
              <a:rPr lang="en-US" b="1" dirty="0"/>
              <a:t>Perbedaan :</a:t>
            </a:r>
            <a:endParaRPr lang="en-US" dirty="0"/>
          </a:p>
          <a:p>
            <a:r>
              <a:rPr lang="en-US" dirty="0"/>
              <a:t>• RGB :  Red Green Blue (merah, hijau, biru).</a:t>
            </a:r>
          </a:p>
          <a:p>
            <a:r>
              <a:rPr lang="en-US" dirty="0"/>
              <a:t>• RGB merupakan warna-warna primer yang digunakan pada monitor.</a:t>
            </a:r>
          </a:p>
          <a:p>
            <a:r>
              <a:rPr lang="en-US" dirty="0"/>
              <a:t>• Jadi RGB lebih digunakan untuk desain yang nantinya ditampilkan ke media layar monitor.</a:t>
            </a:r>
          </a:p>
          <a:p>
            <a:r>
              <a:rPr lang="en-US" dirty="0"/>
              <a:t>• Jika warna RGB di campur semua, akan menghasilkan warna putih.</a:t>
            </a:r>
          </a:p>
          <a:p>
            <a:r>
              <a:rPr lang="en-US" dirty="0"/>
              <a:t>• CMYK : • Cyan Magenta Yellow Black (orang awam bilang biru, merah, kuning dan hitam ).</a:t>
            </a:r>
          </a:p>
          <a:p>
            <a:r>
              <a:rPr lang="en-US" dirty="0"/>
              <a:t>• CMYK merupakan warna-warna primer yang paling banyak digunakan pada printer.</a:t>
            </a:r>
          </a:p>
          <a:p>
            <a:r>
              <a:rPr lang="en-US" dirty="0"/>
              <a:t>• CMYK lebih digunakan untuk desain yang nantinya ditampilkan ke media cetak.</a:t>
            </a:r>
          </a:p>
          <a:p>
            <a:r>
              <a:rPr lang="en-US" dirty="0"/>
              <a:t>• Jika warna CMY di campur semua, akan menghasilkan warna hitam.</a:t>
            </a:r>
          </a:p>
          <a:p>
            <a:r>
              <a:rPr lang="en-US" dirty="0"/>
              <a:t> </a:t>
            </a:r>
          </a:p>
          <a:p>
            <a:endParaRPr lang="en-US" dirty="0"/>
          </a:p>
        </p:txBody>
      </p:sp>
    </p:spTree>
    <p:extLst>
      <p:ext uri="{BB962C8B-B14F-4D97-AF65-F5344CB8AC3E}">
        <p14:creationId xmlns:p14="http://schemas.microsoft.com/office/powerpoint/2010/main" val="208125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Kesimpulan </a:t>
            </a:r>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Content Placeholder 3"/>
          <p:cNvSpPr>
            <a:spLocks noGrp="1"/>
          </p:cNvSpPr>
          <p:nvPr>
            <p:ph idx="10"/>
          </p:nvPr>
        </p:nvSpPr>
        <p:spPr>
          <a:xfrm>
            <a:off x="1619672" y="1275605"/>
            <a:ext cx="7200800" cy="2160241"/>
          </a:xfrm>
        </p:spPr>
        <p:txBody>
          <a:bodyPr/>
          <a:lstStyle/>
          <a:p>
            <a:pPr lvl="0"/>
            <a:endParaRPr lang="en-US" dirty="0" smtClean="0"/>
          </a:p>
          <a:p>
            <a:pPr lvl="0"/>
            <a:r>
              <a:rPr lang="en-US" dirty="0" smtClean="0"/>
              <a:t>Untuk </a:t>
            </a:r>
            <a:r>
              <a:rPr lang="en-US" dirty="0"/>
              <a:t>hasil terbaik pencetakan,Gunakan warna CMYK.</a:t>
            </a:r>
          </a:p>
          <a:p>
            <a:pPr lvl="0"/>
            <a:r>
              <a:rPr lang="en-US" dirty="0"/>
              <a:t>Kenali semua </a:t>
            </a:r>
            <a:r>
              <a:rPr lang="en-US" dirty="0" smtClean="0"/>
              <a:t>karakteristik </a:t>
            </a:r>
            <a:r>
              <a:rPr lang="en-US" dirty="0"/>
              <a:t>perangkat anda (scanner, printer, monitor dll) dengan baik.</a:t>
            </a:r>
          </a:p>
          <a:p>
            <a:r>
              <a:rPr lang="en-US" dirty="0"/>
              <a:t> </a:t>
            </a:r>
          </a:p>
          <a:p>
            <a:pPr lvl="0"/>
            <a:r>
              <a:rPr lang="en-US" dirty="0"/>
              <a:t>Untuk desain web dan desain grafis (output monitor), Gunakan warna RGB.</a:t>
            </a:r>
          </a:p>
          <a:p>
            <a:pPr lvl="0"/>
            <a:r>
              <a:rPr lang="en-US" dirty="0"/>
              <a:t>Biasakan mengerjakan dalam ruang cahaya yang terkontrol. mengerjakan disain pada siang dan malam hari juga menghasilkan perbedaan warna yang berbeda (terutama untuk RGB).</a:t>
            </a:r>
          </a:p>
          <a:p>
            <a:endParaRPr lang="en-US" b="1" dirty="0"/>
          </a:p>
        </p:txBody>
      </p:sp>
    </p:spTree>
    <p:extLst>
      <p:ext uri="{BB962C8B-B14F-4D97-AF65-F5344CB8AC3E}">
        <p14:creationId xmlns:p14="http://schemas.microsoft.com/office/powerpoint/2010/main" val="2522283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80</Words>
  <Application>Microsoft Office PowerPoint</Application>
  <PresentationFormat>On-screen Show (16:9)</PresentationFormat>
  <Paragraphs>32</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Office Theme</vt:lpstr>
      <vt:lpstr>Custom Design</vt:lpstr>
      <vt:lpstr>PowerPoint Presentation</vt:lpstr>
      <vt:lpstr>Pengertian CMYK</vt:lpstr>
      <vt:lpstr>A. Fungsi warna CMYK dan RGB.</vt:lpstr>
      <vt:lpstr>Persamaan Dan Perbedaan Warna CMYK  Dengan RGB.</vt:lpstr>
      <vt:lpstr>Kesimpulan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Acer</cp:lastModifiedBy>
  <cp:revision>31</cp:revision>
  <dcterms:created xsi:type="dcterms:W3CDTF">2014-04-01T16:27:38Z</dcterms:created>
  <dcterms:modified xsi:type="dcterms:W3CDTF">2020-07-26T12:43:50Z</dcterms:modified>
</cp:coreProperties>
</file>