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0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0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1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7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0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974C-041F-4738-9F72-95B230FC49A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7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$%7Bvvs9439@naver.com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5"/>
          <p:cNvSpPr txBox="1"/>
          <p:nvPr/>
        </p:nvSpPr>
        <p:spPr>
          <a:xfrm>
            <a:off x="579650" y="8351205"/>
            <a:ext cx="5356800" cy="67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마음에 드는 표지를 고른 뒤</a:t>
            </a:r>
          </a:p>
          <a:p>
            <a:pPr lvl="0">
              <a:lnSpc>
                <a:spcPct val="115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슬로건을 입력해주세요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5" name="Google Shape;71;p15"/>
          <p:cNvSpPr/>
          <p:nvPr/>
        </p:nvSpPr>
        <p:spPr>
          <a:xfrm>
            <a:off x="579650" y="558491"/>
            <a:ext cx="5680295" cy="8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" name="Google Shape;72;p15"/>
          <p:cNvSpPr txBox="1"/>
          <p:nvPr/>
        </p:nvSpPr>
        <p:spPr>
          <a:xfrm>
            <a:off x="579650" y="783125"/>
            <a:ext cx="4588698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tx1"/>
                </a:solidFill>
                <a:latin typeface="Noto Sans KR" panose="020B0500000000000000" pitchFamily="34" charset="-128"/>
                <a:ea typeface="HY견고딕" panose="02030600000101010101" pitchFamily="18" charset="-127"/>
                <a:cs typeface="Gothic A1 Black" pitchFamily="2" charset="-127"/>
                <a:sym typeface="Montserrat"/>
              </a:rPr>
              <a:t>PORTFOLIO</a:t>
            </a:r>
            <a:endParaRPr sz="3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Black" pitchFamily="2" charset="-127"/>
              <a:sym typeface="Montserrat"/>
            </a:endParaRPr>
          </a:p>
        </p:txBody>
      </p:sp>
      <p:sp>
        <p:nvSpPr>
          <p:cNvPr id="7" name="Google Shape;73;p15"/>
          <p:cNvSpPr txBox="1"/>
          <p:nvPr/>
        </p:nvSpPr>
        <p:spPr>
          <a:xfrm>
            <a:off x="3813745" y="798503"/>
            <a:ext cx="2446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210 맨발의청춘 B" panose="02020603020101020101" pitchFamily="18" charset="-127"/>
                <a:ea typeface="HY견고딕" panose="02030600000101010101" pitchFamily="18" charset="-127"/>
                <a:cs typeface="Gothic A1" pitchFamily="2" charset="-127"/>
                <a:sym typeface="Montserrat Light"/>
              </a:rPr>
              <a:t>202</a:t>
            </a:r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 pitchFamily="2" charset="-127"/>
                <a:sym typeface="Montserrat Light"/>
              </a:rPr>
              <a:t>2</a:t>
            </a:r>
            <a:endParaRPr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 pitchFamily="2" charset="-127"/>
              <a:sym typeface="Montserrat Light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10E23BD-C3C8-B34B-A6C2-E60C89DC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0" y="1601050"/>
            <a:ext cx="3276245" cy="10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2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21"/>
          <p:cNvSpPr txBox="1"/>
          <p:nvPr/>
        </p:nvSpPr>
        <p:spPr>
          <a:xfrm>
            <a:off x="360000" y="360002"/>
            <a:ext cx="53672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6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sz="1600" b="1" dirty="0"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5" name="Google Shape;196;p21"/>
          <p:cNvSpPr/>
          <p:nvPr/>
        </p:nvSpPr>
        <p:spPr>
          <a:xfrm>
            <a:off x="360000" y="832236"/>
            <a:ext cx="620048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79626"/>
              </p:ext>
            </p:extLst>
          </p:nvPr>
        </p:nvGraphicFramePr>
        <p:xfrm>
          <a:off x="359838" y="1676771"/>
          <a:ext cx="6200619" cy="2163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참 여 인 원 </a:t>
                      </a:r>
                      <a:r>
                        <a:rPr lang="en-US" altLang="ko-KR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/ </a:t>
                      </a:r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기 여 도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총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3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명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40%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활 용 기 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Node.js, AWS EC2,  MySQL, Python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Alamofire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을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이용한통신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인증을 통한 비 로그인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로그인 사용자 구분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" altLang="ko-KR" sz="1200" b="0" i="0" spc="-12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https://</a:t>
                      </a:r>
                      <a:r>
                        <a:rPr lang="en" altLang="ko-KR" sz="1200" b="0" i="0" spc="-12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github.com</a:t>
                      </a:r>
                      <a:r>
                        <a:rPr lang="en" altLang="ko-KR" sz="1200" b="0" i="0" spc="-12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/</a:t>
                      </a:r>
                      <a:r>
                        <a:rPr lang="en-US" altLang="ko-KR" sz="1200" b="0" i="0" spc="-12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talentx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</a:tbl>
          </a:graphicData>
        </a:graphic>
      </p:graphicFrame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4" y="1055382"/>
            <a:ext cx="6193844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간단 설명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60363" y="4282458"/>
            <a:ext cx="6200062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나만의 방식으로 개발한 제품의 기술적 메커니즘과 사용 과정 등을 서술해주세요</a:t>
            </a: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이미지를 함께 활용할수록 채용 담당자가 빠르게 이해할 수 있고 좋은 평가를 받을 수 있습니다</a:t>
            </a: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  <a:endParaRPr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251086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5895294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기간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2020.10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2021.02</a:t>
            </a:r>
          </a:p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 현황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베타 버전 개발 완료</a:t>
            </a:r>
            <a:endParaRPr sz="105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5895294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36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lang="ko-KR" altLang="en-US" sz="3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D7C15E8-B4DF-DB4E-ACEE-988514A5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2432975"/>
            <a:ext cx="3098451" cy="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2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21"/>
          <p:cNvSpPr txBox="1"/>
          <p:nvPr/>
        </p:nvSpPr>
        <p:spPr>
          <a:xfrm>
            <a:off x="360000" y="360002"/>
            <a:ext cx="53672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6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sz="1600" b="1" dirty="0"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5" name="Google Shape;196;p21"/>
          <p:cNvSpPr/>
          <p:nvPr/>
        </p:nvSpPr>
        <p:spPr>
          <a:xfrm>
            <a:off x="360000" y="832236"/>
            <a:ext cx="620048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/>
        </p:nvGraphicFramePr>
        <p:xfrm>
          <a:off x="359838" y="1676771"/>
          <a:ext cx="6200619" cy="2163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참 여 인 원 </a:t>
                      </a:r>
                      <a:r>
                        <a:rPr lang="en-US" altLang="ko-KR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/ </a:t>
                      </a:r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기 여 도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총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3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명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40%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활 용 기 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Node.js, AWS EC2,  MySQL, Python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Alamofire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을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이용한통신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인증을 통한 비 로그인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로그인 사용자 구분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" altLang="ko-KR" sz="1200" b="0" i="0" spc="-12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https://</a:t>
                      </a:r>
                      <a:r>
                        <a:rPr lang="en" altLang="ko-KR" sz="1200" b="0" i="0" spc="-12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github.com</a:t>
                      </a:r>
                      <a:r>
                        <a:rPr lang="en" altLang="ko-KR" sz="1200" b="0" i="0" spc="-12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/</a:t>
                      </a:r>
                      <a:r>
                        <a:rPr lang="en-US" altLang="ko-KR" sz="1200" b="0" i="0" spc="-12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talentx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</a:tbl>
          </a:graphicData>
        </a:graphic>
      </p:graphicFrame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4" y="1055382"/>
            <a:ext cx="6193844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간단 설명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60363" y="4282458"/>
            <a:ext cx="6200062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나만의 방식으로 개발한 제품의 기술적 메커니즘과 사용 과정 등을 서술해주세요</a:t>
            </a: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이미지를 함께 활용할수록 채용 담당자가 빠르게 이해할 수 있고 좋은 평가를 받을 수 있습니다</a:t>
            </a: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  <a:endParaRPr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37807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5895294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기간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2020.10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2021.02</a:t>
            </a:r>
          </a:p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 현황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베타 버전 개발 완료</a:t>
            </a:r>
            <a:endParaRPr sz="105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5895294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36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lang="ko-KR" altLang="en-US" sz="3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D7C15E8-B4DF-DB4E-ACEE-988514A5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2432975"/>
            <a:ext cx="3098451" cy="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21"/>
          <p:cNvSpPr txBox="1"/>
          <p:nvPr/>
        </p:nvSpPr>
        <p:spPr>
          <a:xfrm>
            <a:off x="360000" y="360002"/>
            <a:ext cx="53672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6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sz="1600" b="1" dirty="0"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5" name="Google Shape;196;p21"/>
          <p:cNvSpPr/>
          <p:nvPr/>
        </p:nvSpPr>
        <p:spPr>
          <a:xfrm>
            <a:off x="360000" y="832236"/>
            <a:ext cx="620048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/>
        </p:nvGraphicFramePr>
        <p:xfrm>
          <a:off x="359838" y="1676771"/>
          <a:ext cx="6200619" cy="2163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참 여 인 원 </a:t>
                      </a:r>
                      <a:r>
                        <a:rPr lang="en-US" altLang="ko-KR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/ </a:t>
                      </a:r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기 여 도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총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3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명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40%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활 용 기 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Node.js, AWS EC2,  MySQL, Python</a:t>
                      </a:r>
                      <a:endParaRPr lang="en-US" altLang="ko-KR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Alamofire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을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이용한통신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인증을 통한 비 로그인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로그인 사용자 구분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en" altLang="ko-KR" sz="1200" b="0" i="0" spc="-12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https://</a:t>
                      </a:r>
                      <a:r>
                        <a:rPr lang="en" altLang="ko-KR" sz="1200" b="0" i="0" spc="-12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github.com</a:t>
                      </a:r>
                      <a:r>
                        <a:rPr lang="en" altLang="ko-KR" sz="1200" b="0" i="0" spc="-12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500000000000000" pitchFamily="34" charset="-128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/</a:t>
                      </a:r>
                      <a:r>
                        <a:rPr lang="en-US" altLang="ko-KR" sz="1200" b="0" i="0" spc="-12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 ExtraBold"/>
                          <a:sym typeface="Gothic A1 ExtraBold"/>
                        </a:rPr>
                        <a:t>talentx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</a:tbl>
          </a:graphicData>
        </a:graphic>
      </p:graphicFrame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4" y="1055382"/>
            <a:ext cx="6193844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간단 설명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60363" y="4282458"/>
            <a:ext cx="6200062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나만의 방식으로 개발한 제품의 기술적 메커니즘과 사용 과정 등을 서술해주세요</a:t>
            </a: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이미지를 함께 활용할수록 채용 담당자가 빠르게 이해할 수 있고 좋은 평가를 받을 수 있습니다</a:t>
            </a: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  <a:endParaRPr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17960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16"/>
          <p:cNvSpPr txBox="1"/>
          <p:nvPr/>
        </p:nvSpPr>
        <p:spPr>
          <a:xfrm>
            <a:off x="237600" y="4952317"/>
            <a:ext cx="66204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마음에 드는 표지를 고른 뒤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  <a:p>
            <a:pPr lvl="0" algn="ctr">
              <a:lnSpc>
                <a:spcPct val="11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슬로건을 입력해주세요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.</a:t>
            </a:r>
            <a:endParaRPr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5" name="Google Shape;82;p16"/>
          <p:cNvSpPr txBox="1"/>
          <p:nvPr/>
        </p:nvSpPr>
        <p:spPr>
          <a:xfrm>
            <a:off x="674400" y="3644292"/>
            <a:ext cx="57468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  <a:latin typeface="Noto Sans KR" panose="020B0500000000000000" pitchFamily="34" charset="-128"/>
                <a:ea typeface="HY견고딕" panose="02030600000101010101" pitchFamily="18" charset="-127"/>
                <a:cs typeface="Gothic A1 Black" pitchFamily="2" charset="-127"/>
                <a:sym typeface="Montserrat"/>
              </a:rPr>
              <a:t>Portfolio</a:t>
            </a:r>
            <a:endParaRPr sz="6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Black" pitchFamily="2" charset="-127"/>
              <a:sym typeface="Montserrat"/>
            </a:endParaRPr>
          </a:p>
        </p:txBody>
      </p:sp>
      <p:sp>
        <p:nvSpPr>
          <p:cNvPr id="6" name="Google Shape;83;p16"/>
          <p:cNvSpPr txBox="1"/>
          <p:nvPr/>
        </p:nvSpPr>
        <p:spPr>
          <a:xfrm rot="5400000">
            <a:off x="6009300" y="776891"/>
            <a:ext cx="7731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210 맨발의청춘 B" panose="02020603020101020101" pitchFamily="18" charset="-127"/>
                <a:ea typeface="HY견고딕" panose="02030600000101010101" pitchFamily="18" charset="-127"/>
                <a:cs typeface="Gothic A1" pitchFamily="2" charset="-127"/>
                <a:sym typeface="Montserrat"/>
              </a:rPr>
              <a:t>202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 pitchFamily="2" charset="-127"/>
                <a:sym typeface="Montserrat"/>
              </a:rPr>
              <a:t>1</a:t>
            </a:r>
            <a:endParaRPr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 pitchFamily="2" charset="-127"/>
              <a:sym typeface="Montserrat"/>
            </a:endParaRPr>
          </a:p>
        </p:txBody>
      </p:sp>
      <p:sp>
        <p:nvSpPr>
          <p:cNvPr id="7" name="Google Shape;84;p16"/>
          <p:cNvSpPr/>
          <p:nvPr/>
        </p:nvSpPr>
        <p:spPr>
          <a:xfrm>
            <a:off x="427250" y="482291"/>
            <a:ext cx="914400" cy="1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" name="Google Shape;85;p16"/>
          <p:cNvSpPr txBox="1"/>
          <p:nvPr/>
        </p:nvSpPr>
        <p:spPr>
          <a:xfrm rot="-5400000">
            <a:off x="314450" y="9206019"/>
            <a:ext cx="4461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Noto Sans KR" panose="020B0500000000000000" pitchFamily="34" charset="-128"/>
                <a:ea typeface="HY견고딕" panose="02030600000101010101" pitchFamily="18" charset="-127"/>
                <a:cs typeface="Montserrat"/>
                <a:sym typeface="Montserrat"/>
              </a:rPr>
              <a:t>By.</a:t>
            </a:r>
            <a:endParaRPr sz="1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ontserrat"/>
              <a:sym typeface="Montserrat"/>
            </a:endParaRPr>
          </a:p>
        </p:txBody>
      </p:sp>
      <p:sp>
        <p:nvSpPr>
          <p:cNvPr id="9" name="Google Shape;86;p16"/>
          <p:cNvSpPr txBox="1"/>
          <p:nvPr/>
        </p:nvSpPr>
        <p:spPr>
          <a:xfrm rot="-5400000">
            <a:off x="-378264" y="8068880"/>
            <a:ext cx="1831528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"/>
                <a:sym typeface="Montserrat"/>
              </a:rPr>
              <a:t>이름을 입력해주세요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"/>
                <a:sym typeface="Montserrat"/>
              </a:rPr>
              <a:t>.</a:t>
            </a:r>
            <a:endParaRPr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ontserrat"/>
              <a:sym typeface="Montserrat"/>
            </a:endParaRPr>
          </a:p>
        </p:txBody>
      </p:sp>
      <p:sp>
        <p:nvSpPr>
          <p:cNvPr id="10" name="Google Shape;87;p16"/>
          <p:cNvSpPr/>
          <p:nvPr/>
        </p:nvSpPr>
        <p:spPr>
          <a:xfrm>
            <a:off x="5443772" y="9539310"/>
            <a:ext cx="914400" cy="1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B3CF244-92E7-4A4F-AC13-2A80C427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0" y="2219615"/>
            <a:ext cx="2595665" cy="8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7"/>
          <p:cNvSpPr txBox="1"/>
          <p:nvPr/>
        </p:nvSpPr>
        <p:spPr>
          <a:xfrm>
            <a:off x="537501" y="3441400"/>
            <a:ext cx="4591064" cy="3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마음에 드는 표지를</a:t>
            </a:r>
            <a:endParaRPr lang="en-US" altLang="ko-KR" sz="3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고른 뒤 슬로건을</a:t>
            </a:r>
            <a:endParaRPr lang="en-US" altLang="ko-KR" sz="3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입력해주세요</a:t>
            </a: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.</a:t>
            </a:r>
          </a:p>
        </p:txBody>
      </p:sp>
      <p:sp>
        <p:nvSpPr>
          <p:cNvPr id="5" name="Google Shape;95;p17"/>
          <p:cNvSpPr txBox="1"/>
          <p:nvPr/>
        </p:nvSpPr>
        <p:spPr>
          <a:xfrm>
            <a:off x="503450" y="800850"/>
            <a:ext cx="2860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Noto Sans KR" panose="020B0500000000000000" pitchFamily="34" charset="-128"/>
                <a:ea typeface="HY견고딕" panose="02030600000101010101" pitchFamily="18" charset="-127"/>
                <a:cs typeface="Gothic A1 ExtraBold" pitchFamily="2" charset="-127"/>
                <a:sym typeface="Montserrat"/>
              </a:rPr>
              <a:t>Portfolio</a:t>
            </a:r>
            <a:endParaRPr sz="2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 pitchFamily="2" charset="-127"/>
              <a:sym typeface="Montserrat"/>
            </a:endParaRPr>
          </a:p>
        </p:txBody>
      </p:sp>
      <p:sp>
        <p:nvSpPr>
          <p:cNvPr id="6" name="Google Shape;96;p17"/>
          <p:cNvSpPr/>
          <p:nvPr/>
        </p:nvSpPr>
        <p:spPr>
          <a:xfrm>
            <a:off x="503450" y="482291"/>
            <a:ext cx="457200" cy="91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Han Sans KR" panose="020B0500000000000000" pitchFamily="34" charset="-128"/>
                <a:ea typeface="Source Han Sans KR" panose="020B0500000000000000" pitchFamily="34" charset="-128"/>
              </a:rPr>
              <a:t> </a:t>
            </a:r>
            <a:endParaRPr b="1">
              <a:latin typeface="Source Han Sans KR" panose="020B0500000000000000" pitchFamily="34" charset="-128"/>
              <a:ea typeface="Source Han Sans KR" panose="020B0500000000000000" pitchFamily="34" charset="-128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5FB713E-E320-2D4E-A1C7-F10E418D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1" y="2219615"/>
            <a:ext cx="2826450" cy="8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/>
          <p:cNvSpPr txBox="1"/>
          <p:nvPr/>
        </p:nvSpPr>
        <p:spPr>
          <a:xfrm>
            <a:off x="360000" y="350149"/>
            <a:ext cx="3092852" cy="105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안녕하세요</a:t>
            </a:r>
            <a:r>
              <a:rPr lang="en-US" altLang="ko-KR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저는 </a:t>
            </a:r>
            <a:r>
              <a:rPr lang="en-US" altLang="ko-KR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${</a:t>
            </a:r>
            <a:r>
              <a:rPr lang="ko-KR" altLang="en-US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복성범</a:t>
            </a:r>
            <a:r>
              <a:rPr lang="en-US" altLang="ko-KR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}</a:t>
            </a:r>
            <a:r>
              <a:rPr lang="ko-KR" altLang="en-US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입니다</a:t>
            </a:r>
            <a:r>
              <a:rPr lang="en-US" altLang="ko-KR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  <a:endParaRPr sz="2400"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105;p18"/>
          <p:cNvSpPr/>
          <p:nvPr/>
        </p:nvSpPr>
        <p:spPr>
          <a:xfrm>
            <a:off x="5397160" y="350149"/>
            <a:ext cx="1148151" cy="15236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" name="Google Shape;110;p18"/>
          <p:cNvSpPr txBox="1"/>
          <p:nvPr/>
        </p:nvSpPr>
        <p:spPr>
          <a:xfrm>
            <a:off x="360364" y="1466613"/>
            <a:ext cx="3092524" cy="19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${1996.06.16}</a:t>
            </a:r>
            <a:endParaRPr sz="1050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7" name="Google Shape;117;p18"/>
          <p:cNvSpPr txBox="1"/>
          <p:nvPr/>
        </p:nvSpPr>
        <p:spPr>
          <a:xfrm>
            <a:off x="360000" y="2627241"/>
            <a:ext cx="6170324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저는 </a:t>
            </a:r>
            <a:r>
              <a:rPr lang="en-US" altLang="ko-KR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낭만을 좇는 </a:t>
            </a:r>
            <a:r>
              <a:rPr lang="ko-KR" altLang="en-US" sz="1200" b="1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프론트엔드</a:t>
            </a: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개발자</a:t>
            </a:r>
            <a:r>
              <a:rPr lang="en-US" altLang="ko-KR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입니다</a:t>
            </a:r>
            <a:r>
              <a:rPr lang="en-US" altLang="ko-KR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.</a:t>
            </a: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7952EFB5-72AA-3547-BBCD-ECA51318D51D}"/>
              </a:ext>
            </a:extLst>
          </p:cNvPr>
          <p:cNvSpPr txBox="1"/>
          <p:nvPr/>
        </p:nvSpPr>
        <p:spPr>
          <a:xfrm>
            <a:off x="360364" y="1717985"/>
            <a:ext cx="4914472" cy="1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  <a:hlinkClick r:id="rId2"/>
              </a:rPr>
              <a:t>${vvs9439@naver.com}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/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${010-2989-9439}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 </a:t>
            </a: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9" name="Google Shape;110;p18">
            <a:extLst>
              <a:ext uri="{FF2B5EF4-FFF2-40B4-BE49-F238E27FC236}">
                <a16:creationId xmlns:a16="http://schemas.microsoft.com/office/drawing/2014/main" id="{8EFA65E5-C7F7-FA40-A5FC-EE6011A1C47F}"/>
              </a:ext>
            </a:extLst>
          </p:cNvPr>
          <p:cNvSpPr txBox="1"/>
          <p:nvPr/>
        </p:nvSpPr>
        <p:spPr>
          <a:xfrm>
            <a:off x="360363" y="2987807"/>
            <a:ext cx="6185580" cy="106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관점의 인터페이스 구현을 목표로 합니다</a:t>
            </a:r>
            <a:r>
              <a:rPr lang="en-US" altLang="ko-KR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프론트엔드</a:t>
            </a:r>
            <a:r>
              <a:rPr lang="ko-KR" altLang="en-US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개발자는 사용자에게 편안한 환경을 재공하면서 항상 새로운 경험을 제시하고 사용자들을 사로잡을 수 있어야 한다고 믿습니다</a:t>
            </a:r>
            <a:r>
              <a:rPr lang="en-US" altLang="ko-KR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끊임 없이 학습하고 새로운 것에 도전하는 것을 즐깁니다</a:t>
            </a:r>
            <a:r>
              <a:rPr lang="en-US" altLang="ko-KR" sz="14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 }</a:t>
            </a:r>
            <a:endParaRPr sz="14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0" name="Google Shape;114;p18">
            <a:extLst>
              <a:ext uri="{FF2B5EF4-FFF2-40B4-BE49-F238E27FC236}">
                <a16:creationId xmlns:a16="http://schemas.microsoft.com/office/drawing/2014/main" id="{428191FB-EDE4-D34B-B831-A5BC30EB4F6B}"/>
              </a:ext>
            </a:extLst>
          </p:cNvPr>
          <p:cNvSpPr/>
          <p:nvPr/>
        </p:nvSpPr>
        <p:spPr>
          <a:xfrm>
            <a:off x="360000" y="2276482"/>
            <a:ext cx="6185998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</p:txBody>
      </p:sp>
      <p:sp>
        <p:nvSpPr>
          <p:cNvPr id="11" name="Google Shape;133;p18">
            <a:extLst>
              <a:ext uri="{FF2B5EF4-FFF2-40B4-BE49-F238E27FC236}">
                <a16:creationId xmlns:a16="http://schemas.microsoft.com/office/drawing/2014/main" id="{4008FD27-9CE5-FC40-8EAA-02A87BAFD4CC}"/>
              </a:ext>
            </a:extLst>
          </p:cNvPr>
          <p:cNvSpPr/>
          <p:nvPr/>
        </p:nvSpPr>
        <p:spPr>
          <a:xfrm>
            <a:off x="359313" y="4316782"/>
            <a:ext cx="6185998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12" name="Google Shape;117;p18">
            <a:extLst>
              <a:ext uri="{FF2B5EF4-FFF2-40B4-BE49-F238E27FC236}">
                <a16:creationId xmlns:a16="http://schemas.microsoft.com/office/drawing/2014/main" id="{C4A304EF-703C-0E45-AAF0-122695BAFC05}"/>
              </a:ext>
            </a:extLst>
          </p:cNvPr>
          <p:cNvSpPr txBox="1"/>
          <p:nvPr/>
        </p:nvSpPr>
        <p:spPr>
          <a:xfrm>
            <a:off x="360362" y="5347593"/>
            <a:ext cx="1302191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주요 기술</a:t>
            </a:r>
            <a:endParaRPr lang="en-US" altLang="ko-KR" sz="12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E264A4F6-FE95-A54B-A8B7-444C55337B82}"/>
              </a:ext>
            </a:extLst>
          </p:cNvPr>
          <p:cNvSpPr txBox="1"/>
          <p:nvPr/>
        </p:nvSpPr>
        <p:spPr>
          <a:xfrm>
            <a:off x="1800225" y="5348201"/>
            <a:ext cx="4882858" cy="28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${JavaScript,</a:t>
            </a: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TypeScript, React, </a:t>
            </a:r>
            <a:r>
              <a:rPr lang="en-US" altLang="ko-KR" sz="12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NextJS</a:t>
            </a: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4" name="Google Shape;117;p18">
            <a:extLst>
              <a:ext uri="{FF2B5EF4-FFF2-40B4-BE49-F238E27FC236}">
                <a16:creationId xmlns:a16="http://schemas.microsoft.com/office/drawing/2014/main" id="{8480C03B-2754-C44B-879C-830D564A1D08}"/>
              </a:ext>
            </a:extLst>
          </p:cNvPr>
          <p:cNvSpPr txBox="1"/>
          <p:nvPr/>
        </p:nvSpPr>
        <p:spPr>
          <a:xfrm>
            <a:off x="360362" y="6452975"/>
            <a:ext cx="1302191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학력</a:t>
            </a:r>
            <a:endParaRPr lang="en-US" altLang="ko-KR" sz="12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5" name="Google Shape;110;p18">
            <a:extLst>
              <a:ext uri="{FF2B5EF4-FFF2-40B4-BE49-F238E27FC236}">
                <a16:creationId xmlns:a16="http://schemas.microsoft.com/office/drawing/2014/main" id="{D4525AE4-00A0-AA4D-A911-46F97470F77F}"/>
              </a:ext>
            </a:extLst>
          </p:cNvPr>
          <p:cNvSpPr txBox="1"/>
          <p:nvPr/>
        </p:nvSpPr>
        <p:spPr>
          <a:xfrm>
            <a:off x="1800225" y="6776128"/>
            <a:ext cx="488285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입학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2022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졸업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</a:t>
            </a:r>
            <a:r>
              <a:rPr lang="en-US" altLang="ko-KR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컴퓨터공학과</a:t>
            </a:r>
            <a:r>
              <a:rPr lang="en-US" altLang="ko-KR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2012</a:t>
            </a:r>
            <a:r>
              <a:rPr lang="ko-KR" altLang="en-US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입학 </a:t>
            </a:r>
            <a:r>
              <a:rPr lang="en-US" altLang="ko-KR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2016</a:t>
            </a:r>
            <a:r>
              <a:rPr lang="ko-KR" altLang="en-US" sz="105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졸업</a:t>
            </a: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6" name="Google Shape;117;p18">
            <a:extLst>
              <a:ext uri="{FF2B5EF4-FFF2-40B4-BE49-F238E27FC236}">
                <a16:creationId xmlns:a16="http://schemas.microsoft.com/office/drawing/2014/main" id="{72DC631A-5F86-FB4E-8504-80016E8DF5BA}"/>
              </a:ext>
            </a:extLst>
          </p:cNvPr>
          <p:cNvSpPr txBox="1"/>
          <p:nvPr/>
        </p:nvSpPr>
        <p:spPr>
          <a:xfrm>
            <a:off x="1803417" y="6454977"/>
            <a:ext cx="4879652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홍익대학교</a:t>
            </a: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r>
              <a:rPr lang="ko-KR" altLang="en-US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ko-KR" altLang="en-US" sz="12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예시</a:t>
            </a:r>
            <a:r>
              <a:rPr lang="en-US" altLang="ko-KR" sz="12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)</a:t>
            </a:r>
            <a:r>
              <a:rPr lang="ko-KR" altLang="en-US" sz="12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ko-KR" altLang="en-US" sz="1200" spc="-12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땡땡대학교</a:t>
            </a:r>
            <a:endParaRPr lang="en-US" altLang="ko-KR"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7" name="Google Shape;133;p18">
            <a:extLst>
              <a:ext uri="{FF2B5EF4-FFF2-40B4-BE49-F238E27FC236}">
                <a16:creationId xmlns:a16="http://schemas.microsoft.com/office/drawing/2014/main" id="{7D0A409E-B084-3048-BE4F-87A4E80AE2D1}"/>
              </a:ext>
            </a:extLst>
          </p:cNvPr>
          <p:cNvSpPr/>
          <p:nvPr/>
        </p:nvSpPr>
        <p:spPr>
          <a:xfrm>
            <a:off x="359313" y="6055555"/>
            <a:ext cx="6185998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18" name="Google Shape;117;p18">
            <a:extLst>
              <a:ext uri="{FF2B5EF4-FFF2-40B4-BE49-F238E27FC236}">
                <a16:creationId xmlns:a16="http://schemas.microsoft.com/office/drawing/2014/main" id="{8517C61E-D5ED-7E49-8193-B0E2210F6AC1}"/>
              </a:ext>
            </a:extLst>
          </p:cNvPr>
          <p:cNvSpPr txBox="1"/>
          <p:nvPr/>
        </p:nvSpPr>
        <p:spPr>
          <a:xfrm>
            <a:off x="360362" y="7784316"/>
            <a:ext cx="1856100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b="1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깃허브</a:t>
            </a: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en-US" altLang="ko-KR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/</a:t>
            </a: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ko-KR" altLang="en-US" sz="1200" b="1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기술블로그</a:t>
            </a:r>
            <a:endParaRPr lang="en-US" altLang="ko-KR" sz="12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9" name="Google Shape;117;p18">
            <a:extLst>
              <a:ext uri="{FF2B5EF4-FFF2-40B4-BE49-F238E27FC236}">
                <a16:creationId xmlns:a16="http://schemas.microsoft.com/office/drawing/2014/main" id="{B026DCA9-D3BE-FF42-99D7-EFF598FC8BBC}"/>
              </a:ext>
            </a:extLst>
          </p:cNvPr>
          <p:cNvSpPr txBox="1"/>
          <p:nvPr/>
        </p:nvSpPr>
        <p:spPr>
          <a:xfrm>
            <a:off x="359314" y="8176327"/>
            <a:ext cx="4879652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200" spc="-120" dirty="0" err="1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깃허브</a:t>
            </a:r>
            <a:r>
              <a:rPr lang="ko-KR" altLang="en-US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-</a:t>
            </a:r>
            <a:r>
              <a:rPr lang="ko-KR" altLang="en-US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https://github.com/bokseongbeom}</a:t>
            </a:r>
            <a:endParaRPr lang="en-US" altLang="ko-KR"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20" name="Google Shape;133;p18">
            <a:extLst>
              <a:ext uri="{FF2B5EF4-FFF2-40B4-BE49-F238E27FC236}">
                <a16:creationId xmlns:a16="http://schemas.microsoft.com/office/drawing/2014/main" id="{EA0385C1-16F0-474C-96F5-F27D169D0D26}"/>
              </a:ext>
            </a:extLst>
          </p:cNvPr>
          <p:cNvSpPr/>
          <p:nvPr/>
        </p:nvSpPr>
        <p:spPr>
          <a:xfrm>
            <a:off x="359313" y="7376957"/>
            <a:ext cx="6185998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21" name="Google Shape;117;p18">
            <a:extLst>
              <a:ext uri="{FF2B5EF4-FFF2-40B4-BE49-F238E27FC236}">
                <a16:creationId xmlns:a16="http://schemas.microsoft.com/office/drawing/2014/main" id="{166EC896-DA22-9246-9FE8-030FD9E0945E}"/>
              </a:ext>
            </a:extLst>
          </p:cNvPr>
          <p:cNvSpPr txBox="1"/>
          <p:nvPr/>
        </p:nvSpPr>
        <p:spPr>
          <a:xfrm>
            <a:off x="359314" y="8537834"/>
            <a:ext cx="6170944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200" spc="-120" dirty="0" err="1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노션</a:t>
            </a:r>
            <a:r>
              <a:rPr lang="ko-KR" altLang="en-US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-</a:t>
            </a:r>
            <a:r>
              <a:rPr lang="ko-KR" altLang="en-US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https://sheer-dill-e01.notion.site/4286bfa548fc4468be0bd6ebcf2ea399}</a:t>
            </a:r>
            <a:endParaRPr lang="en-US" altLang="ko-KR"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22" name="Google Shape;117;p18">
            <a:extLst>
              <a:ext uri="{FF2B5EF4-FFF2-40B4-BE49-F238E27FC236}">
                <a16:creationId xmlns:a16="http://schemas.microsoft.com/office/drawing/2014/main" id="{EA9398BE-4C91-9B4C-8825-6A9975E40AF6}"/>
              </a:ext>
            </a:extLst>
          </p:cNvPr>
          <p:cNvSpPr txBox="1"/>
          <p:nvPr/>
        </p:nvSpPr>
        <p:spPr>
          <a:xfrm>
            <a:off x="360362" y="4808360"/>
            <a:ext cx="1302191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희망 직무</a:t>
            </a:r>
            <a:endParaRPr lang="en-US" altLang="ko-KR" sz="12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23" name="Google Shape;117;p18">
            <a:extLst>
              <a:ext uri="{FF2B5EF4-FFF2-40B4-BE49-F238E27FC236}">
                <a16:creationId xmlns:a16="http://schemas.microsoft.com/office/drawing/2014/main" id="{41917434-9E9F-C441-8848-4440F0FF593A}"/>
              </a:ext>
            </a:extLst>
          </p:cNvPr>
          <p:cNvSpPr txBox="1"/>
          <p:nvPr/>
        </p:nvSpPr>
        <p:spPr>
          <a:xfrm>
            <a:off x="1800225" y="4808360"/>
            <a:ext cx="488285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200" spc="-120" dirty="0" err="1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프론트엔드</a:t>
            </a: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엔지니어</a:t>
            </a: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7603EC2-E3D3-114F-B7AA-9C37DB7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78" y="661130"/>
            <a:ext cx="677656" cy="901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92DA82-84B2-9222-C8FE-16CF04305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23" y="323698"/>
            <a:ext cx="1171771" cy="15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8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1" y="365622"/>
            <a:ext cx="1216842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</a:t>
            </a:r>
            <a:endParaRPr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110;p18">
            <a:extLst>
              <a:ext uri="{FF2B5EF4-FFF2-40B4-BE49-F238E27FC236}">
                <a16:creationId xmlns:a16="http://schemas.microsoft.com/office/drawing/2014/main" id="{A0857958-1FAB-854A-A992-20FE0D9D805B}"/>
              </a:ext>
            </a:extLst>
          </p:cNvPr>
          <p:cNvSpPr txBox="1"/>
          <p:nvPr/>
        </p:nvSpPr>
        <p:spPr>
          <a:xfrm>
            <a:off x="366634" y="1355745"/>
            <a:ext cx="4561673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${2021.03-2021.09}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6" name="Google Shape;117;p18">
            <a:extLst>
              <a:ext uri="{FF2B5EF4-FFF2-40B4-BE49-F238E27FC236}">
                <a16:creationId xmlns:a16="http://schemas.microsoft.com/office/drawing/2014/main" id="{07C915A0-62E0-8D49-B679-E3B70843E612}"/>
              </a:ext>
            </a:extLst>
          </p:cNvPr>
          <p:cNvSpPr txBox="1"/>
          <p:nvPr/>
        </p:nvSpPr>
        <p:spPr>
          <a:xfrm>
            <a:off x="369826" y="1034594"/>
            <a:ext cx="455867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en-US" altLang="ko-KR" sz="1400" b="1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NowOrEver</a:t>
            </a: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lang="en-US" altLang="ko-KR" sz="14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E3C0812A-48A6-074D-9745-BBDC08D1A901}"/>
              </a:ext>
            </a:extLst>
          </p:cNvPr>
          <p:cNvSpPr txBox="1"/>
          <p:nvPr/>
        </p:nvSpPr>
        <p:spPr>
          <a:xfrm>
            <a:off x="366634" y="1638302"/>
            <a:ext cx="577290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평소 호감인 액티브를 설정하면 거리에 따라서 해당 액티브를 추천해주고 그와 비슷한 다른 액티브들도 추천해주며 여행지를 선택하면 자동으로 일정을 짜주는 프로젝트를 진행하였습니다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9E12D308-EE72-9044-92B3-30831DCAEDA6}"/>
              </a:ext>
            </a:extLst>
          </p:cNvPr>
          <p:cNvSpPr txBox="1"/>
          <p:nvPr/>
        </p:nvSpPr>
        <p:spPr>
          <a:xfrm>
            <a:off x="366634" y="2164284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파이썬 과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QGIS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통한 지도 제작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길찾기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)}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9" name="Google Shape;110;p18">
            <a:extLst>
              <a:ext uri="{FF2B5EF4-FFF2-40B4-BE49-F238E27FC236}">
                <a16:creationId xmlns:a16="http://schemas.microsoft.com/office/drawing/2014/main" id="{64DCA30F-3BFD-0B41-9689-CDEAC5109C6B}"/>
              </a:ext>
            </a:extLst>
          </p:cNvPr>
          <p:cNvSpPr txBox="1"/>
          <p:nvPr/>
        </p:nvSpPr>
        <p:spPr>
          <a:xfrm>
            <a:off x="366634" y="2415137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${ERD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및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및 관리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0" name="Google Shape;110;p18">
            <a:extLst>
              <a:ext uri="{FF2B5EF4-FFF2-40B4-BE49-F238E27FC236}">
                <a16:creationId xmlns:a16="http://schemas.microsoft.com/office/drawing/2014/main" id="{66A2EB33-EE96-614B-B0AA-47D93D1ED9FF}"/>
              </a:ext>
            </a:extLst>
          </p:cNvPr>
          <p:cNvSpPr txBox="1"/>
          <p:nvPr/>
        </p:nvSpPr>
        <p:spPr>
          <a:xfrm>
            <a:off x="366634" y="3099514"/>
            <a:ext cx="4561673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tensorflow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 pandas, python, MySQL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1" name="Google Shape;133;p18">
            <a:extLst>
              <a:ext uri="{FF2B5EF4-FFF2-40B4-BE49-F238E27FC236}">
                <a16:creationId xmlns:a16="http://schemas.microsoft.com/office/drawing/2014/main" id="{C5BBDDA5-7794-5044-A3C8-80D6FFCA96CC}"/>
              </a:ext>
            </a:extLst>
          </p:cNvPr>
          <p:cNvSpPr/>
          <p:nvPr/>
        </p:nvSpPr>
        <p:spPr>
          <a:xfrm>
            <a:off x="366634" y="3692712"/>
            <a:ext cx="5779095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oto Sans KR" panose="020B0500000000000000" pitchFamily="34" charset="-128"/>
                <a:ea typeface="HY견고딕" panose="02030600000101010101" pitchFamily="18" charset="-127"/>
              </a:rPr>
              <a:t> </a:t>
            </a:r>
            <a:endParaRPr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Google Shape;110;p18">
            <a:extLst>
              <a:ext uri="{FF2B5EF4-FFF2-40B4-BE49-F238E27FC236}">
                <a16:creationId xmlns:a16="http://schemas.microsoft.com/office/drawing/2014/main" id="{7E180B99-C06A-2B40-B68F-C1C636C73782}"/>
              </a:ext>
            </a:extLst>
          </p:cNvPr>
          <p:cNvSpPr txBox="1"/>
          <p:nvPr/>
        </p:nvSpPr>
        <p:spPr>
          <a:xfrm>
            <a:off x="366634" y="2659421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윈도우 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스케쥴러를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통한 자동 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크롤링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제작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22A5AF3F-7483-3243-9A14-017AE006DCA3}"/>
              </a:ext>
            </a:extLst>
          </p:cNvPr>
          <p:cNvSpPr txBox="1"/>
          <p:nvPr/>
        </p:nvSpPr>
        <p:spPr>
          <a:xfrm>
            <a:off x="366634" y="4350965"/>
            <a:ext cx="4561673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${2022.7 -2022.8}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4" name="Google Shape;117;p18">
            <a:extLst>
              <a:ext uri="{FF2B5EF4-FFF2-40B4-BE49-F238E27FC236}">
                <a16:creationId xmlns:a16="http://schemas.microsoft.com/office/drawing/2014/main" id="{D1D1A2E9-7B97-4D4A-9D58-82821088CF1C}"/>
              </a:ext>
            </a:extLst>
          </p:cNvPr>
          <p:cNvSpPr txBox="1"/>
          <p:nvPr/>
        </p:nvSpPr>
        <p:spPr>
          <a:xfrm>
            <a:off x="369826" y="4029814"/>
            <a:ext cx="455867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북극성</a:t>
            </a: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lang="en-US" altLang="ko-KR" sz="14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5" name="Google Shape;110;p18">
            <a:extLst>
              <a:ext uri="{FF2B5EF4-FFF2-40B4-BE49-F238E27FC236}">
                <a16:creationId xmlns:a16="http://schemas.microsoft.com/office/drawing/2014/main" id="{24D4685A-6E77-D448-9A85-EDAB7A166FE8}"/>
              </a:ext>
            </a:extLst>
          </p:cNvPr>
          <p:cNvSpPr txBox="1"/>
          <p:nvPr/>
        </p:nvSpPr>
        <p:spPr>
          <a:xfrm>
            <a:off x="366634" y="4633522"/>
            <a:ext cx="577290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 파이를 이용한 도서 대여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반납 서비스 제공과 대여 기록을 통한 도서 추천 등 다양한 추천 서비스를 제공하는 프로젝트를 진행하였습니다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6" name="Google Shape;110;p18">
            <a:extLst>
              <a:ext uri="{FF2B5EF4-FFF2-40B4-BE49-F238E27FC236}">
                <a16:creationId xmlns:a16="http://schemas.microsoft.com/office/drawing/2014/main" id="{4A8240D4-88C2-1B4C-BDDA-D476F730DBA5}"/>
              </a:ext>
            </a:extLst>
          </p:cNvPr>
          <p:cNvSpPr txBox="1"/>
          <p:nvPr/>
        </p:nvSpPr>
        <p:spPr>
          <a:xfrm>
            <a:off x="366634" y="5159504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라즈베리파이에서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tensorflow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통한 안면인식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감정 및 나이 분석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)}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7" name="Google Shape;110;p18">
            <a:extLst>
              <a:ext uri="{FF2B5EF4-FFF2-40B4-BE49-F238E27FC236}">
                <a16:creationId xmlns:a16="http://schemas.microsoft.com/office/drawing/2014/main" id="{51D7E357-FCDD-4B4C-9F20-5A3F54BF0DF3}"/>
              </a:ext>
            </a:extLst>
          </p:cNvPr>
          <p:cNvSpPr txBox="1"/>
          <p:nvPr/>
        </p:nvSpPr>
        <p:spPr>
          <a:xfrm>
            <a:off x="366634" y="5410357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${NFC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태그를 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webSocket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연동한 실시간 대여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반납 서비스 구현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8" name="Google Shape;110;p18">
            <a:extLst>
              <a:ext uri="{FF2B5EF4-FFF2-40B4-BE49-F238E27FC236}">
                <a16:creationId xmlns:a16="http://schemas.microsoft.com/office/drawing/2014/main" id="{D6F5D295-B778-D04C-8F37-D98FAA190ED4}"/>
              </a:ext>
            </a:extLst>
          </p:cNvPr>
          <p:cNvSpPr txBox="1"/>
          <p:nvPr/>
        </p:nvSpPr>
        <p:spPr>
          <a:xfrm>
            <a:off x="366634" y="6094734"/>
            <a:ext cx="4561673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${React, </a:t>
            </a:r>
            <a:r>
              <a:rPr lang="en-US" altLang="ko-KR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tensorflow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Raspberry Pi 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9" name="Google Shape;133;p18">
            <a:extLst>
              <a:ext uri="{FF2B5EF4-FFF2-40B4-BE49-F238E27FC236}">
                <a16:creationId xmlns:a16="http://schemas.microsoft.com/office/drawing/2014/main" id="{6D00DB13-3EE4-1D45-9D26-55C1AEC26AFF}"/>
              </a:ext>
            </a:extLst>
          </p:cNvPr>
          <p:cNvSpPr/>
          <p:nvPr/>
        </p:nvSpPr>
        <p:spPr>
          <a:xfrm>
            <a:off x="366634" y="6529592"/>
            <a:ext cx="5779095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oto Sans KR" panose="020B0500000000000000" pitchFamily="34" charset="-128"/>
                <a:ea typeface="HY견고딕" panose="02030600000101010101" pitchFamily="18" charset="-127"/>
              </a:rPr>
              <a:t> </a:t>
            </a:r>
            <a:endParaRPr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Google Shape;110;p18">
            <a:extLst>
              <a:ext uri="{FF2B5EF4-FFF2-40B4-BE49-F238E27FC236}">
                <a16:creationId xmlns:a16="http://schemas.microsoft.com/office/drawing/2014/main" id="{6224DF36-DE14-4B47-A5FB-0642EA703BA6}"/>
              </a:ext>
            </a:extLst>
          </p:cNvPr>
          <p:cNvSpPr txBox="1"/>
          <p:nvPr/>
        </p:nvSpPr>
        <p:spPr>
          <a:xfrm>
            <a:off x="366634" y="5654641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${React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라이브러리와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MUI 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프레임워크를 통한 웹 개발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1" name="Google Shape;110;p18">
            <a:extLst>
              <a:ext uri="{FF2B5EF4-FFF2-40B4-BE49-F238E27FC236}">
                <a16:creationId xmlns:a16="http://schemas.microsoft.com/office/drawing/2014/main" id="{DDAD1AAC-7FCD-F24D-94D1-478CE47CF3E2}"/>
              </a:ext>
            </a:extLst>
          </p:cNvPr>
          <p:cNvSpPr txBox="1"/>
          <p:nvPr/>
        </p:nvSpPr>
        <p:spPr>
          <a:xfrm>
            <a:off x="366634" y="7304621"/>
            <a:ext cx="4561673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${2022.9 -2022.10 }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2" name="Google Shape;117;p18">
            <a:extLst>
              <a:ext uri="{FF2B5EF4-FFF2-40B4-BE49-F238E27FC236}">
                <a16:creationId xmlns:a16="http://schemas.microsoft.com/office/drawing/2014/main" id="{74F14494-0213-334E-A914-6071E4369778}"/>
              </a:ext>
            </a:extLst>
          </p:cNvPr>
          <p:cNvSpPr txBox="1"/>
          <p:nvPr/>
        </p:nvSpPr>
        <p:spPr>
          <a:xfrm>
            <a:off x="369826" y="6983470"/>
            <a:ext cx="455867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en-US" altLang="ko-KR" sz="1400" b="1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RecipeNav</a:t>
            </a: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lang="en-US" altLang="ko-KR" sz="14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23" name="Google Shape;110;p18">
            <a:extLst>
              <a:ext uri="{FF2B5EF4-FFF2-40B4-BE49-F238E27FC236}">
                <a16:creationId xmlns:a16="http://schemas.microsoft.com/office/drawing/2014/main" id="{983CE0AB-A9B2-0544-A1DC-78859641BDAF}"/>
              </a:ext>
            </a:extLst>
          </p:cNvPr>
          <p:cNvSpPr txBox="1"/>
          <p:nvPr/>
        </p:nvSpPr>
        <p:spPr>
          <a:xfrm>
            <a:off x="366634" y="7587178"/>
            <a:ext cx="577290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식자재의 물가 추이를 통해 가격을 예측하고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식자재에 따른 다양한 레시피를 추천해주며 관심 식자재를 통한 레시피 추천 서비스 프로젝트를 진행하였습니다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4" name="Google Shape;110;p18">
            <a:extLst>
              <a:ext uri="{FF2B5EF4-FFF2-40B4-BE49-F238E27FC236}">
                <a16:creationId xmlns:a16="http://schemas.microsoft.com/office/drawing/2014/main" id="{5335B50F-0537-F946-8BC4-D7A7A4CEF407}"/>
              </a:ext>
            </a:extLst>
          </p:cNvPr>
          <p:cNvSpPr txBox="1"/>
          <p:nvPr/>
        </p:nvSpPr>
        <p:spPr>
          <a:xfrm>
            <a:off x="366634" y="8113160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홈 화면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메인 페이지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로그인 페이지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마이페이지 제작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5" name="Google Shape;110;p18">
            <a:extLst>
              <a:ext uri="{FF2B5EF4-FFF2-40B4-BE49-F238E27FC236}">
                <a16:creationId xmlns:a16="http://schemas.microsoft.com/office/drawing/2014/main" id="{86841C0B-7360-5D4E-AE72-58128037D9E7}"/>
              </a:ext>
            </a:extLst>
          </p:cNvPr>
          <p:cNvSpPr txBox="1"/>
          <p:nvPr/>
        </p:nvSpPr>
        <p:spPr>
          <a:xfrm>
            <a:off x="366634" y="8364013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antV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활용한 그래프 제작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6" name="Google Shape;110;p18">
            <a:extLst>
              <a:ext uri="{FF2B5EF4-FFF2-40B4-BE49-F238E27FC236}">
                <a16:creationId xmlns:a16="http://schemas.microsoft.com/office/drawing/2014/main" id="{2A60AA96-CBC9-934C-A164-85E0F60845EF}"/>
              </a:ext>
            </a:extLst>
          </p:cNvPr>
          <p:cNvSpPr txBox="1"/>
          <p:nvPr/>
        </p:nvSpPr>
        <p:spPr>
          <a:xfrm>
            <a:off x="366634" y="9123038"/>
            <a:ext cx="4561673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${React, </a:t>
            </a:r>
            <a:r>
              <a:rPr lang="en-US" altLang="ko-KR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Redux}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7" name="Google Shape;110;p18">
            <a:extLst>
              <a:ext uri="{FF2B5EF4-FFF2-40B4-BE49-F238E27FC236}">
                <a16:creationId xmlns:a16="http://schemas.microsoft.com/office/drawing/2014/main" id="{92D684BA-6766-3440-BC99-5F6A5C0F2770}"/>
              </a:ext>
            </a:extLst>
          </p:cNvPr>
          <p:cNvSpPr txBox="1"/>
          <p:nvPr/>
        </p:nvSpPr>
        <p:spPr>
          <a:xfrm>
            <a:off x="366634" y="8608297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리덕스를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활용해 전역으로 토큰을 포함한 변수 관리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3" name="Google Shape;110;p18">
            <a:extLst>
              <a:ext uri="{FF2B5EF4-FFF2-40B4-BE49-F238E27FC236}">
                <a16:creationId xmlns:a16="http://schemas.microsoft.com/office/drawing/2014/main" id="{E639E27C-BC62-1EBC-EDB5-02007756B845}"/>
              </a:ext>
            </a:extLst>
          </p:cNvPr>
          <p:cNvSpPr txBox="1"/>
          <p:nvPr/>
        </p:nvSpPr>
        <p:spPr>
          <a:xfrm>
            <a:off x="360414" y="8854005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${ERD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설계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 API Docs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제작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42884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1" y="365622"/>
            <a:ext cx="1216842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</a:t>
            </a:r>
            <a:endParaRPr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110;p18">
            <a:extLst>
              <a:ext uri="{FF2B5EF4-FFF2-40B4-BE49-F238E27FC236}">
                <a16:creationId xmlns:a16="http://schemas.microsoft.com/office/drawing/2014/main" id="{A0857958-1FAB-854A-A992-20FE0D9D805B}"/>
              </a:ext>
            </a:extLst>
          </p:cNvPr>
          <p:cNvSpPr txBox="1"/>
          <p:nvPr/>
        </p:nvSpPr>
        <p:spPr>
          <a:xfrm>
            <a:off x="366634" y="1355745"/>
            <a:ext cx="4561673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${2022.10 – 2022.11}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6" name="Google Shape;117;p18">
            <a:extLst>
              <a:ext uri="{FF2B5EF4-FFF2-40B4-BE49-F238E27FC236}">
                <a16:creationId xmlns:a16="http://schemas.microsoft.com/office/drawing/2014/main" id="{07C915A0-62E0-8D49-B679-E3B70843E612}"/>
              </a:ext>
            </a:extLst>
          </p:cNvPr>
          <p:cNvSpPr txBox="1"/>
          <p:nvPr/>
        </p:nvSpPr>
        <p:spPr>
          <a:xfrm>
            <a:off x="369826" y="1034594"/>
            <a:ext cx="455867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너의 하루</a:t>
            </a: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lang="en-US" altLang="ko-KR" sz="14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E3C0812A-48A6-074D-9745-BBDC08D1A901}"/>
              </a:ext>
            </a:extLst>
          </p:cNvPr>
          <p:cNvSpPr txBox="1"/>
          <p:nvPr/>
        </p:nvSpPr>
        <p:spPr>
          <a:xfrm>
            <a:off x="366634" y="1638302"/>
            <a:ext cx="577290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매일 일기를 작성하고 작성된 일기에 기반한 음악을 추천하고 감정을 추측 합니다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추측된 감정에 기반하여 일기의 색을 채울 수 있습니다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9E12D308-EE72-9044-92B3-30831DCAEDA6}"/>
              </a:ext>
            </a:extLst>
          </p:cNvPr>
          <p:cNvSpPr txBox="1"/>
          <p:nvPr/>
        </p:nvSpPr>
        <p:spPr>
          <a:xfrm>
            <a:off x="366634" y="2164284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9" name="Google Shape;110;p18">
            <a:extLst>
              <a:ext uri="{FF2B5EF4-FFF2-40B4-BE49-F238E27FC236}">
                <a16:creationId xmlns:a16="http://schemas.microsoft.com/office/drawing/2014/main" id="{64DCA30F-3BFD-0B41-9689-CDEAC5109C6B}"/>
              </a:ext>
            </a:extLst>
          </p:cNvPr>
          <p:cNvSpPr txBox="1"/>
          <p:nvPr/>
        </p:nvSpPr>
        <p:spPr>
          <a:xfrm>
            <a:off x="366634" y="2415137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0" name="Google Shape;110;p18">
            <a:extLst>
              <a:ext uri="{FF2B5EF4-FFF2-40B4-BE49-F238E27FC236}">
                <a16:creationId xmlns:a16="http://schemas.microsoft.com/office/drawing/2014/main" id="{66A2EB33-EE96-614B-B0AA-47D93D1ED9FF}"/>
              </a:ext>
            </a:extLst>
          </p:cNvPr>
          <p:cNvSpPr txBox="1"/>
          <p:nvPr/>
        </p:nvSpPr>
        <p:spPr>
          <a:xfrm>
            <a:off x="366634" y="3099514"/>
            <a:ext cx="4561673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${React, </a:t>
            </a:r>
            <a:r>
              <a:rPr lang="en-US" altLang="ko-KR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Redux}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2" name="Google Shape;110;p18">
            <a:extLst>
              <a:ext uri="{FF2B5EF4-FFF2-40B4-BE49-F238E27FC236}">
                <a16:creationId xmlns:a16="http://schemas.microsoft.com/office/drawing/2014/main" id="{7E180B99-C06A-2B40-B68F-C1C636C73782}"/>
              </a:ext>
            </a:extLst>
          </p:cNvPr>
          <p:cNvSpPr txBox="1"/>
          <p:nvPr/>
        </p:nvSpPr>
        <p:spPr>
          <a:xfrm>
            <a:off x="366634" y="2659421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${}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1104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0" y="365622"/>
            <a:ext cx="1440225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수료한 교육</a:t>
            </a:r>
            <a:endParaRPr sz="2000"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110;p18">
            <a:extLst>
              <a:ext uri="{FF2B5EF4-FFF2-40B4-BE49-F238E27FC236}">
                <a16:creationId xmlns:a16="http://schemas.microsoft.com/office/drawing/2014/main" id="{6539F6CB-A728-6C46-A55B-38A5A8373365}"/>
              </a:ext>
            </a:extLst>
          </p:cNvPr>
          <p:cNvSpPr txBox="1"/>
          <p:nvPr/>
        </p:nvSpPr>
        <p:spPr>
          <a:xfrm>
            <a:off x="366634" y="1354328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${2022-01</a:t>
            </a:r>
            <a:r>
              <a:rPr lang="ko-KR" altLang="en-US" sz="10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0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~}</a:t>
            </a:r>
            <a:endParaRPr sz="10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6" name="Google Shape;117;p18">
            <a:extLst>
              <a:ext uri="{FF2B5EF4-FFF2-40B4-BE49-F238E27FC236}">
                <a16:creationId xmlns:a16="http://schemas.microsoft.com/office/drawing/2014/main" id="{D091B3B8-506C-4849-92DE-0FDE5C2DEE18}"/>
              </a:ext>
            </a:extLst>
          </p:cNvPr>
          <p:cNvSpPr txBox="1"/>
          <p:nvPr/>
        </p:nvSpPr>
        <p:spPr>
          <a:xfrm>
            <a:off x="369825" y="1033177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삼성 청년 </a:t>
            </a:r>
            <a:r>
              <a:rPr lang="en-US" altLang="ko-KR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SW </a:t>
            </a:r>
            <a:r>
              <a:rPr lang="ko-KR" altLang="en-US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아카데미</a:t>
            </a:r>
            <a:r>
              <a:rPr lang="en-US" altLang="ko-KR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lang="en-US" altLang="ko-KR" sz="16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E2E10D23-461A-0C4E-A6EB-35B9D98412C2}"/>
              </a:ext>
            </a:extLst>
          </p:cNvPr>
          <p:cNvSpPr txBox="1"/>
          <p:nvPr/>
        </p:nvSpPr>
        <p:spPr>
          <a:xfrm>
            <a:off x="366634" y="1636885"/>
            <a:ext cx="5700338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삼성전자에서 주관하는 청년 소프트웨어 인재 양성 교육과정으로 프로젝트를 중심으로 </a:t>
            </a:r>
            <a:r>
              <a:rPr lang="ko-KR" altLang="en-US" sz="12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학슥</a:t>
            </a: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실습을 진행했습니다</a:t>
            </a: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.}</a:t>
            </a:r>
            <a:endParaRPr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381034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C05579C5-7588-AE44-80D4-E7D85E9DD5E3}"/>
              </a:ext>
            </a:extLst>
          </p:cNvPr>
          <p:cNvSpPr txBox="1"/>
          <p:nvPr/>
        </p:nvSpPr>
        <p:spPr>
          <a:xfrm>
            <a:off x="361050" y="365622"/>
            <a:ext cx="1274749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경력</a:t>
            </a:r>
            <a:endParaRPr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389FD94D-B441-6448-BE78-8CE18399DB77}"/>
              </a:ext>
            </a:extLst>
          </p:cNvPr>
          <p:cNvSpPr txBox="1"/>
          <p:nvPr/>
        </p:nvSpPr>
        <p:spPr>
          <a:xfrm>
            <a:off x="361413" y="1009309"/>
            <a:ext cx="127442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회사명</a:t>
            </a: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</a:p>
        </p:txBody>
      </p:sp>
      <p:sp>
        <p:nvSpPr>
          <p:cNvPr id="6" name="Google Shape;110;p18">
            <a:extLst>
              <a:ext uri="{FF2B5EF4-FFF2-40B4-BE49-F238E27FC236}">
                <a16:creationId xmlns:a16="http://schemas.microsoft.com/office/drawing/2014/main" id="{923A8DB8-F133-9446-A354-467E9EA0F7DF}"/>
              </a:ext>
            </a:extLst>
          </p:cNvPr>
          <p:cNvSpPr txBox="1"/>
          <p:nvPr/>
        </p:nvSpPr>
        <p:spPr>
          <a:xfrm>
            <a:off x="367684" y="2322098"/>
            <a:ext cx="4778754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기간</a:t>
            </a: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</a:t>
            </a:r>
            <a:r>
              <a:rPr lang="en-US" altLang="ko-KR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2020.10</a:t>
            </a:r>
            <a:r>
              <a:rPr lang="ko-KR" altLang="en-US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2021.05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7" name="Google Shape;117;p18">
            <a:extLst>
              <a:ext uri="{FF2B5EF4-FFF2-40B4-BE49-F238E27FC236}">
                <a16:creationId xmlns:a16="http://schemas.microsoft.com/office/drawing/2014/main" id="{CE9B7173-843A-7E42-A84A-1219EF340333}"/>
              </a:ext>
            </a:extLst>
          </p:cNvPr>
          <p:cNvSpPr txBox="1"/>
          <p:nvPr/>
        </p:nvSpPr>
        <p:spPr>
          <a:xfrm>
            <a:off x="370876" y="2000947"/>
            <a:ext cx="4775616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1400" b="1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r>
              <a:rPr lang="ko-KR" altLang="en-US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ko-KR" altLang="en-US" sz="1400" b="1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예시</a:t>
            </a:r>
            <a:r>
              <a:rPr lang="en-US" altLang="ko-KR" sz="1400" b="1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)</a:t>
            </a:r>
            <a:r>
              <a:rPr lang="ko-KR" altLang="en-US" sz="1400" b="1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네이버 쇼핑 장바구니</a:t>
            </a:r>
            <a:endParaRPr lang="en-US" altLang="ko-KR" sz="14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C7F09C1A-27A2-894C-82F3-25A6EABD4812}"/>
              </a:ext>
            </a:extLst>
          </p:cNvPr>
          <p:cNvSpPr txBox="1"/>
          <p:nvPr/>
        </p:nvSpPr>
        <p:spPr>
          <a:xfrm>
            <a:off x="367330" y="1326765"/>
            <a:ext cx="4778754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재직 기간</a:t>
            </a: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900" spc="-12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ko-KR" altLang="en-US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</a:t>
            </a:r>
            <a:r>
              <a:rPr lang="en-US" altLang="ko-KR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2020.10</a:t>
            </a:r>
            <a:r>
              <a:rPr lang="ko-KR" altLang="en-US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9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2021.05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9" name="Google Shape;110;p18">
            <a:extLst>
              <a:ext uri="{FF2B5EF4-FFF2-40B4-BE49-F238E27FC236}">
                <a16:creationId xmlns:a16="http://schemas.microsoft.com/office/drawing/2014/main" id="{220F8E02-59A8-C547-9290-8F7112979E5B}"/>
              </a:ext>
            </a:extLst>
          </p:cNvPr>
          <p:cNvSpPr txBox="1"/>
          <p:nvPr/>
        </p:nvSpPr>
        <p:spPr>
          <a:xfrm>
            <a:off x="367684" y="2604655"/>
            <a:ext cx="6047630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간단 설명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네이버 쇼핑 플랫폼 중 장바구니에 담기 기능을 개발하였습니다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기획부터 구현까지 전 과정에 참여하였으며 웹 </a:t>
            </a:r>
            <a:r>
              <a:rPr lang="ko-KR" altLang="en-US" sz="1100" spc="-12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프론트엔드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개발을 담당했습니다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0" name="Google Shape;110;p18">
            <a:extLst>
              <a:ext uri="{FF2B5EF4-FFF2-40B4-BE49-F238E27FC236}">
                <a16:creationId xmlns:a16="http://schemas.microsoft.com/office/drawing/2014/main" id="{D7D3AB3D-0432-DB43-80C6-BB268E0AD720}"/>
              </a:ext>
            </a:extLst>
          </p:cNvPr>
          <p:cNvSpPr txBox="1"/>
          <p:nvPr/>
        </p:nvSpPr>
        <p:spPr>
          <a:xfrm>
            <a:off x="367684" y="3130637"/>
            <a:ext cx="477875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 구현 내용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100" spc="-12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프론트엔드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기술 환경 구성 및 기본 설정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1" name="Google Shape;110;p18">
            <a:extLst>
              <a:ext uri="{FF2B5EF4-FFF2-40B4-BE49-F238E27FC236}">
                <a16:creationId xmlns:a16="http://schemas.microsoft.com/office/drawing/2014/main" id="{F76F4CBA-DBF1-4E49-87D2-38CB13B3AFBC}"/>
              </a:ext>
            </a:extLst>
          </p:cNvPr>
          <p:cNvSpPr txBox="1"/>
          <p:nvPr/>
        </p:nvSpPr>
        <p:spPr>
          <a:xfrm>
            <a:off x="367684" y="3381490"/>
            <a:ext cx="477875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 구현 내용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라이브러리를 활용한 컴포넌트 계층 구조 관리 및 디자인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2" name="Google Shape;110;p18">
            <a:extLst>
              <a:ext uri="{FF2B5EF4-FFF2-40B4-BE49-F238E27FC236}">
                <a16:creationId xmlns:a16="http://schemas.microsoft.com/office/drawing/2014/main" id="{077465E6-B77C-9C4A-873A-2EF781B28520}"/>
              </a:ext>
            </a:extLst>
          </p:cNvPr>
          <p:cNvSpPr txBox="1"/>
          <p:nvPr/>
        </p:nvSpPr>
        <p:spPr>
          <a:xfrm>
            <a:off x="367684" y="3905891"/>
            <a:ext cx="477875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기술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TypeScript. React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3" name="Google Shape;133;p18">
            <a:extLst>
              <a:ext uri="{FF2B5EF4-FFF2-40B4-BE49-F238E27FC236}">
                <a16:creationId xmlns:a16="http://schemas.microsoft.com/office/drawing/2014/main" id="{CE189132-74CB-E745-86EF-5A411C2B92D4}"/>
              </a:ext>
            </a:extLst>
          </p:cNvPr>
          <p:cNvSpPr/>
          <p:nvPr/>
        </p:nvSpPr>
        <p:spPr>
          <a:xfrm>
            <a:off x="360363" y="4385534"/>
            <a:ext cx="6054111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oto Sans KR" panose="020B0500000000000000" pitchFamily="34" charset="-128"/>
                <a:ea typeface="HY견고딕" panose="02030600000101010101" pitchFamily="18" charset="-127"/>
              </a:rPr>
              <a:t> </a:t>
            </a:r>
            <a:endParaRPr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Google Shape;110;p18">
            <a:extLst>
              <a:ext uri="{FF2B5EF4-FFF2-40B4-BE49-F238E27FC236}">
                <a16:creationId xmlns:a16="http://schemas.microsoft.com/office/drawing/2014/main" id="{AB078F38-4169-F646-A27B-B5E58B069808}"/>
              </a:ext>
            </a:extLst>
          </p:cNvPr>
          <p:cNvSpPr txBox="1"/>
          <p:nvPr/>
        </p:nvSpPr>
        <p:spPr>
          <a:xfrm>
            <a:off x="367330" y="3628933"/>
            <a:ext cx="477875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 구현 내용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100" spc="-120" dirty="0" err="1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r>
              <a:rPr lang="ko-KR" altLang="en-US" sz="11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성능 개선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125903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5895294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기간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2020.10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2021.02</a:t>
            </a:r>
          </a:p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 현황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베타 버전 개발 완료</a:t>
            </a:r>
            <a:endParaRPr sz="105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5895294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${</a:t>
            </a:r>
            <a:r>
              <a:rPr lang="ko-KR" altLang="en-US" sz="36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}</a:t>
            </a:r>
            <a:endParaRPr lang="ko-KR" altLang="en-US" sz="3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D7C15E8-B4DF-DB4E-ACEE-988514A5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2432975"/>
            <a:ext cx="3098451" cy="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951</Words>
  <Application>Microsoft Office PowerPoint</Application>
  <PresentationFormat>A4 용지(210x297mm)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210 맨발의청춘 B</vt:lpstr>
      <vt:lpstr>HY견고딕</vt:lpstr>
      <vt:lpstr>Noto Sans KR</vt:lpstr>
      <vt:lpstr>Source Han Sans KR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복 성범</cp:lastModifiedBy>
  <cp:revision>4</cp:revision>
  <dcterms:created xsi:type="dcterms:W3CDTF">2022-09-21T09:20:58Z</dcterms:created>
  <dcterms:modified xsi:type="dcterms:W3CDTF">2022-11-24T15:35:51Z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