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h1znE7UN/7vN9vlk4xpRo3B5Ua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57989bb7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b57989bb70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9.png"/><Relationship Id="rId4" Type="http://schemas.openxmlformats.org/officeDocument/2006/relationships/image" Target="../media/image38.png"/><Relationship Id="rId5" Type="http://schemas.openxmlformats.org/officeDocument/2006/relationships/image" Target="../media/image40.png"/><Relationship Id="rId6" Type="http://schemas.openxmlformats.org/officeDocument/2006/relationships/image" Target="../media/image4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6.jpg"/><Relationship Id="rId6" Type="http://schemas.openxmlformats.org/officeDocument/2006/relationships/image" Target="../media/image4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2245809"/>
            <a:ext cx="9144000" cy="15647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haroni"/>
              <a:buNone/>
            </a:pPr>
            <a:r>
              <a:rPr lang="en-US">
                <a:latin typeface="Aharoni"/>
                <a:ea typeface="Aharoni"/>
                <a:cs typeface="Aharoni"/>
                <a:sym typeface="Aharoni"/>
              </a:rPr>
              <a:t>6</a:t>
            </a:r>
            <a:r>
              <a:rPr lang="en-US" sz="4800">
                <a:latin typeface="Aharoni"/>
                <a:ea typeface="Aharoni"/>
                <a:cs typeface="Aharoni"/>
                <a:sym typeface="Aharoni"/>
              </a:rPr>
              <a:t>. Playing with Multimedia</a:t>
            </a:r>
            <a:endParaRPr sz="4800"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947050"/>
            <a:ext cx="9144000" cy="572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서보경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0" y="1"/>
            <a:ext cx="5920619" cy="2130951"/>
          </a:xfrm>
          <a:custGeom>
            <a:rect b="b" l="l" r="r" t="t"/>
            <a:pathLst>
              <a:path extrusionOk="0" h="2130951" w="5920619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5097839" y="0"/>
            <a:ext cx="7094160" cy="2130952"/>
          </a:xfrm>
          <a:custGeom>
            <a:rect b="b" l="l" r="r" t="t"/>
            <a:pathLst>
              <a:path extrusionOk="0" h="2130952" w="7094160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"/>
          <p:cNvSpPr/>
          <p:nvPr/>
        </p:nvSpPr>
        <p:spPr>
          <a:xfrm flipH="1">
            <a:off x="6149721" y="4682920"/>
            <a:ext cx="4522796" cy="2175080"/>
          </a:xfrm>
          <a:custGeom>
            <a:rect b="b" l="l" r="r" t="t"/>
            <a:pathLst>
              <a:path extrusionOk="0" h="2175080" w="4522796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6266810" y="4682920"/>
            <a:ext cx="5925190" cy="2175080"/>
          </a:xfrm>
          <a:custGeom>
            <a:rect b="b" l="l" r="r" t="t"/>
            <a:pathLst>
              <a:path extrusionOk="0" h="2175080" w="592519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4372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0" y="4682920"/>
            <a:ext cx="7114535" cy="2175080"/>
          </a:xfrm>
          <a:custGeom>
            <a:rect b="b" l="l" r="r" t="t"/>
            <a:pathLst>
              <a:path extrusionOk="0" h="2175080" w="7114535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/>
          <p:nvPr>
            <p:ph type="title"/>
          </p:nvPr>
        </p:nvSpPr>
        <p:spPr>
          <a:xfrm>
            <a:off x="1653363" y="365760"/>
            <a:ext cx="9367203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algun Gothic"/>
              <a:buNone/>
            </a:pPr>
            <a:r>
              <a:rPr lang="en-US" sz="3959"/>
              <a:t>1. Working with Audio</a:t>
            </a:r>
            <a:br>
              <a:rPr lang="en-US" sz="3959"/>
            </a:br>
            <a:r>
              <a:rPr lang="en-US" sz="3959"/>
              <a:t>- Encoding Music</a:t>
            </a:r>
            <a:endParaRPr sz="3959"/>
          </a:p>
        </p:txBody>
      </p:sp>
      <p:sp>
        <p:nvSpPr>
          <p:cNvPr id="181" name="Google Shape;181;p10"/>
          <p:cNvSpPr/>
          <p:nvPr/>
        </p:nvSpPr>
        <p:spPr>
          <a:xfrm>
            <a:off x="1" y="0"/>
            <a:ext cx="1764099" cy="1558212"/>
          </a:xfrm>
          <a:custGeom>
            <a:rect b="b" l="l" r="r" t="t"/>
            <a:pathLst>
              <a:path extrusionOk="0" h="1558212" w="1764099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rgbClr val="4372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1" y="1691640"/>
            <a:ext cx="12191999" cy="5166360"/>
          </a:xfrm>
          <a:custGeom>
            <a:rect b="b" l="l" r="r" t="t"/>
            <a:pathLst>
              <a:path extrusionOk="0" h="5166360" w="12191999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10"/>
          <p:cNvSpPr/>
          <p:nvPr/>
        </p:nvSpPr>
        <p:spPr>
          <a:xfrm>
            <a:off x="0" y="1691641"/>
            <a:ext cx="971654" cy="2096979"/>
          </a:xfrm>
          <a:custGeom>
            <a:rect b="b" l="l" r="r" t="t"/>
            <a:pathLst>
              <a:path extrusionOk="0" h="2096979" w="971654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10"/>
          <p:cNvSpPr txBox="1"/>
          <p:nvPr>
            <p:ph idx="1" type="body"/>
          </p:nvPr>
        </p:nvSpPr>
        <p:spPr>
          <a:xfrm>
            <a:off x="1653363" y="2176272"/>
            <a:ext cx="9367204" cy="4041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‘flac’ package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$flac sample3.wav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85" name="Google Shape;18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4100" y="3089382"/>
            <a:ext cx="7240010" cy="1724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/>
          <p:nvPr>
            <p:ph type="title"/>
          </p:nvPr>
        </p:nvSpPr>
        <p:spPr>
          <a:xfrm>
            <a:off x="1653363" y="365760"/>
            <a:ext cx="9367203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algun Gothic"/>
              <a:buNone/>
            </a:pPr>
            <a:r>
              <a:rPr lang="en-US" sz="3959"/>
              <a:t>1. Working with Audio</a:t>
            </a:r>
            <a:br>
              <a:rPr lang="en-US" sz="3959"/>
            </a:br>
            <a:r>
              <a:rPr lang="en-US" sz="3959"/>
              <a:t>- Encoding Music</a:t>
            </a:r>
            <a:endParaRPr sz="3959"/>
          </a:p>
        </p:txBody>
      </p:sp>
      <p:sp>
        <p:nvSpPr>
          <p:cNvPr id="191" name="Google Shape;191;p11"/>
          <p:cNvSpPr/>
          <p:nvPr/>
        </p:nvSpPr>
        <p:spPr>
          <a:xfrm>
            <a:off x="1" y="0"/>
            <a:ext cx="1764099" cy="1558212"/>
          </a:xfrm>
          <a:custGeom>
            <a:rect b="b" l="l" r="r" t="t"/>
            <a:pathLst>
              <a:path extrusionOk="0" h="1558212" w="1764099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rgbClr val="4372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11"/>
          <p:cNvSpPr/>
          <p:nvPr/>
        </p:nvSpPr>
        <p:spPr>
          <a:xfrm>
            <a:off x="1" y="1691640"/>
            <a:ext cx="12191999" cy="5166360"/>
          </a:xfrm>
          <a:custGeom>
            <a:rect b="b" l="l" r="r" t="t"/>
            <a:pathLst>
              <a:path extrusionOk="0" h="5166360" w="12191999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11"/>
          <p:cNvSpPr/>
          <p:nvPr/>
        </p:nvSpPr>
        <p:spPr>
          <a:xfrm>
            <a:off x="0" y="1691641"/>
            <a:ext cx="971654" cy="2096979"/>
          </a:xfrm>
          <a:custGeom>
            <a:rect b="b" l="l" r="r" t="t"/>
            <a:pathLst>
              <a:path extrusionOk="0" h="2096979" w="971654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11"/>
          <p:cNvSpPr txBox="1"/>
          <p:nvPr>
            <p:ph idx="1" type="body"/>
          </p:nvPr>
        </p:nvSpPr>
        <p:spPr>
          <a:xfrm>
            <a:off x="1653363" y="2176272"/>
            <a:ext cx="9367204" cy="4041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‘lame’ package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$lame sample3.wav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95" name="Google Shape;19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4100" y="3108673"/>
            <a:ext cx="7087589" cy="2057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 txBox="1"/>
          <p:nvPr>
            <p:ph type="title"/>
          </p:nvPr>
        </p:nvSpPr>
        <p:spPr>
          <a:xfrm>
            <a:off x="1653363" y="365760"/>
            <a:ext cx="9367203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algun Gothic"/>
              <a:buNone/>
            </a:pPr>
            <a:r>
              <a:rPr lang="en-US" sz="3959"/>
              <a:t>1. Working with Audio</a:t>
            </a:r>
            <a:br>
              <a:rPr lang="en-US" sz="3959"/>
            </a:br>
            <a:r>
              <a:rPr lang="en-US" sz="3959"/>
              <a:t>- Encoding Music</a:t>
            </a:r>
            <a:endParaRPr sz="3959"/>
          </a:p>
        </p:txBody>
      </p:sp>
      <p:sp>
        <p:nvSpPr>
          <p:cNvPr id="201" name="Google Shape;201;p12"/>
          <p:cNvSpPr/>
          <p:nvPr/>
        </p:nvSpPr>
        <p:spPr>
          <a:xfrm>
            <a:off x="1" y="0"/>
            <a:ext cx="1764099" cy="1558212"/>
          </a:xfrm>
          <a:custGeom>
            <a:rect b="b" l="l" r="r" t="t"/>
            <a:pathLst>
              <a:path extrusionOk="0" h="1558212" w="1764099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rgbClr val="4372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12"/>
          <p:cNvSpPr/>
          <p:nvPr/>
        </p:nvSpPr>
        <p:spPr>
          <a:xfrm>
            <a:off x="1" y="1691640"/>
            <a:ext cx="12191999" cy="5166360"/>
          </a:xfrm>
          <a:custGeom>
            <a:rect b="b" l="l" r="r" t="t"/>
            <a:pathLst>
              <a:path extrusionOk="0" h="5166360" w="12191999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12"/>
          <p:cNvSpPr/>
          <p:nvPr/>
        </p:nvSpPr>
        <p:spPr>
          <a:xfrm>
            <a:off x="0" y="1691641"/>
            <a:ext cx="971654" cy="2096979"/>
          </a:xfrm>
          <a:custGeom>
            <a:rect b="b" l="l" r="r" t="t"/>
            <a:pathLst>
              <a:path extrusionOk="0" h="2096979" w="971654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12"/>
          <p:cNvSpPr txBox="1"/>
          <p:nvPr>
            <p:ph idx="1" type="body"/>
          </p:nvPr>
        </p:nvSpPr>
        <p:spPr>
          <a:xfrm>
            <a:off x="1653363" y="2176272"/>
            <a:ext cx="9367204" cy="4041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205" name="Google Shape;20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835" y="3068281"/>
            <a:ext cx="5504572" cy="2096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1735" y="3059942"/>
            <a:ext cx="6125430" cy="210531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2"/>
          <p:cNvSpPr/>
          <p:nvPr/>
        </p:nvSpPr>
        <p:spPr>
          <a:xfrm flipH="1" rot="10800000">
            <a:off x="194835" y="3059942"/>
            <a:ext cx="3397451" cy="653642"/>
          </a:xfrm>
          <a:prstGeom prst="rect">
            <a:avLst/>
          </a:prstGeom>
          <a:solidFill>
            <a:srgbClr val="FFFF00">
              <a:alpha val="20000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12"/>
          <p:cNvSpPr/>
          <p:nvPr/>
        </p:nvSpPr>
        <p:spPr>
          <a:xfrm flipH="1" rot="10800000">
            <a:off x="5871735" y="4112601"/>
            <a:ext cx="5148831" cy="515383"/>
          </a:xfrm>
          <a:prstGeom prst="rect">
            <a:avLst/>
          </a:prstGeom>
          <a:solidFill>
            <a:srgbClr val="FFFF00">
              <a:alpha val="20000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/>
          <p:nvPr>
            <p:ph type="title"/>
          </p:nvPr>
        </p:nvSpPr>
        <p:spPr>
          <a:xfrm>
            <a:off x="1653363" y="365760"/>
            <a:ext cx="9367203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algun Gothic"/>
              <a:buNone/>
            </a:pPr>
            <a:r>
              <a:rPr lang="en-US" sz="3959"/>
              <a:t>1. Working with Audio</a:t>
            </a:r>
            <a:br>
              <a:rPr lang="en-US" sz="3959"/>
            </a:br>
            <a:r>
              <a:rPr lang="en-US" sz="3959"/>
              <a:t>- Streaming Music</a:t>
            </a:r>
            <a:endParaRPr sz="3959"/>
          </a:p>
        </p:txBody>
      </p:sp>
      <p:sp>
        <p:nvSpPr>
          <p:cNvPr id="214" name="Google Shape;214;p13"/>
          <p:cNvSpPr/>
          <p:nvPr/>
        </p:nvSpPr>
        <p:spPr>
          <a:xfrm>
            <a:off x="1" y="0"/>
            <a:ext cx="1764099" cy="1558212"/>
          </a:xfrm>
          <a:custGeom>
            <a:rect b="b" l="l" r="r" t="t"/>
            <a:pathLst>
              <a:path extrusionOk="0" h="1558212" w="1764099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rgbClr val="4372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13"/>
          <p:cNvSpPr/>
          <p:nvPr/>
        </p:nvSpPr>
        <p:spPr>
          <a:xfrm>
            <a:off x="1" y="1691640"/>
            <a:ext cx="12191999" cy="5166360"/>
          </a:xfrm>
          <a:custGeom>
            <a:rect b="b" l="l" r="r" t="t"/>
            <a:pathLst>
              <a:path extrusionOk="0" h="5166360" w="12191999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13"/>
          <p:cNvSpPr/>
          <p:nvPr/>
        </p:nvSpPr>
        <p:spPr>
          <a:xfrm>
            <a:off x="0" y="1691641"/>
            <a:ext cx="971654" cy="2096979"/>
          </a:xfrm>
          <a:custGeom>
            <a:rect b="b" l="l" r="r" t="t"/>
            <a:pathLst>
              <a:path extrusionOk="0" h="2096979" w="971654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p13"/>
          <p:cNvSpPr txBox="1"/>
          <p:nvPr>
            <p:ph idx="1" type="body"/>
          </p:nvPr>
        </p:nvSpPr>
        <p:spPr>
          <a:xfrm>
            <a:off x="1653363" y="2176272"/>
            <a:ext cx="9367204" cy="4041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‘icecast2’, ‘ices2’ packages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/>
              <a:t>비밀번호 수정하기</a:t>
            </a:r>
            <a:endParaRPr sz="2400"/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/>
              <a:t>ENABLE = true</a:t>
            </a:r>
            <a:endParaRPr/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218" name="Google Shape;21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7225" y="3274736"/>
            <a:ext cx="5572903" cy="178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87225" y="3075855"/>
            <a:ext cx="4915586" cy="161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2073" y="5115286"/>
            <a:ext cx="3520314" cy="1576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87225" y="5750950"/>
            <a:ext cx="3924848" cy="152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/>
          <p:cNvSpPr txBox="1"/>
          <p:nvPr>
            <p:ph type="title"/>
          </p:nvPr>
        </p:nvSpPr>
        <p:spPr>
          <a:xfrm>
            <a:off x="1653363" y="365760"/>
            <a:ext cx="9367203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algun Gothic"/>
              <a:buNone/>
            </a:pPr>
            <a:r>
              <a:rPr lang="en-US" sz="3959"/>
              <a:t>1. Working with Audio</a:t>
            </a:r>
            <a:br>
              <a:rPr lang="en-US" sz="3959"/>
            </a:br>
            <a:r>
              <a:rPr lang="en-US" sz="3959"/>
              <a:t>- Streaming Music</a:t>
            </a:r>
            <a:endParaRPr sz="3959"/>
          </a:p>
        </p:txBody>
      </p:sp>
      <p:sp>
        <p:nvSpPr>
          <p:cNvPr id="227" name="Google Shape;227;p14"/>
          <p:cNvSpPr/>
          <p:nvPr/>
        </p:nvSpPr>
        <p:spPr>
          <a:xfrm>
            <a:off x="1" y="0"/>
            <a:ext cx="1764099" cy="1558212"/>
          </a:xfrm>
          <a:custGeom>
            <a:rect b="b" l="l" r="r" t="t"/>
            <a:pathLst>
              <a:path extrusionOk="0" h="1558212" w="1764099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rgbClr val="4372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14"/>
          <p:cNvSpPr/>
          <p:nvPr/>
        </p:nvSpPr>
        <p:spPr>
          <a:xfrm>
            <a:off x="1" y="1691640"/>
            <a:ext cx="12191999" cy="5166360"/>
          </a:xfrm>
          <a:custGeom>
            <a:rect b="b" l="l" r="r" t="t"/>
            <a:pathLst>
              <a:path extrusionOk="0" h="5166360" w="12191999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14"/>
          <p:cNvSpPr/>
          <p:nvPr/>
        </p:nvSpPr>
        <p:spPr>
          <a:xfrm>
            <a:off x="0" y="1691641"/>
            <a:ext cx="971654" cy="2096979"/>
          </a:xfrm>
          <a:custGeom>
            <a:rect b="b" l="l" r="r" t="t"/>
            <a:pathLst>
              <a:path extrusionOk="0" h="2096979" w="971654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14"/>
          <p:cNvSpPr txBox="1"/>
          <p:nvPr>
            <p:ph idx="1" type="body"/>
          </p:nvPr>
        </p:nvSpPr>
        <p:spPr>
          <a:xfrm>
            <a:off x="1653363" y="2176272"/>
            <a:ext cx="9367204" cy="4041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3. 서버 시작하기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4. 디렉토리 만들기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5. 플레이리스트 만들기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6. 복사 후 저장하기</a:t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231" name="Google Shape;23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017" y="2579060"/>
            <a:ext cx="7163800" cy="847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2017" y="3911535"/>
            <a:ext cx="3419952" cy="17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32017" y="4076247"/>
            <a:ext cx="3153215" cy="161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32017" y="4229523"/>
            <a:ext cx="3743847" cy="17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32017" y="4819996"/>
            <a:ext cx="5772956" cy="17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32017" y="5794090"/>
            <a:ext cx="4039164" cy="152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/>
          <p:nvPr>
            <p:ph type="title"/>
          </p:nvPr>
        </p:nvSpPr>
        <p:spPr>
          <a:xfrm>
            <a:off x="1653363" y="365760"/>
            <a:ext cx="9367203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algun Gothic"/>
              <a:buNone/>
            </a:pPr>
            <a:r>
              <a:rPr lang="en-US" sz="3959"/>
              <a:t>1. Working with Audio</a:t>
            </a:r>
            <a:br>
              <a:rPr lang="en-US" sz="3959"/>
            </a:br>
            <a:r>
              <a:rPr lang="en-US" sz="3959"/>
              <a:t>- Streaming Music</a:t>
            </a:r>
            <a:endParaRPr sz="3959"/>
          </a:p>
        </p:txBody>
      </p:sp>
      <p:sp>
        <p:nvSpPr>
          <p:cNvPr id="242" name="Google Shape;242;p15"/>
          <p:cNvSpPr/>
          <p:nvPr/>
        </p:nvSpPr>
        <p:spPr>
          <a:xfrm>
            <a:off x="1" y="0"/>
            <a:ext cx="1764099" cy="1558212"/>
          </a:xfrm>
          <a:custGeom>
            <a:rect b="b" l="l" r="r" t="t"/>
            <a:pathLst>
              <a:path extrusionOk="0" h="1558212" w="1764099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rgbClr val="4372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15"/>
          <p:cNvSpPr/>
          <p:nvPr/>
        </p:nvSpPr>
        <p:spPr>
          <a:xfrm>
            <a:off x="1" y="1691640"/>
            <a:ext cx="12191999" cy="5166360"/>
          </a:xfrm>
          <a:custGeom>
            <a:rect b="b" l="l" r="r" t="t"/>
            <a:pathLst>
              <a:path extrusionOk="0" h="5166360" w="12191999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15"/>
          <p:cNvSpPr/>
          <p:nvPr/>
        </p:nvSpPr>
        <p:spPr>
          <a:xfrm>
            <a:off x="0" y="1691641"/>
            <a:ext cx="971654" cy="2096979"/>
          </a:xfrm>
          <a:custGeom>
            <a:rect b="b" l="l" r="r" t="t"/>
            <a:pathLst>
              <a:path extrusionOk="0" h="2096979" w="971654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15"/>
          <p:cNvSpPr txBox="1"/>
          <p:nvPr>
            <p:ph idx="1" type="body"/>
          </p:nvPr>
        </p:nvSpPr>
        <p:spPr>
          <a:xfrm>
            <a:off x="1653363" y="2176272"/>
            <a:ext cx="9367204" cy="4041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7. ices-playlist.xml 수정하기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8. 실행하기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246" name="Google Shape;24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255" y="2557341"/>
            <a:ext cx="5877745" cy="1743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2557340"/>
            <a:ext cx="5925377" cy="1419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65511" y="4510474"/>
            <a:ext cx="4705470" cy="2192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"/>
          <p:cNvSpPr txBox="1"/>
          <p:nvPr>
            <p:ph type="title"/>
          </p:nvPr>
        </p:nvSpPr>
        <p:spPr>
          <a:xfrm>
            <a:off x="1653363" y="365760"/>
            <a:ext cx="9367203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algun Gothic"/>
              <a:buNone/>
            </a:pPr>
            <a:r>
              <a:rPr lang="en-US" sz="3959"/>
              <a:t>1. Working with Audio</a:t>
            </a:r>
            <a:br>
              <a:rPr lang="en-US" sz="3959"/>
            </a:br>
            <a:r>
              <a:rPr lang="en-US" sz="3959"/>
              <a:t>- Streaming Music</a:t>
            </a:r>
            <a:endParaRPr sz="3959"/>
          </a:p>
        </p:txBody>
      </p:sp>
      <p:sp>
        <p:nvSpPr>
          <p:cNvPr id="254" name="Google Shape;254;p16"/>
          <p:cNvSpPr/>
          <p:nvPr/>
        </p:nvSpPr>
        <p:spPr>
          <a:xfrm>
            <a:off x="1" y="0"/>
            <a:ext cx="1764099" cy="1558212"/>
          </a:xfrm>
          <a:custGeom>
            <a:rect b="b" l="l" r="r" t="t"/>
            <a:pathLst>
              <a:path extrusionOk="0" h="1558212" w="1764099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rgbClr val="4372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p16"/>
          <p:cNvSpPr/>
          <p:nvPr/>
        </p:nvSpPr>
        <p:spPr>
          <a:xfrm>
            <a:off x="1" y="1691640"/>
            <a:ext cx="12191999" cy="5166360"/>
          </a:xfrm>
          <a:custGeom>
            <a:rect b="b" l="l" r="r" t="t"/>
            <a:pathLst>
              <a:path extrusionOk="0" h="5166360" w="12191999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p16"/>
          <p:cNvSpPr/>
          <p:nvPr/>
        </p:nvSpPr>
        <p:spPr>
          <a:xfrm>
            <a:off x="0" y="1691641"/>
            <a:ext cx="971654" cy="2096979"/>
          </a:xfrm>
          <a:custGeom>
            <a:rect b="b" l="l" r="r" t="t"/>
            <a:pathLst>
              <a:path extrusionOk="0" h="2096979" w="971654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16"/>
          <p:cNvSpPr txBox="1"/>
          <p:nvPr>
            <p:ph idx="1" type="body"/>
          </p:nvPr>
        </p:nvSpPr>
        <p:spPr>
          <a:xfrm>
            <a:off x="1653363" y="2176272"/>
            <a:ext cx="9367204" cy="4041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9. 종료하기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258" name="Google Shape;25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1032" y="2829912"/>
            <a:ext cx="5369483" cy="407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"/>
          <p:cNvSpPr txBox="1"/>
          <p:nvPr>
            <p:ph type="title"/>
          </p:nvPr>
        </p:nvSpPr>
        <p:spPr>
          <a:xfrm>
            <a:off x="1653363" y="365760"/>
            <a:ext cx="9367203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algun Gothic"/>
              <a:buNone/>
            </a:pPr>
            <a:r>
              <a:rPr lang="en-US" sz="3959"/>
              <a:t>1. Working with Audio</a:t>
            </a:r>
            <a:br>
              <a:rPr lang="en-US" sz="3959"/>
            </a:br>
            <a:r>
              <a:rPr lang="en-US" sz="3959"/>
              <a:t>- Converting Audio Files</a:t>
            </a:r>
            <a:endParaRPr sz="3959"/>
          </a:p>
        </p:txBody>
      </p:sp>
      <p:sp>
        <p:nvSpPr>
          <p:cNvPr id="264" name="Google Shape;264;p17"/>
          <p:cNvSpPr/>
          <p:nvPr/>
        </p:nvSpPr>
        <p:spPr>
          <a:xfrm>
            <a:off x="1" y="0"/>
            <a:ext cx="1764099" cy="1558212"/>
          </a:xfrm>
          <a:custGeom>
            <a:rect b="b" l="l" r="r" t="t"/>
            <a:pathLst>
              <a:path extrusionOk="0" h="1558212" w="1764099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rgbClr val="4372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17"/>
          <p:cNvSpPr/>
          <p:nvPr/>
        </p:nvSpPr>
        <p:spPr>
          <a:xfrm>
            <a:off x="1" y="1691640"/>
            <a:ext cx="12191999" cy="5166360"/>
          </a:xfrm>
          <a:custGeom>
            <a:rect b="b" l="l" r="r" t="t"/>
            <a:pathLst>
              <a:path extrusionOk="0" h="5166360" w="12191999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p17"/>
          <p:cNvSpPr/>
          <p:nvPr/>
        </p:nvSpPr>
        <p:spPr>
          <a:xfrm>
            <a:off x="0" y="1691641"/>
            <a:ext cx="971654" cy="2096979"/>
          </a:xfrm>
          <a:custGeom>
            <a:rect b="b" l="l" r="r" t="t"/>
            <a:pathLst>
              <a:path extrusionOk="0" h="2096979" w="971654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p17"/>
          <p:cNvSpPr txBox="1"/>
          <p:nvPr>
            <p:ph idx="1" type="body"/>
          </p:nvPr>
        </p:nvSpPr>
        <p:spPr>
          <a:xfrm>
            <a:off x="1653363" y="2176272"/>
            <a:ext cx="9367204" cy="4041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$sox head.wav tail.wav output.wav (합치기)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strike="sngStrike"/>
              <a:t>$soxmix sound1.wav sound2.wav ouput.wav (믹스)</a:t>
            </a:r>
            <a:endParaRPr sz="2400" strike="sngStrike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$sox sound1.wav ouput.wav trim 4 (지우기)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268" name="Google Shape;2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975" y="3559225"/>
            <a:ext cx="4661100" cy="22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"/>
          <p:cNvSpPr txBox="1"/>
          <p:nvPr>
            <p:ph type="title"/>
          </p:nvPr>
        </p:nvSpPr>
        <p:spPr>
          <a:xfrm>
            <a:off x="1653363" y="365760"/>
            <a:ext cx="9367203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algun Gothic"/>
              <a:buNone/>
            </a:pPr>
            <a:r>
              <a:rPr lang="en-US" sz="3959"/>
              <a:t>2. Transforming Images</a:t>
            </a:r>
            <a:br>
              <a:rPr lang="en-US" sz="3959"/>
            </a:br>
            <a:r>
              <a:rPr lang="en-US" sz="3959"/>
              <a:t>- Getting Information about Images</a:t>
            </a:r>
            <a:endParaRPr sz="3959"/>
          </a:p>
        </p:txBody>
      </p:sp>
      <p:sp>
        <p:nvSpPr>
          <p:cNvPr id="274" name="Google Shape;274;p18"/>
          <p:cNvSpPr/>
          <p:nvPr/>
        </p:nvSpPr>
        <p:spPr>
          <a:xfrm>
            <a:off x="1" y="0"/>
            <a:ext cx="1764099" cy="1558212"/>
          </a:xfrm>
          <a:custGeom>
            <a:rect b="b" l="l" r="r" t="t"/>
            <a:pathLst>
              <a:path extrusionOk="0" h="1558212" w="1764099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rgbClr val="4372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18"/>
          <p:cNvSpPr/>
          <p:nvPr/>
        </p:nvSpPr>
        <p:spPr>
          <a:xfrm>
            <a:off x="1" y="1691640"/>
            <a:ext cx="12191999" cy="5166360"/>
          </a:xfrm>
          <a:custGeom>
            <a:rect b="b" l="l" r="r" t="t"/>
            <a:pathLst>
              <a:path extrusionOk="0" h="5166360" w="12191999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p18"/>
          <p:cNvSpPr/>
          <p:nvPr/>
        </p:nvSpPr>
        <p:spPr>
          <a:xfrm>
            <a:off x="0" y="1691641"/>
            <a:ext cx="971654" cy="2096979"/>
          </a:xfrm>
          <a:custGeom>
            <a:rect b="b" l="l" r="r" t="t"/>
            <a:pathLst>
              <a:path extrusionOk="0" h="2096979" w="971654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p18"/>
          <p:cNvSpPr txBox="1"/>
          <p:nvPr>
            <p:ph idx="1" type="body"/>
          </p:nvPr>
        </p:nvSpPr>
        <p:spPr>
          <a:xfrm>
            <a:off x="1653363" y="2176272"/>
            <a:ext cx="9367204" cy="4041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사진 파일 정보 보기</a:t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278" name="Google Shape;27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3175" y="2855905"/>
            <a:ext cx="7086542" cy="573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/>
          <p:nvPr>
            <p:ph type="title"/>
          </p:nvPr>
        </p:nvSpPr>
        <p:spPr>
          <a:xfrm>
            <a:off x="1653363" y="365760"/>
            <a:ext cx="9367203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algun Gothic"/>
              <a:buNone/>
            </a:pPr>
            <a:r>
              <a:rPr lang="en-US" sz="3959"/>
              <a:t>2. Transforming Images</a:t>
            </a:r>
            <a:br>
              <a:rPr lang="en-US" sz="3959"/>
            </a:br>
            <a:r>
              <a:rPr lang="en-US" sz="3959"/>
              <a:t>- Converting Images</a:t>
            </a:r>
            <a:endParaRPr sz="3959"/>
          </a:p>
        </p:txBody>
      </p:sp>
      <p:sp>
        <p:nvSpPr>
          <p:cNvPr id="284" name="Google Shape;284;p19"/>
          <p:cNvSpPr/>
          <p:nvPr/>
        </p:nvSpPr>
        <p:spPr>
          <a:xfrm>
            <a:off x="1" y="0"/>
            <a:ext cx="1764099" cy="1558212"/>
          </a:xfrm>
          <a:custGeom>
            <a:rect b="b" l="l" r="r" t="t"/>
            <a:pathLst>
              <a:path extrusionOk="0" h="1558212" w="1764099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rgbClr val="4372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p19"/>
          <p:cNvSpPr/>
          <p:nvPr/>
        </p:nvSpPr>
        <p:spPr>
          <a:xfrm>
            <a:off x="1" y="1691640"/>
            <a:ext cx="12191999" cy="5166360"/>
          </a:xfrm>
          <a:custGeom>
            <a:rect b="b" l="l" r="r" t="t"/>
            <a:pathLst>
              <a:path extrusionOk="0" h="5166360" w="12191999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" name="Google Shape;286;p19"/>
          <p:cNvSpPr/>
          <p:nvPr/>
        </p:nvSpPr>
        <p:spPr>
          <a:xfrm>
            <a:off x="0" y="1691641"/>
            <a:ext cx="971654" cy="2096979"/>
          </a:xfrm>
          <a:custGeom>
            <a:rect b="b" l="l" r="r" t="t"/>
            <a:pathLst>
              <a:path extrusionOk="0" h="2096979" w="971654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p19"/>
          <p:cNvSpPr txBox="1"/>
          <p:nvPr>
            <p:ph idx="1" type="body"/>
          </p:nvPr>
        </p:nvSpPr>
        <p:spPr>
          <a:xfrm>
            <a:off x="663462" y="2097047"/>
            <a:ext cx="5133331" cy="4041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포멧 바꾸기</a:t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사이즈 바꾸기</a:t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288" name="Google Shape;28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669" y="2458017"/>
            <a:ext cx="4439270" cy="1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9"/>
          <p:cNvSpPr txBox="1"/>
          <p:nvPr/>
        </p:nvSpPr>
        <p:spPr>
          <a:xfrm>
            <a:off x="6096000" y="2097047"/>
            <a:ext cx="5133331" cy="4041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회전하기</a:t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텍스트 넣기</a:t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0" name="Google Shape;29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1654" y="3417093"/>
            <a:ext cx="4825139" cy="371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1653" y="3788620"/>
            <a:ext cx="2315906" cy="1219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15720" y="1750997"/>
            <a:ext cx="825751" cy="159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86971" y="2548517"/>
            <a:ext cx="5683251" cy="169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60254" y="4333420"/>
            <a:ext cx="2617807" cy="1364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286970" y="3862873"/>
            <a:ext cx="5776783" cy="282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1653363" y="365760"/>
            <a:ext cx="9367203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목차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1" y="0"/>
            <a:ext cx="1764099" cy="1558212"/>
          </a:xfrm>
          <a:custGeom>
            <a:rect b="b" l="l" r="r" t="t"/>
            <a:pathLst>
              <a:path extrusionOk="0" h="1558212" w="1764099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rgbClr val="4372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1" y="1691640"/>
            <a:ext cx="12191999" cy="5166360"/>
          </a:xfrm>
          <a:custGeom>
            <a:rect b="b" l="l" r="r" t="t"/>
            <a:pathLst>
              <a:path extrusionOk="0" h="5166360" w="12191999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0" y="1691641"/>
            <a:ext cx="971654" cy="2096979"/>
          </a:xfrm>
          <a:custGeom>
            <a:rect b="b" l="l" r="r" t="t"/>
            <a:pathLst>
              <a:path extrusionOk="0" h="2096979" w="971654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1653363" y="2176272"/>
            <a:ext cx="9367204" cy="4041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/>
              <a:t>Working with Audio</a:t>
            </a:r>
            <a:endParaRPr/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/>
              <a:t>Transforming Images</a:t>
            </a:r>
            <a:endParaRPr/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/>
              <a:t>Playing with Video</a:t>
            </a:r>
            <a:endParaRPr/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/>
          <p:nvPr>
            <p:ph type="title"/>
          </p:nvPr>
        </p:nvSpPr>
        <p:spPr>
          <a:xfrm>
            <a:off x="1653363" y="365760"/>
            <a:ext cx="9367203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algun Gothic"/>
              <a:buNone/>
            </a:pPr>
            <a:r>
              <a:rPr lang="en-US" sz="3959"/>
              <a:t>2. Transforming Images</a:t>
            </a:r>
            <a:br>
              <a:rPr lang="en-US" sz="3959"/>
            </a:br>
            <a:r>
              <a:rPr lang="en-US" sz="3959"/>
              <a:t>- Converting Images</a:t>
            </a:r>
            <a:endParaRPr sz="3959"/>
          </a:p>
        </p:txBody>
      </p:sp>
      <p:sp>
        <p:nvSpPr>
          <p:cNvPr id="301" name="Google Shape;301;p20"/>
          <p:cNvSpPr/>
          <p:nvPr/>
        </p:nvSpPr>
        <p:spPr>
          <a:xfrm>
            <a:off x="1" y="0"/>
            <a:ext cx="1764099" cy="1558212"/>
          </a:xfrm>
          <a:custGeom>
            <a:rect b="b" l="l" r="r" t="t"/>
            <a:pathLst>
              <a:path extrusionOk="0" h="1558212" w="1764099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rgbClr val="4372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1" y="1691640"/>
            <a:ext cx="12191999" cy="5166360"/>
          </a:xfrm>
          <a:custGeom>
            <a:rect b="b" l="l" r="r" t="t"/>
            <a:pathLst>
              <a:path extrusionOk="0" h="5166360" w="12191999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0" y="1691641"/>
            <a:ext cx="971654" cy="2096979"/>
          </a:xfrm>
          <a:custGeom>
            <a:rect b="b" l="l" r="r" t="t"/>
            <a:pathLst>
              <a:path extrusionOk="0" h="2096979" w="971654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p20"/>
          <p:cNvSpPr txBox="1"/>
          <p:nvPr>
            <p:ph idx="1" type="body"/>
          </p:nvPr>
        </p:nvSpPr>
        <p:spPr>
          <a:xfrm>
            <a:off x="1653363" y="2176272"/>
            <a:ext cx="9367204" cy="4041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썸네일 만들기</a:t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305" name="Google Shape;30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4100" y="2621283"/>
            <a:ext cx="7621064" cy="514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3363" y="3361366"/>
            <a:ext cx="2857899" cy="1476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11262" y="3361366"/>
            <a:ext cx="3000794" cy="161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12056" y="3204871"/>
            <a:ext cx="3070270" cy="1932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1"/>
          <p:cNvSpPr txBox="1"/>
          <p:nvPr>
            <p:ph type="title"/>
          </p:nvPr>
        </p:nvSpPr>
        <p:spPr>
          <a:xfrm>
            <a:off x="1653363" y="365760"/>
            <a:ext cx="9367203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algun Gothic"/>
              <a:buNone/>
            </a:pPr>
            <a:r>
              <a:rPr lang="en-US" sz="3959"/>
              <a:t>2. Transforming Images</a:t>
            </a:r>
            <a:br>
              <a:rPr lang="en-US" sz="3959"/>
            </a:br>
            <a:r>
              <a:rPr lang="en-US" sz="3959"/>
              <a:t>- Converting Images in Batches</a:t>
            </a:r>
            <a:endParaRPr sz="3959"/>
          </a:p>
        </p:txBody>
      </p:sp>
      <p:sp>
        <p:nvSpPr>
          <p:cNvPr id="314" name="Google Shape;314;p21"/>
          <p:cNvSpPr/>
          <p:nvPr/>
        </p:nvSpPr>
        <p:spPr>
          <a:xfrm>
            <a:off x="1" y="0"/>
            <a:ext cx="1764099" cy="1558212"/>
          </a:xfrm>
          <a:custGeom>
            <a:rect b="b" l="l" r="r" t="t"/>
            <a:pathLst>
              <a:path extrusionOk="0" h="1558212" w="1764099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rgbClr val="4372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21"/>
          <p:cNvSpPr/>
          <p:nvPr/>
        </p:nvSpPr>
        <p:spPr>
          <a:xfrm>
            <a:off x="1" y="1691640"/>
            <a:ext cx="12191999" cy="5166360"/>
          </a:xfrm>
          <a:custGeom>
            <a:rect b="b" l="l" r="r" t="t"/>
            <a:pathLst>
              <a:path extrusionOk="0" h="5166360" w="12191999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p21"/>
          <p:cNvSpPr/>
          <p:nvPr/>
        </p:nvSpPr>
        <p:spPr>
          <a:xfrm>
            <a:off x="0" y="1691641"/>
            <a:ext cx="971654" cy="2096979"/>
          </a:xfrm>
          <a:custGeom>
            <a:rect b="b" l="l" r="r" t="t"/>
            <a:pathLst>
              <a:path extrusionOk="0" h="2096979" w="971654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p21"/>
          <p:cNvSpPr txBox="1"/>
          <p:nvPr>
            <p:ph idx="1" type="body"/>
          </p:nvPr>
        </p:nvSpPr>
        <p:spPr>
          <a:xfrm>
            <a:off x="1653363" y="2176272"/>
            <a:ext cx="9367204" cy="4041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디렉토리 안의 이미지 전체 수정</a:t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318" name="Google Shape;31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3749" y="2740130"/>
            <a:ext cx="6232582" cy="1402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"/>
          <p:cNvSpPr txBox="1"/>
          <p:nvPr>
            <p:ph type="title"/>
          </p:nvPr>
        </p:nvSpPr>
        <p:spPr>
          <a:xfrm>
            <a:off x="1653363" y="365760"/>
            <a:ext cx="9367203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algun Gothic"/>
              <a:buNone/>
            </a:pPr>
            <a:r>
              <a:rPr lang="en-US" sz="3959"/>
              <a:t>3. Playing with Video</a:t>
            </a:r>
            <a:br>
              <a:rPr lang="en-US" sz="3959"/>
            </a:br>
            <a:r>
              <a:rPr lang="en-US" sz="3959"/>
              <a:t>- Playing Video Files</a:t>
            </a:r>
            <a:endParaRPr sz="3959"/>
          </a:p>
        </p:txBody>
      </p:sp>
      <p:sp>
        <p:nvSpPr>
          <p:cNvPr id="324" name="Google Shape;324;p22"/>
          <p:cNvSpPr/>
          <p:nvPr/>
        </p:nvSpPr>
        <p:spPr>
          <a:xfrm>
            <a:off x="1" y="0"/>
            <a:ext cx="1764099" cy="1558212"/>
          </a:xfrm>
          <a:custGeom>
            <a:rect b="b" l="l" r="r" t="t"/>
            <a:pathLst>
              <a:path extrusionOk="0" h="1558212" w="1764099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rgbClr val="4372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" name="Google Shape;325;p22"/>
          <p:cNvSpPr/>
          <p:nvPr/>
        </p:nvSpPr>
        <p:spPr>
          <a:xfrm>
            <a:off x="1" y="1691640"/>
            <a:ext cx="12191999" cy="5166360"/>
          </a:xfrm>
          <a:custGeom>
            <a:rect b="b" l="l" r="r" t="t"/>
            <a:pathLst>
              <a:path extrusionOk="0" h="5166360" w="12191999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p22"/>
          <p:cNvSpPr/>
          <p:nvPr/>
        </p:nvSpPr>
        <p:spPr>
          <a:xfrm>
            <a:off x="0" y="1691641"/>
            <a:ext cx="971654" cy="2096979"/>
          </a:xfrm>
          <a:custGeom>
            <a:rect b="b" l="l" r="r" t="t"/>
            <a:pathLst>
              <a:path extrusionOk="0" h="2096979" w="971654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p22"/>
          <p:cNvSpPr txBox="1"/>
          <p:nvPr>
            <p:ph idx="1" type="body"/>
          </p:nvPr>
        </p:nvSpPr>
        <p:spPr>
          <a:xfrm>
            <a:off x="1653363" y="2176272"/>
            <a:ext cx="9367204" cy="4041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Totem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Mplayer</a:t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Xine</a:t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VLC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descr="Linux Mint - Community" id="328" name="Google Shape;32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0971" y="2032115"/>
            <a:ext cx="2672620" cy="20969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tall MPlayer on Ubuntu and Other Linux Distributions" id="329" name="Google Shape;32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1498" y="2183116"/>
            <a:ext cx="3191069" cy="17949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ine - A Free Video Player - Home" id="330" name="Google Shape;330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4383" y="4787835"/>
            <a:ext cx="2985796" cy="11021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wnload VLC Linux 3.0.8" id="331" name="Google Shape;331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76365" y="4158395"/>
            <a:ext cx="3381333" cy="2361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"/>
          <p:cNvSpPr txBox="1"/>
          <p:nvPr>
            <p:ph type="title"/>
          </p:nvPr>
        </p:nvSpPr>
        <p:spPr>
          <a:xfrm>
            <a:off x="1653363" y="365760"/>
            <a:ext cx="9367203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algun Gothic"/>
              <a:buNone/>
            </a:pPr>
            <a:r>
              <a:rPr lang="en-US" sz="3959"/>
              <a:t>3. Playing with Video</a:t>
            </a:r>
            <a:br>
              <a:rPr lang="en-US" sz="3959"/>
            </a:br>
            <a:r>
              <a:rPr lang="en-US" sz="2520"/>
              <a:t>- Installing Video Software </a:t>
            </a:r>
            <a:br>
              <a:rPr lang="en-US" sz="2520"/>
            </a:br>
            <a:r>
              <a:rPr lang="en-US" sz="2520"/>
              <a:t>- Starting the DVD player</a:t>
            </a:r>
            <a:endParaRPr sz="2520"/>
          </a:p>
        </p:txBody>
      </p:sp>
      <p:sp>
        <p:nvSpPr>
          <p:cNvPr id="337" name="Google Shape;337;p23"/>
          <p:cNvSpPr/>
          <p:nvPr/>
        </p:nvSpPr>
        <p:spPr>
          <a:xfrm>
            <a:off x="1" y="0"/>
            <a:ext cx="1764099" cy="1558212"/>
          </a:xfrm>
          <a:custGeom>
            <a:rect b="b" l="l" r="r" t="t"/>
            <a:pathLst>
              <a:path extrusionOk="0" h="1558212" w="1764099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rgbClr val="4372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8" name="Google Shape;338;p23"/>
          <p:cNvSpPr/>
          <p:nvPr/>
        </p:nvSpPr>
        <p:spPr>
          <a:xfrm>
            <a:off x="1" y="1691640"/>
            <a:ext cx="12191999" cy="5166360"/>
          </a:xfrm>
          <a:custGeom>
            <a:rect b="b" l="l" r="r" t="t"/>
            <a:pathLst>
              <a:path extrusionOk="0" h="5166360" w="12191999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9" name="Google Shape;339;p23"/>
          <p:cNvSpPr/>
          <p:nvPr/>
        </p:nvSpPr>
        <p:spPr>
          <a:xfrm>
            <a:off x="0" y="1691641"/>
            <a:ext cx="971654" cy="2096979"/>
          </a:xfrm>
          <a:custGeom>
            <a:rect b="b" l="l" r="r" t="t"/>
            <a:pathLst>
              <a:path extrusionOk="0" h="2096979" w="971654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0" name="Google Shape;340;p23"/>
          <p:cNvSpPr txBox="1"/>
          <p:nvPr>
            <p:ph idx="1" type="body"/>
          </p:nvPr>
        </p:nvSpPr>
        <p:spPr>
          <a:xfrm>
            <a:off x="1653363" y="2176272"/>
            <a:ext cx="9367204" cy="4041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gstreamer1.0-plugins-good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libdvdcss</a:t>
            </a:r>
            <a:endParaRPr sz="2400"/>
          </a:p>
          <a:p>
            <a:pPr indent="-2667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$sudo apt-get install libdvd-pkg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$sudo dpkg-reconfigure libdvd-pkg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실행하기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$mplayer dvd://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b57989bb70_0_6"/>
          <p:cNvSpPr/>
          <p:nvPr/>
        </p:nvSpPr>
        <p:spPr>
          <a:xfrm>
            <a:off x="1" y="0"/>
            <a:ext cx="1764099" cy="1558212"/>
          </a:xfrm>
          <a:custGeom>
            <a:rect b="b" l="l" r="r" t="t"/>
            <a:pathLst>
              <a:path extrusionOk="0" h="1558212" w="1764099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rgbClr val="4372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6" name="Google Shape;346;gb57989bb70_0_6"/>
          <p:cNvSpPr/>
          <p:nvPr/>
        </p:nvSpPr>
        <p:spPr>
          <a:xfrm>
            <a:off x="1" y="1691640"/>
            <a:ext cx="12191999" cy="5166360"/>
          </a:xfrm>
          <a:custGeom>
            <a:rect b="b" l="l" r="r" t="t"/>
            <a:pathLst>
              <a:path extrusionOk="0" h="5166360" w="12191999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7" name="Google Shape;347;gb57989bb70_0_6"/>
          <p:cNvSpPr/>
          <p:nvPr/>
        </p:nvSpPr>
        <p:spPr>
          <a:xfrm>
            <a:off x="0" y="1691641"/>
            <a:ext cx="971654" cy="2096979"/>
          </a:xfrm>
          <a:custGeom>
            <a:rect b="b" l="l" r="r" t="t"/>
            <a:pathLst>
              <a:path extrusionOk="0" h="2096979" w="971654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gb57989bb70_0_6"/>
          <p:cNvSpPr txBox="1"/>
          <p:nvPr>
            <p:ph idx="1" type="body"/>
          </p:nvPr>
        </p:nvSpPr>
        <p:spPr>
          <a:xfrm>
            <a:off x="1653363" y="2176272"/>
            <a:ext cx="9367200" cy="40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0"/>
              <a:t>감사합니다.</a:t>
            </a:r>
            <a:endParaRPr sz="100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1653363" y="365760"/>
            <a:ext cx="9367203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algun Gothic"/>
              <a:buNone/>
            </a:pPr>
            <a:r>
              <a:rPr lang="en-US" sz="3959"/>
              <a:t>1. Working with Audio</a:t>
            </a:r>
            <a:br>
              <a:rPr lang="en-US" sz="3959"/>
            </a:br>
            <a:r>
              <a:rPr lang="en-US" sz="3959"/>
              <a:t>- Playing Music</a:t>
            </a:r>
            <a:endParaRPr sz="3959"/>
          </a:p>
        </p:txBody>
      </p:sp>
      <p:sp>
        <p:nvSpPr>
          <p:cNvPr id="105" name="Google Shape;105;p3"/>
          <p:cNvSpPr/>
          <p:nvPr/>
        </p:nvSpPr>
        <p:spPr>
          <a:xfrm>
            <a:off x="1" y="0"/>
            <a:ext cx="1764099" cy="1558212"/>
          </a:xfrm>
          <a:custGeom>
            <a:rect b="b" l="l" r="r" t="t"/>
            <a:pathLst>
              <a:path extrusionOk="0" h="1558212" w="1764099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rgbClr val="4372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1" y="1691640"/>
            <a:ext cx="12191999" cy="5166360"/>
          </a:xfrm>
          <a:custGeom>
            <a:rect b="b" l="l" r="r" t="t"/>
            <a:pathLst>
              <a:path extrusionOk="0" h="5166360" w="12191999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0" y="1691641"/>
            <a:ext cx="971654" cy="2096979"/>
          </a:xfrm>
          <a:custGeom>
            <a:rect b="b" l="l" r="r" t="t"/>
            <a:pathLst>
              <a:path extrusionOk="0" h="2096979" w="971654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1653363" y="2176272"/>
            <a:ext cx="9367204" cy="4041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play 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Ogg123 (Ogg Vorbis)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mpg321 (mp3)</a:t>
            </a:r>
            <a:endParaRPr/>
          </a:p>
        </p:txBody>
      </p:sp>
      <p:pic>
        <p:nvPicPr>
          <p:cNvPr descr="MP3 File Format To Discontinue – theFIVE10.com"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44431" y="2843796"/>
            <a:ext cx="2292264" cy="28834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gg 파일 형식 기호 - 무료 상호 작용개 아이콘" id="110" name="Google Shape;11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7698" y="2843795"/>
            <a:ext cx="2883428" cy="2883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1653363" y="365760"/>
            <a:ext cx="9367203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algun Gothic"/>
              <a:buNone/>
            </a:pPr>
            <a:r>
              <a:rPr lang="en-US" sz="3959"/>
              <a:t>1. Working with Audio</a:t>
            </a:r>
            <a:br>
              <a:rPr lang="en-US" sz="3959"/>
            </a:br>
            <a:r>
              <a:rPr lang="en-US" sz="3959"/>
              <a:t>- Playing Music</a:t>
            </a:r>
            <a:endParaRPr sz="3959"/>
          </a:p>
        </p:txBody>
      </p:sp>
      <p:sp>
        <p:nvSpPr>
          <p:cNvPr id="116" name="Google Shape;116;p4"/>
          <p:cNvSpPr/>
          <p:nvPr/>
        </p:nvSpPr>
        <p:spPr>
          <a:xfrm>
            <a:off x="1" y="0"/>
            <a:ext cx="1764099" cy="1558212"/>
          </a:xfrm>
          <a:custGeom>
            <a:rect b="b" l="l" r="r" t="t"/>
            <a:pathLst>
              <a:path extrusionOk="0" h="1558212" w="1764099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rgbClr val="4372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" y="1691640"/>
            <a:ext cx="12191999" cy="5166360"/>
          </a:xfrm>
          <a:custGeom>
            <a:rect b="b" l="l" r="r" t="t"/>
            <a:pathLst>
              <a:path extrusionOk="0" h="5166360" w="12191999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0" y="1691641"/>
            <a:ext cx="971654" cy="2096979"/>
          </a:xfrm>
          <a:custGeom>
            <a:rect b="b" l="l" r="r" t="t"/>
            <a:pathLst>
              <a:path extrusionOk="0" h="2096979" w="971654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1653363" y="2176272"/>
            <a:ext cx="9367204" cy="4041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‘sox’ package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$sox –h</a:t>
            </a:r>
            <a:endParaRPr/>
          </a:p>
          <a:p>
            <a:pPr indent="-762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$play sample3.wav</a:t>
            </a:r>
            <a:endParaRPr sz="2400"/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6693" y="2970749"/>
            <a:ext cx="6570355" cy="245269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/>
          <p:nvPr/>
        </p:nvSpPr>
        <p:spPr>
          <a:xfrm>
            <a:off x="7100596" y="3639330"/>
            <a:ext cx="289249" cy="149290"/>
          </a:xfrm>
          <a:prstGeom prst="rect">
            <a:avLst/>
          </a:prstGeom>
          <a:solidFill>
            <a:srgbClr val="FFFF00">
              <a:alpha val="35686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1653363" y="365760"/>
            <a:ext cx="9367203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algun Gothic"/>
              <a:buNone/>
            </a:pPr>
            <a:r>
              <a:rPr lang="en-US" sz="3959"/>
              <a:t>1. Working with Audio</a:t>
            </a:r>
            <a:br>
              <a:rPr lang="en-US" sz="3959"/>
            </a:br>
            <a:r>
              <a:rPr lang="en-US" sz="3959"/>
              <a:t>- Playing Music</a:t>
            </a:r>
            <a:endParaRPr sz="3959"/>
          </a:p>
        </p:txBody>
      </p:sp>
      <p:sp>
        <p:nvSpPr>
          <p:cNvPr id="127" name="Google Shape;127;p5"/>
          <p:cNvSpPr/>
          <p:nvPr/>
        </p:nvSpPr>
        <p:spPr>
          <a:xfrm>
            <a:off x="1" y="0"/>
            <a:ext cx="1764099" cy="1558212"/>
          </a:xfrm>
          <a:custGeom>
            <a:rect b="b" l="l" r="r" t="t"/>
            <a:pathLst>
              <a:path extrusionOk="0" h="1558212" w="1764099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rgbClr val="4372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1" y="1691640"/>
            <a:ext cx="12191999" cy="5166360"/>
          </a:xfrm>
          <a:custGeom>
            <a:rect b="b" l="l" r="r" t="t"/>
            <a:pathLst>
              <a:path extrusionOk="0" h="5166360" w="12191999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0" y="1691641"/>
            <a:ext cx="971654" cy="2096979"/>
          </a:xfrm>
          <a:custGeom>
            <a:rect b="b" l="l" r="r" t="t"/>
            <a:pathLst>
              <a:path extrusionOk="0" h="2096979" w="971654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5"/>
          <p:cNvSpPr txBox="1"/>
          <p:nvPr>
            <p:ph idx="1" type="body"/>
          </p:nvPr>
        </p:nvSpPr>
        <p:spPr>
          <a:xfrm>
            <a:off x="1653363" y="2176272"/>
            <a:ext cx="9367204" cy="4041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‘vorbis-tools’ package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$ogg123 sample1.ogg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‘Ctrl+c’ (다음 곡으로 스킵)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‘Ctrl+c‘ 두 번 (종료)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31" name="Google Shape;1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2317" y="3102724"/>
            <a:ext cx="6897063" cy="1371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type="title"/>
          </p:nvPr>
        </p:nvSpPr>
        <p:spPr>
          <a:xfrm>
            <a:off x="1653363" y="365760"/>
            <a:ext cx="9367203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algun Gothic"/>
              <a:buNone/>
            </a:pPr>
            <a:r>
              <a:rPr lang="en-US" sz="3959"/>
              <a:t>1. Working with Audio</a:t>
            </a:r>
            <a:br>
              <a:rPr lang="en-US" sz="3959"/>
            </a:br>
            <a:r>
              <a:rPr lang="en-US" sz="3959"/>
              <a:t>- Playing Music</a:t>
            </a:r>
            <a:endParaRPr sz="3959"/>
          </a:p>
        </p:txBody>
      </p:sp>
      <p:sp>
        <p:nvSpPr>
          <p:cNvPr id="137" name="Google Shape;137;p6"/>
          <p:cNvSpPr/>
          <p:nvPr/>
        </p:nvSpPr>
        <p:spPr>
          <a:xfrm>
            <a:off x="1" y="0"/>
            <a:ext cx="1764099" cy="1558212"/>
          </a:xfrm>
          <a:custGeom>
            <a:rect b="b" l="l" r="r" t="t"/>
            <a:pathLst>
              <a:path extrusionOk="0" h="1558212" w="1764099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rgbClr val="4372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1" y="1691640"/>
            <a:ext cx="12191999" cy="5166360"/>
          </a:xfrm>
          <a:custGeom>
            <a:rect b="b" l="l" r="r" t="t"/>
            <a:pathLst>
              <a:path extrusionOk="0" h="5166360" w="12191999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0" y="1691641"/>
            <a:ext cx="971654" cy="2096979"/>
          </a:xfrm>
          <a:custGeom>
            <a:rect b="b" l="l" r="r" t="t"/>
            <a:pathLst>
              <a:path extrusionOk="0" h="2096979" w="971654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6"/>
          <p:cNvSpPr txBox="1"/>
          <p:nvPr>
            <p:ph idx="1" type="body"/>
          </p:nvPr>
        </p:nvSpPr>
        <p:spPr>
          <a:xfrm>
            <a:off x="1653363" y="2176272"/>
            <a:ext cx="9367204" cy="4041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‘mpg321’ package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$mpg321 sample1.mp3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$mpg321 –z *.mp3 (pseudo-random order)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$mpg321 –Z *.mp3 (-z와 같으나 무한 반복)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4100" y="3040068"/>
            <a:ext cx="6916115" cy="1695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>
            <p:ph type="title"/>
          </p:nvPr>
        </p:nvSpPr>
        <p:spPr>
          <a:xfrm>
            <a:off x="1653363" y="365760"/>
            <a:ext cx="9367203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algun Gothic"/>
              <a:buNone/>
            </a:pPr>
            <a:r>
              <a:rPr lang="en-US" sz="3959"/>
              <a:t>1. Working with Audio</a:t>
            </a:r>
            <a:br>
              <a:rPr lang="en-US" sz="3959"/>
            </a:br>
            <a:r>
              <a:rPr lang="en-US" sz="3959"/>
              <a:t>- Adjusting Audio Levels</a:t>
            </a:r>
            <a:endParaRPr sz="3959"/>
          </a:p>
        </p:txBody>
      </p:sp>
      <p:sp>
        <p:nvSpPr>
          <p:cNvPr id="147" name="Google Shape;147;p7"/>
          <p:cNvSpPr/>
          <p:nvPr/>
        </p:nvSpPr>
        <p:spPr>
          <a:xfrm>
            <a:off x="1" y="0"/>
            <a:ext cx="1764099" cy="1558212"/>
          </a:xfrm>
          <a:custGeom>
            <a:rect b="b" l="l" r="r" t="t"/>
            <a:pathLst>
              <a:path extrusionOk="0" h="1558212" w="1764099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rgbClr val="4372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1" y="1691640"/>
            <a:ext cx="12191999" cy="5166360"/>
          </a:xfrm>
          <a:custGeom>
            <a:rect b="b" l="l" r="r" t="t"/>
            <a:pathLst>
              <a:path extrusionOk="0" h="5166360" w="12191999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7"/>
          <p:cNvSpPr/>
          <p:nvPr/>
        </p:nvSpPr>
        <p:spPr>
          <a:xfrm>
            <a:off x="0" y="1691641"/>
            <a:ext cx="971654" cy="2096979"/>
          </a:xfrm>
          <a:custGeom>
            <a:rect b="b" l="l" r="r" t="t"/>
            <a:pathLst>
              <a:path extrusionOk="0" h="2096979" w="971654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7"/>
          <p:cNvSpPr txBox="1"/>
          <p:nvPr>
            <p:ph idx="1" type="body"/>
          </p:nvPr>
        </p:nvSpPr>
        <p:spPr>
          <a:xfrm>
            <a:off x="1653363" y="2176272"/>
            <a:ext cx="9367204" cy="4041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ALSA (Advanced Linux Sound Architecture)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OSS (OpenSourceSoundSystem) : 구식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$alsamixer</a:t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51" name="Google Shape;1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6808" y="3080947"/>
            <a:ext cx="6044392" cy="3621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>
            <p:ph type="title"/>
          </p:nvPr>
        </p:nvSpPr>
        <p:spPr>
          <a:xfrm>
            <a:off x="1653363" y="365760"/>
            <a:ext cx="9367203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algun Gothic"/>
              <a:buNone/>
            </a:pPr>
            <a:r>
              <a:rPr lang="en-US" sz="3959"/>
              <a:t>1. Working with Audio</a:t>
            </a:r>
            <a:br>
              <a:rPr lang="en-US" sz="3959"/>
            </a:br>
            <a:r>
              <a:rPr lang="en-US" sz="3959"/>
              <a:t>- Adjusting Audio Levels</a:t>
            </a:r>
            <a:endParaRPr sz="3959"/>
          </a:p>
        </p:txBody>
      </p:sp>
      <p:sp>
        <p:nvSpPr>
          <p:cNvPr id="157" name="Google Shape;157;p8"/>
          <p:cNvSpPr/>
          <p:nvPr/>
        </p:nvSpPr>
        <p:spPr>
          <a:xfrm>
            <a:off x="1" y="0"/>
            <a:ext cx="1764099" cy="1558212"/>
          </a:xfrm>
          <a:custGeom>
            <a:rect b="b" l="l" r="r" t="t"/>
            <a:pathLst>
              <a:path extrusionOk="0" h="1558212" w="1764099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rgbClr val="4372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8"/>
          <p:cNvSpPr/>
          <p:nvPr/>
        </p:nvSpPr>
        <p:spPr>
          <a:xfrm>
            <a:off x="1" y="1691640"/>
            <a:ext cx="12191999" cy="5166360"/>
          </a:xfrm>
          <a:custGeom>
            <a:rect b="b" l="l" r="r" t="t"/>
            <a:pathLst>
              <a:path extrusionOk="0" h="5166360" w="12191999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8"/>
          <p:cNvSpPr/>
          <p:nvPr/>
        </p:nvSpPr>
        <p:spPr>
          <a:xfrm>
            <a:off x="0" y="1691641"/>
            <a:ext cx="971654" cy="2096979"/>
          </a:xfrm>
          <a:custGeom>
            <a:rect b="b" l="l" r="r" t="t"/>
            <a:pathLst>
              <a:path extrusionOk="0" h="2096979" w="971654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8"/>
          <p:cNvSpPr txBox="1"/>
          <p:nvPr>
            <p:ph idx="1" type="body"/>
          </p:nvPr>
        </p:nvSpPr>
        <p:spPr>
          <a:xfrm>
            <a:off x="1653363" y="2176272"/>
            <a:ext cx="9367204" cy="4041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‘aumix’ package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$aumix</a:t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$aumix -q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61" name="Google Shape;16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4100" y="2988408"/>
            <a:ext cx="6887536" cy="1600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4100" y="5347142"/>
            <a:ext cx="3496163" cy="552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>
            <p:ph type="title"/>
          </p:nvPr>
        </p:nvSpPr>
        <p:spPr>
          <a:xfrm>
            <a:off x="1653363" y="365760"/>
            <a:ext cx="9367203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algun Gothic"/>
              <a:buNone/>
            </a:pPr>
            <a:r>
              <a:rPr lang="en-US" sz="3959"/>
              <a:t>1. Working with Audio</a:t>
            </a:r>
            <a:br>
              <a:rPr lang="en-US" sz="3959"/>
            </a:br>
            <a:r>
              <a:rPr lang="en-US" sz="3959"/>
              <a:t>- Encoding Music</a:t>
            </a:r>
            <a:endParaRPr sz="3959"/>
          </a:p>
        </p:txBody>
      </p:sp>
      <p:sp>
        <p:nvSpPr>
          <p:cNvPr id="168" name="Google Shape;168;p9"/>
          <p:cNvSpPr/>
          <p:nvPr/>
        </p:nvSpPr>
        <p:spPr>
          <a:xfrm>
            <a:off x="1" y="0"/>
            <a:ext cx="1764099" cy="1558212"/>
          </a:xfrm>
          <a:custGeom>
            <a:rect b="b" l="l" r="r" t="t"/>
            <a:pathLst>
              <a:path extrusionOk="0" h="1558212" w="1764099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rgbClr val="4372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9"/>
          <p:cNvSpPr/>
          <p:nvPr/>
        </p:nvSpPr>
        <p:spPr>
          <a:xfrm>
            <a:off x="1" y="1691640"/>
            <a:ext cx="12191999" cy="5166360"/>
          </a:xfrm>
          <a:custGeom>
            <a:rect b="b" l="l" r="r" t="t"/>
            <a:pathLst>
              <a:path extrusionOk="0" h="5166360" w="12191999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9"/>
          <p:cNvSpPr/>
          <p:nvPr/>
        </p:nvSpPr>
        <p:spPr>
          <a:xfrm>
            <a:off x="0" y="1691641"/>
            <a:ext cx="971654" cy="2096979"/>
          </a:xfrm>
          <a:custGeom>
            <a:rect b="b" l="l" r="r" t="t"/>
            <a:pathLst>
              <a:path extrusionOk="0" h="2096979" w="971654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9"/>
          <p:cNvSpPr txBox="1"/>
          <p:nvPr>
            <p:ph idx="1" type="body"/>
          </p:nvPr>
        </p:nvSpPr>
        <p:spPr>
          <a:xfrm>
            <a:off x="1653363" y="2176272"/>
            <a:ext cx="9367204" cy="4041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oggenc</a:t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72" name="Google Shape;17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549" y="2735660"/>
            <a:ext cx="5034155" cy="258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69413" y="2290105"/>
            <a:ext cx="6109120" cy="381398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9"/>
          <p:cNvSpPr/>
          <p:nvPr/>
        </p:nvSpPr>
        <p:spPr>
          <a:xfrm flipH="1" rot="10800000">
            <a:off x="5969413" y="4245428"/>
            <a:ext cx="2540105" cy="1077881"/>
          </a:xfrm>
          <a:prstGeom prst="rect">
            <a:avLst/>
          </a:prstGeom>
          <a:solidFill>
            <a:srgbClr val="FFFF00">
              <a:alpha val="20000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9"/>
          <p:cNvSpPr/>
          <p:nvPr/>
        </p:nvSpPr>
        <p:spPr>
          <a:xfrm flipH="1" rot="10800000">
            <a:off x="253549" y="2735658"/>
            <a:ext cx="4019871" cy="693340"/>
          </a:xfrm>
          <a:prstGeom prst="rect">
            <a:avLst/>
          </a:prstGeom>
          <a:solidFill>
            <a:srgbClr val="FFFF00">
              <a:alpha val="20000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2021-01-21T06:02:46Z</dcterms:created>
  <dc:creator>서보경</dc:creator>
</cp:coreProperties>
</file>