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71" r:id="rId6"/>
    <p:sldId id="272" r:id="rId7"/>
    <p:sldId id="26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647" autoAdjust="0"/>
  </p:normalViewPr>
  <p:slideViewPr>
    <p:cSldViewPr snapToGrid="0">
      <p:cViewPr varScale="1">
        <p:scale>
          <a:sx n="62" d="100"/>
          <a:sy n="62" d="100"/>
        </p:scale>
        <p:origin x="1200" y="60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2021년 2월 16일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2021년 2월 16일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병목 현상이 일어나는지 확인할 때 쓰일 수 있음</a:t>
            </a:r>
            <a:endParaRPr lang="en-US" altLang="ko-KR" dirty="0"/>
          </a:p>
          <a:p>
            <a:r>
              <a:rPr lang="en-US" altLang="ko-KR" dirty="0"/>
              <a:t>%</a:t>
            </a:r>
            <a:r>
              <a:rPr lang="en-US" altLang="ko-KR" dirty="0" err="1"/>
              <a:t>iowait</a:t>
            </a:r>
            <a:r>
              <a:rPr lang="ko-KR" altLang="en-US" dirty="0"/>
              <a:t> 이 높으면 디스크 인풋</a:t>
            </a:r>
            <a:r>
              <a:rPr lang="en-US" altLang="ko-KR" dirty="0"/>
              <a:t>/</a:t>
            </a:r>
            <a:r>
              <a:rPr lang="ko-KR" altLang="en-US" dirty="0"/>
              <a:t>아웃풋이 시스템의 병목현상을 일으키는 원인일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altLang="ko-KR" noProof="0" smtClean="0"/>
              <a:pPr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97903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계속 작업중이라고 알리는 파일시스템을 분리하고 싶을 때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altLang="ko-KR" noProof="0" smtClean="0"/>
              <a:pPr/>
              <a:t>11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883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Cal 2013 </a:t>
            </a:r>
            <a:r>
              <a:rPr lang="en-US" altLang="ko-KR" dirty="0">
                <a:sym typeface="Wingdings" panose="05000000000000000000" pitchFamily="2" charset="2"/>
              </a:rPr>
              <a:t> 2013</a:t>
            </a:r>
            <a:r>
              <a:rPr lang="ko-KR" altLang="en-US" dirty="0">
                <a:sym typeface="Wingdings" panose="05000000000000000000" pitchFamily="2" charset="2"/>
              </a:rPr>
              <a:t>년 달력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altLang="ko-KR" noProof="0" smtClean="0"/>
              <a:pPr/>
              <a:t>13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209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altLang="ko-KR" noProof="0" smtClean="0"/>
              <a:pPr/>
              <a:t>15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935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Grub.cfg</a:t>
            </a:r>
            <a:r>
              <a:rPr lang="en-US" altLang="ko-KR" dirty="0"/>
              <a:t> </a:t>
            </a:r>
            <a:r>
              <a:rPr lang="ko-KR" altLang="en-US" dirty="0"/>
              <a:t>파일을 바로 수정해서는 안된다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Overwrite</a:t>
            </a:r>
            <a:r>
              <a:rPr lang="ko-KR" altLang="en-US" dirty="0"/>
              <a:t>해서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altLang="ko-KR" noProof="0" smtClean="0"/>
              <a:pPr/>
              <a:t>16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047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 시작 후 바이오스가 부트가능한 하드디스크를 찾으면 부팅의 컨트롤이 </a:t>
            </a:r>
            <a:r>
              <a:rPr lang="ko-KR" altLang="en-US" dirty="0" err="1"/>
              <a:t>부트로더로</a:t>
            </a:r>
            <a:r>
              <a:rPr lang="ko-KR" altLang="en-US" dirty="0"/>
              <a:t> 넘어가고</a:t>
            </a:r>
            <a:endParaRPr lang="en-US" altLang="ko-KR" dirty="0"/>
          </a:p>
          <a:p>
            <a:r>
              <a:rPr lang="en-US" altLang="ko-KR" dirty="0"/>
              <a:t>GRUB</a:t>
            </a:r>
            <a:r>
              <a:rPr lang="ko-KR" altLang="en-US" dirty="0"/>
              <a:t>가 기본 </a:t>
            </a:r>
            <a:r>
              <a:rPr lang="ko-KR" altLang="en-US" dirty="0" err="1"/>
              <a:t>부트로더임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겹쳐 써야함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altLang="ko-KR" noProof="0" smtClean="0"/>
              <a:pPr/>
              <a:t>17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96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Runlevel</a:t>
            </a:r>
            <a:r>
              <a:rPr lang="ko-KR" altLang="en-US" dirty="0"/>
              <a:t> 은 현재와 전의 </a:t>
            </a:r>
            <a:r>
              <a:rPr lang="ko-KR" altLang="en-US" dirty="0" err="1"/>
              <a:t>런레벨을</a:t>
            </a:r>
            <a:r>
              <a:rPr lang="ko-KR" altLang="en-US" dirty="0"/>
              <a:t> 표시해준다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altLang="ko-KR" noProof="0" smtClean="0"/>
              <a:pPr/>
              <a:t>18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6216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228600" indent="-228600" rtl="0">
              <a:buFont typeface="Arial" panose="020B0604020202020204" pitchFamily="34" charset="0"/>
              <a:buAutoNum type="arabicPeriod"/>
            </a:pPr>
            <a:r>
              <a:rPr lang="ko-KR" altLang="en-US" dirty="0">
                <a:ea typeface="맑은 고딕" panose="020B0503020000020004" pitchFamily="50" charset="-127"/>
              </a:rPr>
              <a:t>전력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디바이스</a:t>
            </a:r>
            <a:r>
              <a:rPr lang="en-US" altLang="ko-KR" dirty="0"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ea typeface="맑은 고딕" panose="020B0503020000020004" pitchFamily="50" charset="-127"/>
              </a:rPr>
              <a:t>메모리 등의 자원을 모니터 하고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marL="228600" indent="-228600" rtl="0">
              <a:buFont typeface="Arial" panose="020B0604020202020204" pitchFamily="34" charset="0"/>
              <a:buAutoNum type="arabicPeriod"/>
            </a:pPr>
            <a:r>
              <a:rPr lang="ko-KR" altLang="en-US" dirty="0">
                <a:ea typeface="맑은 고딕" panose="020B0503020000020004" pitchFamily="50" charset="-127"/>
              </a:rPr>
              <a:t>시스템 시계를 체크하고 설정하는 법</a:t>
            </a:r>
            <a:r>
              <a:rPr lang="en-US" altLang="ko-KR" dirty="0">
                <a:ea typeface="맑은 고딕" panose="020B0503020000020004" pitchFamily="50" charset="-127"/>
              </a:rPr>
              <a:t>,</a:t>
            </a:r>
          </a:p>
          <a:p>
            <a:pPr marL="228600" indent="-228600" rtl="0">
              <a:buFont typeface="Arial" panose="020B0604020202020204" pitchFamily="34" charset="0"/>
              <a:buAutoNum type="arabicPeriod"/>
            </a:pPr>
            <a:r>
              <a:rPr lang="ko-KR" altLang="en-US" dirty="0">
                <a:ea typeface="맑은 고딕" panose="020B0503020000020004" pitchFamily="50" charset="-127"/>
              </a:rPr>
              <a:t>부트 프로세스와 </a:t>
            </a:r>
            <a:r>
              <a:rPr lang="ko-KR" altLang="en-US" dirty="0" err="1">
                <a:ea typeface="맑은 고딕" panose="020B0503020000020004" pitchFamily="50" charset="-127"/>
              </a:rPr>
              <a:t>런레벨에</a:t>
            </a:r>
            <a:r>
              <a:rPr lang="ko-KR" altLang="en-US" dirty="0">
                <a:ea typeface="맑은 고딕" panose="020B0503020000020004" pitchFamily="50" charset="-127"/>
              </a:rPr>
              <a:t> 대해 배운 뒤</a:t>
            </a:r>
            <a:endParaRPr lang="en-US" altLang="ko-KR" dirty="0">
              <a:ea typeface="맑은 고딕" panose="020B0503020000020004" pitchFamily="50" charset="-127"/>
            </a:endParaRPr>
          </a:p>
          <a:p>
            <a:pPr marL="228600" indent="-228600" rtl="0">
              <a:buFont typeface="Arial" panose="020B0604020202020204" pitchFamily="34" charset="0"/>
              <a:buAutoNum type="arabicPeriod"/>
            </a:pPr>
            <a:r>
              <a:rPr lang="ko-KR" altLang="en-US" dirty="0">
                <a:ea typeface="맑은 고딕" panose="020B0503020000020004" pitchFamily="50" charset="-127"/>
              </a:rPr>
              <a:t>커널과 컴퓨터 하드웨어에 대한 정보를 보는 법에 대해 공부</a:t>
            </a:r>
            <a:endParaRPr lang="ko" dirty="0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Free : </a:t>
            </a:r>
            <a:r>
              <a:rPr lang="ko-KR" altLang="en-US" dirty="0"/>
              <a:t>얼만큼의 메모리가 사용되고 있는지 알려준다</a:t>
            </a:r>
            <a:endParaRPr lang="en-US" altLang="ko-KR" dirty="0"/>
          </a:p>
          <a:p>
            <a:pPr rtl="0"/>
            <a:r>
              <a:rPr lang="ko-KR" altLang="en-US" dirty="0"/>
              <a:t>기본적으로 단위는 킬로바이트</a:t>
            </a:r>
            <a:endParaRPr lang="en-US" altLang="ko-KR" dirty="0"/>
          </a:p>
          <a:p>
            <a:pPr rtl="0"/>
            <a:r>
              <a:rPr lang="en-US" dirty="0"/>
              <a:t>Total / used / free / shared </a:t>
            </a:r>
            <a:r>
              <a:rPr lang="ko-KR" altLang="en-US" dirty="0"/>
              <a:t>등등 표시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RES</a:t>
            </a:r>
            <a:r>
              <a:rPr lang="ko-KR" altLang="en-US" noProof="0" dirty="0"/>
              <a:t> </a:t>
            </a:r>
            <a:r>
              <a:rPr lang="en-US" altLang="ko-KR" noProof="0" dirty="0"/>
              <a:t>column:</a:t>
            </a:r>
            <a:r>
              <a:rPr lang="ko-KR" altLang="en-US" noProof="0" dirty="0"/>
              <a:t> 실제 물리적인 램 사용량을 표시해 줌 </a:t>
            </a:r>
            <a:r>
              <a:rPr lang="en-US" altLang="ko-KR" noProof="0" dirty="0"/>
              <a:t>(resident size)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탈출하려면 </a:t>
            </a:r>
            <a:r>
              <a:rPr lang="en-US" altLang="ko-KR" dirty="0" err="1"/>
              <a:t>Ctrl+c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altLang="ko-KR" noProof="0" smtClean="0"/>
              <a:pPr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988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커널이 자기만의 </a:t>
            </a:r>
            <a:r>
              <a:rPr lang="ko-KR" altLang="en-US" dirty="0" err="1"/>
              <a:t>메모리캐시가</a:t>
            </a:r>
            <a:r>
              <a:rPr lang="ko-KR" altLang="en-US" dirty="0"/>
              <a:t> 있는 데 이걸 </a:t>
            </a:r>
            <a:r>
              <a:rPr lang="ko-KR" altLang="en-US" dirty="0" err="1"/>
              <a:t>커널슬랩이라고</a:t>
            </a:r>
            <a:r>
              <a:rPr lang="ko-KR" altLang="en-US" dirty="0"/>
              <a:t>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캐시 타입 </a:t>
            </a:r>
            <a:r>
              <a:rPr lang="en-US" altLang="ko-KR" dirty="0"/>
              <a:t>/ </a:t>
            </a:r>
            <a:r>
              <a:rPr lang="ko-KR" altLang="en-US" dirty="0"/>
              <a:t>활성화되어 있는 오브젝트들의 수 </a:t>
            </a:r>
            <a:r>
              <a:rPr lang="en-US" altLang="ko-KR" dirty="0"/>
              <a:t>/ </a:t>
            </a:r>
            <a:r>
              <a:rPr lang="ko-KR" altLang="en-US" dirty="0"/>
              <a:t>캐시 타입의 오브젝트들의 총 개수 </a:t>
            </a:r>
            <a:r>
              <a:rPr lang="en-US" altLang="ko-KR" dirty="0"/>
              <a:t>/ </a:t>
            </a:r>
            <a:r>
              <a:rPr lang="ko-KR" altLang="en-US" dirty="0"/>
              <a:t>사이즈</a:t>
            </a:r>
            <a:r>
              <a:rPr lang="en-US" altLang="ko-KR" dirty="0"/>
              <a:t>(byte) / </a:t>
            </a:r>
            <a:r>
              <a:rPr lang="ko-KR" altLang="en-US" dirty="0"/>
              <a:t>각 캐시들의 페이지 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74CE4-FBD8-4481-AEFB-CA53E599A745}" type="slidenum">
              <a:rPr lang="en-US" altLang="ko-KR" noProof="0" smtClean="0"/>
              <a:pPr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59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커널슬랩</a:t>
            </a:r>
            <a:r>
              <a:rPr lang="ko-KR" altLang="en-US" dirty="0"/>
              <a:t> 메모리 캐시 정보를 출력할 수 있음 </a:t>
            </a:r>
            <a:r>
              <a:rPr lang="en-US" altLang="ko-KR" dirty="0"/>
              <a:t>(top command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75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‘</a:t>
            </a:r>
            <a:r>
              <a:rPr lang="en-US" altLang="ko-KR" dirty="0" err="1"/>
              <a:t>dstat</a:t>
            </a:r>
            <a:r>
              <a:rPr lang="en-US" altLang="ko-KR" dirty="0"/>
              <a:t>’ </a:t>
            </a:r>
            <a:r>
              <a:rPr lang="ko-KR" altLang="en-US" dirty="0"/>
              <a:t>패키지 설치 해야함</a:t>
            </a:r>
            <a:endParaRPr lang="en-US" altLang="ko-KR" dirty="0"/>
          </a:p>
          <a:p>
            <a:pPr rtl="0"/>
            <a:r>
              <a:rPr lang="en-US" altLang="ko-KR" dirty="0"/>
              <a:t>-c : </a:t>
            </a:r>
            <a:r>
              <a:rPr lang="en-US" altLang="ko-KR" dirty="0" err="1"/>
              <a:t>cpu</a:t>
            </a:r>
            <a:r>
              <a:rPr lang="en-US" altLang="ko-KR" dirty="0"/>
              <a:t> report</a:t>
            </a:r>
          </a:p>
          <a:p>
            <a:pPr rtl="0"/>
            <a:r>
              <a:rPr lang="ko-KR" altLang="en-US" dirty="0"/>
              <a:t>컨트롤</a:t>
            </a:r>
            <a:r>
              <a:rPr lang="en-US" altLang="ko-KR" dirty="0"/>
              <a:t>c</a:t>
            </a:r>
            <a:r>
              <a:rPr lang="ko-KR" altLang="en-US" dirty="0"/>
              <a:t>로 탈출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79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E2E15A4-CFCC-4AF1-877C-5DF322041293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98EE68-570B-4E98-B3B3-D08449D7377E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712C2-F9D9-45F2-B78A-041C54007B8D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648C97-FBF4-4AD2-B829-4860FD085463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9C31C6-7420-4EC9-93B1-A326A01422CC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1E1A0B-F002-41E0-9631-2A54C174E658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136FC1E-7785-4AB8-A643-0727078E2467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A75097AF-47EC-4BCD-8EA5-720A9591BEE6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9BD977-F560-414A-ADDD-97BAF58DE6B9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C1453E-B391-4B28-8BF6-82ACBC4C3A75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E3C255-7147-4D94-BE2F-08A71110A96A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791991E-86BB-4068-A175-F09412E40DDD}" type="datetime4">
              <a:rPr lang="ko-KR" altLang="en-US" smtClean="0"/>
              <a:t>2021년 2월 16일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10. Managing the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ko-KR" altLang="en-US" sz="3600" dirty="0"/>
              <a:t>서보경</a:t>
            </a:r>
            <a:endParaRPr lang="en-US" altLang="ko-KR" sz="3600" dirty="0"/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2021-02-16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24DF0-AF39-441A-B64F-2A8C9847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6C25F-5D7D-43B2-90A5-FA2C79FD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Monitoring</a:t>
            </a:r>
            <a:r>
              <a:rPr lang="ko-KR" altLang="en-US" dirty="0"/>
              <a:t> </a:t>
            </a:r>
            <a:r>
              <a:rPr lang="en-US" altLang="ko-KR" dirty="0"/>
              <a:t>Resources</a:t>
            </a:r>
            <a:br>
              <a:rPr lang="en-US" altLang="ko-KR" dirty="0"/>
            </a:br>
            <a:r>
              <a:rPr lang="en-US" altLang="ko-KR" dirty="0"/>
              <a:t>Monitoring Storage Devices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7DDA4C-11FB-4A66-928D-5F5D5FAB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iostat</a:t>
            </a:r>
            <a:r>
              <a:rPr lang="en-US" altLang="ko-KR" dirty="0"/>
              <a:t> 3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vmstat</a:t>
            </a:r>
            <a:r>
              <a:rPr lang="en-US" altLang="ko-KR" dirty="0"/>
              <a:t> -p sda1 (</a:t>
            </a:r>
            <a:r>
              <a:rPr lang="ko-KR" altLang="en-US" dirty="0"/>
              <a:t>파티션에 대해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DE8091-4996-4FE1-82B6-87D9414F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15" y="2771938"/>
            <a:ext cx="4704368" cy="2010649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59D2EE6-9FF1-4592-BAAA-9F1E14E50833}"/>
              </a:ext>
            </a:extLst>
          </p:cNvPr>
          <p:cNvSpPr txBox="1">
            <a:spLocks/>
          </p:cNvSpPr>
          <p:nvPr/>
        </p:nvSpPr>
        <p:spPr>
          <a:xfrm>
            <a:off x="5827152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$ </a:t>
            </a:r>
            <a:r>
              <a:rPr lang="en-US" altLang="ko-KR" dirty="0" err="1"/>
              <a:t>vmstat</a:t>
            </a:r>
            <a:r>
              <a:rPr lang="en-US" altLang="ko-KR" dirty="0"/>
              <a:t> -d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41836B-A819-41E5-A69B-FD2CF232F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18" y="2771938"/>
            <a:ext cx="5038334" cy="20153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25CBAA-9636-41AD-9924-36BF3E74D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15" y="5564994"/>
            <a:ext cx="6944694" cy="52394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E55DF8-76CE-4511-80B3-6D60A2DF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0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6E5E1-0E83-429A-A531-6B42BFDB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Monitoring</a:t>
            </a:r>
            <a:r>
              <a:rPr lang="ko-KR" altLang="en-US" dirty="0"/>
              <a:t> </a:t>
            </a:r>
            <a:r>
              <a:rPr lang="en-US" altLang="ko-KR" dirty="0"/>
              <a:t>Resources</a:t>
            </a:r>
            <a:br>
              <a:rPr lang="en-US" altLang="ko-KR" dirty="0"/>
            </a:br>
            <a:r>
              <a:rPr lang="en-US" altLang="ko-KR" dirty="0"/>
              <a:t>Monitoring Storage Devices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E48CC-6BA0-49CF-81FE-85244A07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lsof</a:t>
            </a:r>
            <a:r>
              <a:rPr lang="en-US" altLang="ko-KR" dirty="0"/>
              <a:t> | less (</a:t>
            </a:r>
            <a:r>
              <a:rPr lang="ko-KR" altLang="en-US" dirty="0"/>
              <a:t>현재 실행되고 있는 파일 및 디렉토리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-c bash (files opened by bash shells)</a:t>
            </a:r>
          </a:p>
          <a:p>
            <a:r>
              <a:rPr lang="en-US" altLang="ko-KR" dirty="0"/>
              <a:t>-d </a:t>
            </a:r>
            <a:r>
              <a:rPr lang="en-US" altLang="ko-KR" dirty="0" err="1"/>
              <a:t>cwd</a:t>
            </a:r>
            <a:r>
              <a:rPr lang="en-US" altLang="ko-KR" dirty="0"/>
              <a:t> (current directory</a:t>
            </a:r>
            <a:r>
              <a:rPr lang="ko-KR" altLang="en-US" dirty="0"/>
              <a:t>로 열려 있는 </a:t>
            </a:r>
            <a:r>
              <a:rPr lang="en-US" altLang="ko-KR" dirty="0"/>
              <a:t>directories)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75BE6A-E1CB-4B41-BB2D-E6BB37D4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13" y="2771192"/>
            <a:ext cx="4508572" cy="19209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EEE9B-BD02-4ADE-AA5E-8309DBD3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36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7E46-C2E5-4AFE-96F1-D46E6772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Mastering Time</a:t>
            </a:r>
            <a:br>
              <a:rPr lang="en-US" altLang="ko-KR" dirty="0"/>
            </a:br>
            <a:r>
              <a:rPr lang="en-US" altLang="ko-KR" dirty="0"/>
              <a:t>Changing Time/Date with Graphical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879C3-3AF9-486B-8063-0C92D1577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clock (</a:t>
            </a:r>
            <a:r>
              <a:rPr lang="ko-KR" altLang="en-US" dirty="0"/>
              <a:t>리눅스가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Hardware clock (</a:t>
            </a:r>
            <a:r>
              <a:rPr lang="ko-KR" altLang="en-US" dirty="0"/>
              <a:t>리눅스 부팅될 때 </a:t>
            </a:r>
            <a:r>
              <a:rPr lang="en-US" altLang="ko-KR" dirty="0"/>
              <a:t>system clock 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r>
              <a:rPr lang="en-US" altLang="ko-KR" dirty="0"/>
              <a:t> file</a:t>
            </a:r>
            <a:r>
              <a:rPr lang="ko-KR" altLang="en-US" dirty="0"/>
              <a:t>로 리눅스 시간대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cp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ln -s 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zoneinfo</a:t>
            </a:r>
            <a:r>
              <a:rPr lang="en-US" altLang="ko-KR" dirty="0"/>
              <a:t>/Asia/Seoul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localtime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9F220-DD74-4CDC-8519-00FDEA6C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2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CE802-7405-4856-B3F7-AB35F348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Mastering Time</a:t>
            </a:r>
            <a:br>
              <a:rPr lang="en-US" altLang="ko-KR" dirty="0"/>
            </a:br>
            <a:r>
              <a:rPr lang="en-US" altLang="ko-KR" dirty="0" err="1"/>
              <a:t>Disaplaying</a:t>
            </a:r>
            <a:r>
              <a:rPr lang="en-US" altLang="ko-KR" dirty="0"/>
              <a:t> and Setting Your System Clock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77759-9CEE-4F5A-ADA6-656E154E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date (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/>
              <a:t>시간대 출력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cal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달력 표시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CBFD0E-F086-436F-BE2F-97AAB60A1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734579"/>
            <a:ext cx="8135485" cy="20767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87EB6B-C27B-4EB6-A33C-75CF508AC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068" y="5059850"/>
            <a:ext cx="2010056" cy="15146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16660-4DEB-4C01-8448-9ED18E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84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315D-1EBE-4EBE-A893-B419115D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Mastering Time</a:t>
            </a:r>
            <a:br>
              <a:rPr lang="en-US" altLang="ko-KR" dirty="0"/>
            </a:br>
            <a:r>
              <a:rPr lang="en-US" altLang="ko-KR" dirty="0"/>
              <a:t>Displaying and Setting Your System Clock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354C4-7B78-4370-815B-21206D00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date 081215212013 (8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</a:t>
            </a:r>
            <a:r>
              <a:rPr lang="en-US" altLang="ko-KR" dirty="0"/>
              <a:t>15</a:t>
            </a:r>
            <a:r>
              <a:rPr lang="ko-KR" altLang="en-US" dirty="0"/>
              <a:t>시 </a:t>
            </a:r>
            <a:r>
              <a:rPr lang="en-US" altLang="ko-KR" dirty="0"/>
              <a:t>21</a:t>
            </a:r>
            <a:r>
              <a:rPr lang="ko-KR" altLang="en-US" dirty="0"/>
              <a:t>분 </a:t>
            </a:r>
            <a:r>
              <a:rPr lang="en-US" altLang="ko-KR" dirty="0"/>
              <a:t>2013</a:t>
            </a:r>
            <a:r>
              <a:rPr lang="ko-KR" altLang="en-US" dirty="0"/>
              <a:t>년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date --set=‘+7 minutes’ (7</a:t>
            </a:r>
            <a:r>
              <a:rPr lang="ko-KR" altLang="en-US" dirty="0"/>
              <a:t>분 뒤로 시간 설정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date --set=‘-1 month’ (1</a:t>
            </a:r>
            <a:r>
              <a:rPr lang="ko-KR" altLang="en-US" dirty="0"/>
              <a:t>달 앞으로 시간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EDFD9-37D0-43CA-AC8F-B6EE77EE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8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FC295-7931-474C-B59D-C4D62C5D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Mastering Time</a:t>
            </a:r>
            <a:br>
              <a:rPr lang="en-US" altLang="ko-KR" dirty="0"/>
            </a:br>
            <a:r>
              <a:rPr lang="en-US" altLang="ko-KR" dirty="0"/>
              <a:t>Displaying and Setting Your Hardware Clock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55307-E74B-4B23-9D82-D0A96757F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hwclock</a:t>
            </a:r>
            <a:r>
              <a:rPr lang="en-US" altLang="ko-KR" dirty="0"/>
              <a:t> -r (show hardware</a:t>
            </a:r>
            <a:r>
              <a:rPr lang="ko-KR" altLang="en-US" dirty="0"/>
              <a:t> </a:t>
            </a:r>
            <a:r>
              <a:rPr lang="en-US" altLang="ko-KR" dirty="0"/>
              <a:t>clock</a:t>
            </a:r>
            <a:r>
              <a:rPr lang="ko-KR" altLang="en-US" dirty="0"/>
              <a:t> </a:t>
            </a:r>
            <a:r>
              <a:rPr lang="en-US" altLang="ko-KR" dirty="0"/>
              <a:t>settings)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hwclock</a:t>
            </a:r>
            <a:r>
              <a:rPr lang="en-US" altLang="ko-KR" dirty="0"/>
              <a:t> --</a:t>
            </a:r>
            <a:r>
              <a:rPr lang="en-US" altLang="ko-KR" dirty="0" err="1"/>
              <a:t>hctosys</a:t>
            </a:r>
            <a:r>
              <a:rPr lang="en-US" altLang="ko-KR" dirty="0"/>
              <a:t> (hardware clock </a:t>
            </a:r>
            <a:r>
              <a:rPr lang="en-US" altLang="ko-KR" dirty="0">
                <a:sym typeface="Wingdings" panose="05000000000000000000" pitchFamily="2" charset="2"/>
              </a:rPr>
              <a:t> system clock)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sudo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hwclock</a:t>
            </a:r>
            <a:r>
              <a:rPr lang="en-US" altLang="ko-KR" dirty="0">
                <a:sym typeface="Wingdings" panose="05000000000000000000" pitchFamily="2" charset="2"/>
              </a:rPr>
              <a:t> --</a:t>
            </a:r>
            <a:r>
              <a:rPr lang="en-US" altLang="ko-KR" dirty="0" err="1">
                <a:sym typeface="Wingdings" panose="05000000000000000000" pitchFamily="2" charset="2"/>
              </a:rPr>
              <a:t>systohc</a:t>
            </a:r>
            <a:r>
              <a:rPr lang="en-US" altLang="ko-KR" dirty="0">
                <a:sym typeface="Wingdings" panose="05000000000000000000" pitchFamily="2" charset="2"/>
              </a:rPr>
              <a:t> (system clock  hardware clock)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sudo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hwclock</a:t>
            </a:r>
            <a:r>
              <a:rPr lang="en-US" altLang="ko-KR" dirty="0">
                <a:sym typeface="Wingdings" panose="05000000000000000000" pitchFamily="2" charset="2"/>
              </a:rPr>
              <a:t> --adjust (</a:t>
            </a:r>
            <a:r>
              <a:rPr lang="ko-KR" altLang="en-US" dirty="0">
                <a:sym typeface="Wingdings" panose="05000000000000000000" pitchFamily="2" charset="2"/>
              </a:rPr>
              <a:t>오차 없애기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$ </a:t>
            </a:r>
            <a:r>
              <a:rPr lang="en-US" altLang="ko-KR" dirty="0" err="1">
                <a:sym typeface="Wingdings" panose="05000000000000000000" pitchFamily="2" charset="2"/>
              </a:rPr>
              <a:t>sudo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hwclock</a:t>
            </a:r>
            <a:r>
              <a:rPr lang="en-US" altLang="ko-KR" dirty="0">
                <a:sym typeface="Wingdings" panose="05000000000000000000" pitchFamily="2" charset="2"/>
              </a:rPr>
              <a:t> --set --date=“8/12/13 18:22:00” (</a:t>
            </a:r>
            <a:r>
              <a:rPr lang="ko-KR" altLang="en-US" dirty="0">
                <a:sym typeface="Wingdings" panose="05000000000000000000" pitchFamily="2" charset="2"/>
              </a:rPr>
              <a:t>새로 설정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5661B-3C49-4E08-ACC2-4F5860CF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09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D1542-34F4-4FC1-9B40-5D127819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Managing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br>
              <a:rPr lang="en-US" altLang="ko-KR" dirty="0"/>
            </a:br>
            <a:r>
              <a:rPr lang="en-US" altLang="ko-KR" dirty="0"/>
              <a:t>Understanding the GRUB Boot 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07BCA-3A54-45B8-A337-62AE3F8E7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/boot/grub/</a:t>
            </a:r>
            <a:r>
              <a:rPr lang="en-US" altLang="ko-KR" dirty="0" err="1"/>
              <a:t>grub.cfg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56F1B-8D6E-4DF8-8429-B512FE37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06" y="2885423"/>
            <a:ext cx="6701629" cy="282957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CD114-1239-4C2E-B76A-AA27E29C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10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2914D-55CD-4009-8829-2A618AAF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Managing the Boot Process</a:t>
            </a:r>
            <a:br>
              <a:rPr lang="en-US" altLang="ko-KR" dirty="0"/>
            </a:br>
            <a:r>
              <a:rPr lang="en-US" altLang="ko-KR" dirty="0"/>
              <a:t>Modifying the GRUB Boot Loader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8A789-F928-4ECD-BD19-1EA629A0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GRUB(Grand Unified Boot Loader) configuration </a:t>
            </a:r>
            <a:r>
              <a:rPr lang="ko-KR" altLang="en-US" dirty="0"/>
              <a:t>수정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Custom File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grub.d</a:t>
            </a:r>
            <a:r>
              <a:rPr lang="en-US" altLang="ko-KR" dirty="0"/>
              <a:t>/40_custom </a:t>
            </a:r>
            <a:r>
              <a:rPr lang="ko-KR" altLang="en-US" dirty="0"/>
              <a:t>에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Default File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/default/grub </a:t>
            </a:r>
            <a:r>
              <a:rPr lang="ko-KR" altLang="en-US" dirty="0"/>
              <a:t>에서 수정 후 </a:t>
            </a:r>
            <a:r>
              <a:rPr lang="en-US" altLang="ko-KR" i="1" dirty="0"/>
              <a:t>update-grub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B04112-28BB-4BF9-BE56-9102D50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1D55-7700-40D5-9102-C0C33238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Controlling Startup and Run Levels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04267-77B6-4E4F-BD60-6AC07E21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runlevel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 : halt (</a:t>
            </a:r>
            <a:r>
              <a:rPr lang="ko-KR" altLang="en-US" dirty="0"/>
              <a:t>시스템 종료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 : Single user mode (</a:t>
            </a:r>
            <a:r>
              <a:rPr lang="ko-KR" altLang="en-US" dirty="0"/>
              <a:t>시스템 복원 모드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 : Multiuser mode (</a:t>
            </a:r>
            <a:r>
              <a:rPr lang="ko-KR" altLang="en-US" dirty="0"/>
              <a:t>다중 사용자 모드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 : Full multiuser mode (</a:t>
            </a:r>
            <a:r>
              <a:rPr lang="ko-KR" altLang="en-US" dirty="0"/>
              <a:t>텍스트 유저 모드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 : (</a:t>
            </a:r>
            <a:r>
              <a:rPr lang="ko-KR" altLang="en-US" dirty="0"/>
              <a:t>사용 안함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 : X11 (</a:t>
            </a:r>
            <a:r>
              <a:rPr lang="ko-KR" altLang="en-US" dirty="0"/>
              <a:t>그래픽 유저 모드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6 : reboot (</a:t>
            </a:r>
            <a:r>
              <a:rPr lang="ko-KR" altLang="en-US" dirty="0"/>
              <a:t>재부팅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BAABB0-7BED-4AEC-BCE9-18ED2EE1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248" y="2356278"/>
            <a:ext cx="3444108" cy="50436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DB3DD6-295A-4F50-B731-09A1730D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29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021DF-9704-4439-A397-34E8F87D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Controlling</a:t>
            </a:r>
            <a:r>
              <a:rPr lang="ko-KR" altLang="en-US" dirty="0"/>
              <a:t> </a:t>
            </a:r>
            <a:r>
              <a:rPr lang="en-US" altLang="ko-KR" dirty="0"/>
              <a:t>Startup and Run Levels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CC71D-6CB8-4E0D-BBF9-33164C2B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/</a:t>
            </a:r>
            <a:r>
              <a:rPr lang="en-US" altLang="ko-KR" dirty="0" err="1"/>
              <a:t>ntp</a:t>
            </a:r>
            <a:r>
              <a:rPr lang="en-US" altLang="ko-KR" dirty="0"/>
              <a:t> (usage statement </a:t>
            </a:r>
            <a:r>
              <a:rPr lang="ko-KR" altLang="en-US" dirty="0"/>
              <a:t>표시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init.d</a:t>
            </a:r>
            <a:r>
              <a:rPr lang="en-US" altLang="ko-KR" dirty="0"/>
              <a:t>/</a:t>
            </a:r>
            <a:r>
              <a:rPr lang="en-US" altLang="ko-KR" dirty="0" err="1"/>
              <a:t>ntp</a:t>
            </a:r>
            <a:r>
              <a:rPr lang="en-US" altLang="ko-KR" dirty="0"/>
              <a:t> status (NTP </a:t>
            </a:r>
            <a:r>
              <a:rPr lang="ko-KR" altLang="en-US" dirty="0"/>
              <a:t>체크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CFF0D-FAA4-49A9-9245-3BF59D76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03" y="2786605"/>
            <a:ext cx="6535062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6A9303-DB7C-4C2E-A9D0-22DCA618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03" y="3709396"/>
            <a:ext cx="6147751" cy="297657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FC2EF-E5FE-4A0C-88C8-C16D8EF8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74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624078" indent="-514350" rtl="0">
              <a:buAutoNum type="arabicPeriod"/>
            </a:pPr>
            <a:r>
              <a:rPr lang="en-US" altLang="ko-KR" dirty="0"/>
              <a:t>Monitoring Resources</a:t>
            </a:r>
          </a:p>
          <a:p>
            <a:pPr marL="624078" indent="-514350" rtl="0">
              <a:buAutoNum type="arabicPeriod"/>
            </a:pPr>
            <a:r>
              <a:rPr lang="en-US" altLang="ko-KR" dirty="0"/>
              <a:t>Mastering Time</a:t>
            </a:r>
          </a:p>
          <a:p>
            <a:pPr marL="624078" indent="-514350" rtl="0">
              <a:buAutoNum type="arabicPeriod"/>
            </a:pPr>
            <a:r>
              <a:rPr lang="en-US" altLang="ko-KR" dirty="0"/>
              <a:t>Managing the Boot Process</a:t>
            </a:r>
          </a:p>
          <a:p>
            <a:pPr marL="624078" indent="-514350" rtl="0">
              <a:buAutoNum type="arabicPeriod"/>
            </a:pPr>
            <a:r>
              <a:rPr lang="en-US" altLang="ko-KR" dirty="0"/>
              <a:t>Controlling Startup and Run Levels</a:t>
            </a:r>
          </a:p>
          <a:p>
            <a:pPr marL="624078" indent="-514350" rtl="0">
              <a:buAutoNum type="arabicPeriod"/>
            </a:pPr>
            <a:r>
              <a:rPr lang="en-US" altLang="ko-KR" dirty="0"/>
              <a:t>Straight to the Kernel</a:t>
            </a:r>
          </a:p>
          <a:p>
            <a:pPr marL="624078" indent="-514350" rtl="0">
              <a:buAutoNum type="arabicPeriod"/>
            </a:pPr>
            <a:r>
              <a:rPr lang="en-US" altLang="ko-KR" dirty="0"/>
              <a:t>Poking at the Hardware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AF859-A137-45A4-BAFA-7ECC2051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B5D7D-5051-4B8A-B33B-506445C3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Straight to the Kernel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FD403-77FD-4F70-95A2-BE4FE428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uname</a:t>
            </a:r>
            <a:r>
              <a:rPr lang="en-US" altLang="ko-KR" dirty="0"/>
              <a:t> -r (kernel release </a:t>
            </a:r>
            <a:r>
              <a:rPr lang="ko-KR" altLang="en-US" dirty="0"/>
              <a:t>표시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uname</a:t>
            </a:r>
            <a:r>
              <a:rPr lang="en-US" altLang="ko-KR" dirty="0"/>
              <a:t> -a (kernel info </a:t>
            </a:r>
            <a:r>
              <a:rPr lang="ko-KR" altLang="en-US" dirty="0"/>
              <a:t>표시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dmesg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less</a:t>
            </a:r>
            <a:r>
              <a:rPr lang="ko-KR" altLang="en-US" dirty="0"/>
              <a:t> </a:t>
            </a:r>
            <a:r>
              <a:rPr lang="en-US" altLang="ko-KR" dirty="0"/>
              <a:t>(kernel</a:t>
            </a:r>
            <a:r>
              <a:rPr lang="ko-KR" altLang="en-US" dirty="0"/>
              <a:t> </a:t>
            </a:r>
            <a:r>
              <a:rPr lang="en-US" altLang="ko-KR" dirty="0"/>
              <a:t>ring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컨텐츠 표시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B887B-EDFE-4C87-BC09-4E331EDF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97" y="3223902"/>
            <a:ext cx="9402487" cy="695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AC09FE-19C6-483F-BBA4-A2B702DE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13" y="4634399"/>
            <a:ext cx="9469171" cy="18004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10DFC-4D8E-495A-9ECA-D1924BDA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8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24C28-2150-4142-9FEA-FB0D12CE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Straight to the Kernel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012A2-65F7-4B8A-B51D-87677D8DC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lsmod</a:t>
            </a:r>
            <a:r>
              <a:rPr lang="en-US" altLang="ko-KR" dirty="0"/>
              <a:t> (</a:t>
            </a:r>
            <a:r>
              <a:rPr lang="ko-KR" altLang="en-US" dirty="0" err="1"/>
              <a:t>로드된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의 이름 표시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modinfo</a:t>
            </a:r>
            <a:r>
              <a:rPr lang="ko-KR" altLang="en-US" dirty="0"/>
              <a:t> </a:t>
            </a:r>
            <a:r>
              <a:rPr lang="en-US" altLang="ko-KR" i="1" dirty="0"/>
              <a:t>module name </a:t>
            </a:r>
            <a:r>
              <a:rPr lang="en-US" altLang="ko-KR" dirty="0"/>
              <a:t>(</a:t>
            </a:r>
            <a:r>
              <a:rPr lang="ko-KR" altLang="en-US" dirty="0"/>
              <a:t>모듈에 대한 더 많은 정보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modprobe</a:t>
            </a:r>
            <a:r>
              <a:rPr lang="en-US" altLang="ko-KR" dirty="0"/>
              <a:t> </a:t>
            </a:r>
            <a:r>
              <a:rPr lang="en-US" altLang="ko-KR" i="1" dirty="0"/>
              <a:t>module name </a:t>
            </a:r>
            <a:r>
              <a:rPr lang="en-US" altLang="ko-KR" dirty="0"/>
              <a:t>(</a:t>
            </a:r>
            <a:r>
              <a:rPr lang="ko-KR" altLang="en-US" dirty="0"/>
              <a:t>모듈 로드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modprobe</a:t>
            </a:r>
            <a:r>
              <a:rPr lang="en-US" altLang="ko-KR" dirty="0"/>
              <a:t> -r </a:t>
            </a:r>
            <a:r>
              <a:rPr lang="en-US" altLang="ko-KR" i="1" dirty="0"/>
              <a:t>module name </a:t>
            </a:r>
            <a:r>
              <a:rPr lang="en-US" altLang="ko-KR" dirty="0"/>
              <a:t>(</a:t>
            </a:r>
            <a:r>
              <a:rPr lang="ko-KR" altLang="en-US" dirty="0"/>
              <a:t>모듈 제거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sysctl</a:t>
            </a:r>
            <a:r>
              <a:rPr lang="en-US" altLang="ko-KR" dirty="0"/>
              <a:t> -a | less (kernel parameters 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sysctl</a:t>
            </a:r>
            <a:r>
              <a:rPr lang="en-US" altLang="ko-KR" dirty="0"/>
              <a:t> </a:t>
            </a:r>
            <a:r>
              <a:rPr lang="en-US" altLang="ko-KR" i="1" dirty="0"/>
              <a:t>kernel parameter </a:t>
            </a:r>
            <a:r>
              <a:rPr lang="en-US" altLang="ko-KR" dirty="0"/>
              <a:t>(</a:t>
            </a:r>
            <a:r>
              <a:rPr lang="ko-KR" altLang="en-US" dirty="0"/>
              <a:t>특정 파라미터 값 표시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7F5CD4-8DBA-42BB-837E-7DBC6711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10" y="6043808"/>
            <a:ext cx="3877216" cy="32389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739E4-5BA2-471A-9BC9-2C444233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37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1E6D8-863B-4F44-A0EC-F1C2F7AC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Poking at the Hardware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D5641-2968-4C00-BE54-7BE599D04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lspci</a:t>
            </a:r>
            <a:r>
              <a:rPr lang="en-US" altLang="ko-KR" dirty="0"/>
              <a:t> (PCI hardware items)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dmidecode</a:t>
            </a:r>
            <a:r>
              <a:rPr lang="en-US" altLang="ko-KR" dirty="0"/>
              <a:t> | less (hardware components)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hdparm</a:t>
            </a:r>
            <a:r>
              <a:rPr lang="en-US" altLang="ko-KR" dirty="0"/>
              <a:t> /dev/</a:t>
            </a:r>
            <a:r>
              <a:rPr lang="en-US" altLang="ko-KR" dirty="0" err="1"/>
              <a:t>sda</a:t>
            </a:r>
            <a:r>
              <a:rPr lang="en-US" altLang="ko-KR" dirty="0"/>
              <a:t> (hard disk settings)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B8AE6-91FF-4FCE-9EBE-A22267862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13" y="2814457"/>
            <a:ext cx="5942627" cy="1229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A90FFA-821A-4C23-8613-6D2F8A9F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13" y="5117188"/>
            <a:ext cx="4248051" cy="100446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5FA1F-FBF7-4FA1-A31B-3C72D68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70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D53FB-0243-4DBE-A7E7-B316F9F8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A282D9-8EC1-49BD-907F-510D90E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8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1. Monitoring Resources</a:t>
            </a:r>
            <a:br>
              <a:rPr lang="en-US" altLang="ko-KR" dirty="0"/>
            </a:br>
            <a:r>
              <a:rPr lang="en-US" altLang="ko-KR" dirty="0"/>
              <a:t>Monitoring Memory 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$ free (</a:t>
            </a:r>
            <a:r>
              <a:rPr lang="ko-KR" altLang="en-US" dirty="0"/>
              <a:t>메모리 사용량 확인</a:t>
            </a:r>
            <a:r>
              <a:rPr lang="en-US" altLang="ko-KR" dirty="0"/>
              <a:t>)</a:t>
            </a:r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-m : megabytes</a:t>
            </a:r>
          </a:p>
          <a:p>
            <a:pPr rtl="0"/>
            <a:r>
              <a:rPr lang="en-US" altLang="ko-KR" dirty="0"/>
              <a:t>-g : gigabytes</a:t>
            </a:r>
          </a:p>
          <a:p>
            <a:pPr rtl="0"/>
            <a:r>
              <a:rPr lang="en-US" altLang="ko-KR" dirty="0"/>
              <a:t>-b : blocks</a:t>
            </a:r>
          </a:p>
          <a:p>
            <a:pPr rtl="0"/>
            <a:r>
              <a:rPr lang="en-US" altLang="ko-KR" dirty="0"/>
              <a:t>-t : totals </a:t>
            </a:r>
            <a:r>
              <a:rPr lang="ko-KR" altLang="en-US" dirty="0"/>
              <a:t>표시</a:t>
            </a:r>
            <a:endParaRPr lang="en-US" altLang="ko-KR" dirty="0"/>
          </a:p>
          <a:p>
            <a:pPr rtl="0"/>
            <a:r>
              <a:rPr lang="en-US" altLang="ko-KR" dirty="0"/>
              <a:t>-s 5 : 5</a:t>
            </a:r>
            <a:r>
              <a:rPr lang="ko-KR" altLang="en-US" dirty="0"/>
              <a:t>초마다 표시</a:t>
            </a:r>
            <a:endParaRPr lang="en-US" altLang="ko-KR" dirty="0"/>
          </a:p>
          <a:p>
            <a:pPr rtl="0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A59551-B3E1-4908-992A-672EA6C1A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34" y="2782911"/>
            <a:ext cx="6916115" cy="70494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EA2AC-ADFB-4946-AD8E-44D8468D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1. Monitoring</a:t>
            </a:r>
            <a:r>
              <a:rPr lang="ko-KR" altLang="en-US" dirty="0"/>
              <a:t> </a:t>
            </a:r>
            <a:r>
              <a:rPr lang="en-US" altLang="ko-KR" dirty="0"/>
              <a:t>Resources</a:t>
            </a:r>
            <a:br>
              <a:rPr lang="en-US" altLang="ko-KR" dirty="0"/>
            </a:br>
            <a:r>
              <a:rPr lang="en-US" altLang="ko-KR" dirty="0"/>
              <a:t>Monitoring Memory 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$ top (</a:t>
            </a:r>
            <a:r>
              <a:rPr lang="ko-KR" altLang="en-US" dirty="0"/>
              <a:t>화면으로 메모리 사용량을 보고 싶을 때</a:t>
            </a:r>
            <a:r>
              <a:rPr lang="en-US" altLang="ko-KR" dirty="0"/>
              <a:t>)</a:t>
            </a:r>
          </a:p>
          <a:p>
            <a:pPr rtl="0"/>
            <a:r>
              <a:rPr lang="en-US" altLang="ko-KR" dirty="0"/>
              <a:t>Default : 3</a:t>
            </a:r>
            <a:r>
              <a:rPr lang="ko-KR" altLang="en-US" dirty="0"/>
              <a:t>초마다 갱신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‘1’ </a:t>
            </a:r>
            <a:r>
              <a:rPr lang="ko-KR" altLang="en-US" dirty="0"/>
              <a:t>눌러 </a:t>
            </a:r>
            <a:r>
              <a:rPr lang="en-US" altLang="ko-KR" dirty="0"/>
              <a:t>CPU </a:t>
            </a:r>
            <a:r>
              <a:rPr lang="ko-KR" altLang="en-US" dirty="0"/>
              <a:t>확인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8110E6-83F9-483A-B7F9-CD352185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6626"/>
            <a:ext cx="5032648" cy="3952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09E98-40B0-4EC7-9BA0-F77C95A35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76" y="4158039"/>
            <a:ext cx="5032648" cy="50788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57CAB-B01C-4148-8760-C468E0C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6E563-AD71-4739-80B3-F7848C6C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Monitoring</a:t>
            </a:r>
            <a:r>
              <a:rPr lang="ko-KR" altLang="en-US" dirty="0"/>
              <a:t> </a:t>
            </a:r>
            <a:r>
              <a:rPr lang="en-US" altLang="ko-KR" dirty="0"/>
              <a:t>Resources</a:t>
            </a:r>
            <a:br>
              <a:rPr lang="en-US" altLang="ko-KR" dirty="0"/>
            </a:br>
            <a:r>
              <a:rPr lang="en-US" altLang="ko-KR" dirty="0"/>
              <a:t>Monitoring Memory Use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286D-69EC-4D47-9CA2-1A189D3E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vmstat</a:t>
            </a:r>
            <a:r>
              <a:rPr lang="en-US" altLang="ko-KR" dirty="0"/>
              <a:t> (</a:t>
            </a:r>
            <a:r>
              <a:rPr lang="ko-KR" altLang="en-US" dirty="0"/>
              <a:t>일정 시간 동안의 메모리 사용량 확인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-S M : 1024k MB</a:t>
            </a:r>
          </a:p>
          <a:p>
            <a:r>
              <a:rPr lang="en-US" altLang="ko-KR" dirty="0"/>
              <a:t>-n 2 10 : 2</a:t>
            </a:r>
            <a:r>
              <a:rPr lang="ko-KR" altLang="en-US" dirty="0"/>
              <a:t>초 간격</a:t>
            </a:r>
            <a:r>
              <a:rPr lang="en-US" altLang="ko-KR" dirty="0"/>
              <a:t>,</a:t>
            </a:r>
          </a:p>
          <a:p>
            <a:pPr marL="109728" indent="0">
              <a:buNone/>
            </a:pPr>
            <a:r>
              <a:rPr lang="en-US" altLang="ko-KR" dirty="0"/>
              <a:t>		10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CB1385-8CBE-480A-9075-9980EEC6A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916" y="2855300"/>
            <a:ext cx="7535327" cy="272453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1FBCBB-503B-4879-94C0-F14986B2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9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6E563-AD71-4739-80B3-F7848C6C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Monitoring</a:t>
            </a:r>
            <a:r>
              <a:rPr lang="ko-KR" altLang="en-US" dirty="0"/>
              <a:t> </a:t>
            </a:r>
            <a:r>
              <a:rPr lang="en-US" altLang="ko-KR" dirty="0"/>
              <a:t>Resources</a:t>
            </a:r>
            <a:br>
              <a:rPr lang="en-US" altLang="ko-KR" dirty="0"/>
            </a:br>
            <a:r>
              <a:rPr lang="en-US" altLang="ko-KR" dirty="0"/>
              <a:t>Monitoring Memory Use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B286D-69EC-4D47-9CA2-1A189D3E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 </a:t>
            </a:r>
            <a:r>
              <a:rPr lang="en-US" altLang="ko-KR" dirty="0" err="1"/>
              <a:t>vmstat</a:t>
            </a:r>
            <a:r>
              <a:rPr lang="en-US" altLang="ko-KR" dirty="0"/>
              <a:t> –m | less (kernel slab memory cache statistics)</a:t>
            </a:r>
          </a:p>
          <a:p>
            <a:pPr marL="109728" indent="0">
              <a:buNone/>
            </a:pPr>
            <a:endParaRPr lang="en-US" altLang="ko-KR" dirty="0"/>
          </a:p>
          <a:p>
            <a:pPr marL="109728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391CD9-5D5F-4CCF-BD4E-388ACB93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28" y="2839728"/>
            <a:ext cx="4622970" cy="35885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C0BE2-0041-4A75-BD5A-D858FF12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28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1. Monitoring</a:t>
            </a:r>
            <a:r>
              <a:rPr lang="ko-KR" altLang="en-US" dirty="0"/>
              <a:t> </a:t>
            </a:r>
            <a:r>
              <a:rPr lang="en-US" altLang="ko-KR" dirty="0"/>
              <a:t>Resources</a:t>
            </a:r>
            <a:br>
              <a:rPr lang="en-US" altLang="ko-KR" dirty="0"/>
            </a:br>
            <a:r>
              <a:rPr lang="en-US" altLang="ko-KR" dirty="0"/>
              <a:t>Monitoring Memory Use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# </a:t>
            </a:r>
            <a:r>
              <a:rPr lang="en-US" altLang="ko-KR" dirty="0" err="1"/>
              <a:t>slabtop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3</a:t>
            </a:r>
            <a:r>
              <a:rPr lang="ko-KR" altLang="en-US" dirty="0"/>
              <a:t>초마다 갱신</a:t>
            </a:r>
            <a:endParaRPr lang="en-US" altLang="ko-KR" dirty="0"/>
          </a:p>
          <a:p>
            <a:pPr rtl="0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497496-8ABB-4FC6-93C4-709203ABA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98" y="2830492"/>
            <a:ext cx="4793604" cy="374404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60D6F-4318-433C-831F-3DB0436E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1. Monitoring Resources</a:t>
            </a:r>
            <a:br>
              <a:rPr lang="en-US" altLang="ko-KR" dirty="0"/>
            </a:br>
            <a:r>
              <a:rPr lang="en-US" altLang="ko-KR" dirty="0"/>
              <a:t>Monitoring CPU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$ </a:t>
            </a:r>
            <a:r>
              <a:rPr lang="en-US" altLang="ko-KR" dirty="0" err="1"/>
              <a:t>iostat</a:t>
            </a:r>
            <a:r>
              <a:rPr lang="en-US" altLang="ko-KR" dirty="0"/>
              <a:t> –c 3 (3</a:t>
            </a:r>
            <a:r>
              <a:rPr lang="ko-KR" altLang="en-US" dirty="0"/>
              <a:t>초마다 </a:t>
            </a:r>
            <a:r>
              <a:rPr lang="en-US" altLang="ko-KR" dirty="0"/>
              <a:t>CPU stats)</a:t>
            </a:r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-c -t : </a:t>
            </a:r>
            <a:r>
              <a:rPr lang="ko-KR" altLang="en-US" dirty="0"/>
              <a:t>시간과 함께 표시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-c</a:t>
            </a:r>
            <a:r>
              <a:rPr lang="ko-KR" altLang="en-US" dirty="0"/>
              <a:t> </a:t>
            </a:r>
            <a:r>
              <a:rPr lang="en-US" altLang="ko-KR" dirty="0"/>
              <a:t>-t 2 10 : 2</a:t>
            </a:r>
            <a:r>
              <a:rPr lang="ko-KR" altLang="en-US" dirty="0"/>
              <a:t>초마다 출력</a:t>
            </a:r>
            <a:r>
              <a:rPr lang="en-US" altLang="ko-KR" dirty="0"/>
              <a:t>, 10</a:t>
            </a:r>
            <a:r>
              <a:rPr lang="ko-KR" altLang="en-US" dirty="0"/>
              <a:t>번 반복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446D1-E68B-422E-9BFA-5C77176A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4" y="2475596"/>
            <a:ext cx="5063867" cy="190680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58CA9-F889-48B1-9F46-58D5E8BF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1. Monitoring Resources</a:t>
            </a:r>
            <a:br>
              <a:rPr lang="en-US" altLang="ko-KR" dirty="0"/>
            </a:br>
            <a:r>
              <a:rPr lang="en-US" altLang="ko-KR" dirty="0"/>
              <a:t>Monitoring CPU Usage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$ </a:t>
            </a:r>
            <a:r>
              <a:rPr lang="en-US" altLang="ko-KR" dirty="0" err="1"/>
              <a:t>dstat</a:t>
            </a:r>
            <a:r>
              <a:rPr lang="en-US" altLang="ko-KR" dirty="0"/>
              <a:t> -c 3 (CPU </a:t>
            </a:r>
            <a:r>
              <a:rPr lang="ko-KR" altLang="en-US" dirty="0"/>
              <a:t>사용 정보 확인</a:t>
            </a:r>
            <a:r>
              <a:rPr lang="en-US" altLang="ko-KR" dirty="0"/>
              <a:t>)</a:t>
            </a:r>
          </a:p>
          <a:p>
            <a:pPr rtl="0"/>
            <a:r>
              <a:rPr lang="en-US" altLang="ko-KR" dirty="0"/>
              <a:t>-t -c 3 : 3</a:t>
            </a:r>
            <a:r>
              <a:rPr lang="ko-KR" altLang="en-US" dirty="0"/>
              <a:t>초 마다 시간과 함께 출력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$ top</a:t>
            </a:r>
            <a:r>
              <a:rPr lang="ko-KR" altLang="en-US" dirty="0"/>
              <a:t> 에서 </a:t>
            </a:r>
            <a:r>
              <a:rPr lang="en-US" altLang="ko-KR" dirty="0"/>
              <a:t>‘</a:t>
            </a:r>
            <a:r>
              <a:rPr lang="en-US" altLang="ko-KR" dirty="0" err="1"/>
              <a:t>Shift+p</a:t>
            </a:r>
            <a:r>
              <a:rPr lang="en-US" altLang="ko-KR" dirty="0"/>
              <a:t>’</a:t>
            </a:r>
            <a:r>
              <a:rPr lang="ko-KR" altLang="en-US" dirty="0"/>
              <a:t>로 </a:t>
            </a:r>
            <a:r>
              <a:rPr lang="en-US" altLang="ko-KR" dirty="0"/>
              <a:t>CPU usage</a:t>
            </a:r>
            <a:r>
              <a:rPr lang="ko-KR" altLang="en-US" dirty="0"/>
              <a:t>로 정렬가능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$ cat /proc/</a:t>
            </a:r>
            <a:r>
              <a:rPr lang="en-US" altLang="ko-KR" dirty="0" err="1"/>
              <a:t>cpuinfo</a:t>
            </a:r>
            <a:r>
              <a:rPr lang="en-US" altLang="ko-KR" dirty="0"/>
              <a:t> (CPU </a:t>
            </a:r>
            <a:r>
              <a:rPr lang="ko-KR" altLang="en-US" dirty="0"/>
              <a:t>정보 확인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7DB7E6-3FFE-4780-8F0D-4296E9A9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997" y="2209800"/>
            <a:ext cx="3181794" cy="19052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7176AF-5C51-426A-B937-23B0F02F9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015" y="4637779"/>
            <a:ext cx="3394036" cy="215444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C471C1-6B9E-4D42-9472-8A2E913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23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539</TotalTime>
  <Words>1114</Words>
  <Application>Microsoft Office PowerPoint</Application>
  <PresentationFormat>와이드스크린</PresentationFormat>
  <Paragraphs>218</Paragraphs>
  <Slides>23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Georgia</vt:lpstr>
      <vt:lpstr>Wingdings 2</vt:lpstr>
      <vt:lpstr>교육 프레젠테이션</vt:lpstr>
      <vt:lpstr>10. Managing the System</vt:lpstr>
      <vt:lpstr>목차</vt:lpstr>
      <vt:lpstr>1. Monitoring Resources Monitoring Memory Use</vt:lpstr>
      <vt:lpstr>1. Monitoring Resources Monitoring Memory Use</vt:lpstr>
      <vt:lpstr>1. Monitoring Resources Monitoring Memory Use </vt:lpstr>
      <vt:lpstr>1. Monitoring Resources Monitoring Memory Use </vt:lpstr>
      <vt:lpstr>1. Monitoring Resources Monitoring Memory Use</vt:lpstr>
      <vt:lpstr>1. Monitoring Resources Monitoring CPU Usage</vt:lpstr>
      <vt:lpstr>1. Monitoring Resources Monitoring CPU Usage</vt:lpstr>
      <vt:lpstr>1. Monitoring Resources Monitoring Storage Devices</vt:lpstr>
      <vt:lpstr>1. Monitoring Resources Monitoring Storage Devices</vt:lpstr>
      <vt:lpstr>2. Mastering Time Changing Time/Date with Graphical Tools</vt:lpstr>
      <vt:lpstr>2. Mastering Time Disaplaying and Setting Your System Clock</vt:lpstr>
      <vt:lpstr>2. Mastering Time Displaying and Setting Your System Clock</vt:lpstr>
      <vt:lpstr>2. Mastering Time Displaying and Setting Your Hardware Clock</vt:lpstr>
      <vt:lpstr>3. Managing the Boot Process Understanding the GRUB Boot Loader</vt:lpstr>
      <vt:lpstr>3. Managing the Boot Process Modifying the GRUB Boot Loader</vt:lpstr>
      <vt:lpstr>4. Controlling Startup and Run Levels</vt:lpstr>
      <vt:lpstr>4. Controlling Startup and Run Levels</vt:lpstr>
      <vt:lpstr>5. Straight to the Kernel</vt:lpstr>
      <vt:lpstr>5. Straight to the Kernel</vt:lpstr>
      <vt:lpstr>6. Poking at the Hardware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Managing the System</dc:title>
  <dc:creator>서보경</dc:creator>
  <cp:lastModifiedBy>서보경</cp:lastModifiedBy>
  <cp:revision>26</cp:revision>
  <dcterms:created xsi:type="dcterms:W3CDTF">2021-02-15T06:34:03Z</dcterms:created>
  <dcterms:modified xsi:type="dcterms:W3CDTF">2021-02-16T11:03:12Z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