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95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692"/>
  </p:normalViewPr>
  <p:slideViewPr>
    <p:cSldViewPr snapToGrid="0">
      <p:cViewPr varScale="1">
        <p:scale>
          <a:sx n="106" d="100"/>
          <a:sy n="106" d="100"/>
        </p:scale>
        <p:origin x="6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7B2190-AF46-C1D6-1AE7-14A4C2B51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A688C22-A5B0-298C-10E3-F7C5AD8E58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788495-865F-3C56-D3B9-8B3DF1E58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FCBC4-E374-E540-819C-BAFC23CCA51E}" type="datetimeFigureOut">
              <a:rPr lang="de-DE" smtClean="0"/>
              <a:t>15.04.25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1E307A-5AEE-6DF9-DAE7-CC94E61C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7347A4-D697-0A0F-0BCE-BC33001BB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09E2-595A-DF4E-B742-0A53D615B4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2906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214F04-5D36-D944-307B-84F7DF14D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C57CBD7-A7DB-AF26-236E-5F8170128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526405-E14D-581D-A5AA-10ADEF281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FCBC4-E374-E540-819C-BAFC23CCA51E}" type="datetimeFigureOut">
              <a:rPr lang="de-DE" smtClean="0"/>
              <a:t>15.04.25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960C8A-F8B4-248E-3138-45C65B34F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1377A5-62E9-60E9-784C-1D1508E3A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09E2-595A-DF4E-B742-0A53D615B4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8841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F44206B-D5FF-7056-9FF1-A497ED616A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2E175B5-F844-122E-1B0C-2F7C37D5B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F0E11B-5DCA-5E88-9E7D-9A76D8E48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FCBC4-E374-E540-819C-BAFC23CCA51E}" type="datetimeFigureOut">
              <a:rPr lang="de-DE" smtClean="0"/>
              <a:t>15.04.25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C515A3-A49C-C09F-0281-F1070519D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E62403-B983-1EF4-A2CC-9E50C9F85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09E2-595A-DF4E-B742-0A53D615B4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8680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3036EC-5AFB-8B60-8101-29FD68AAF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DBE104-F459-403D-3787-482D5FFD4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4B61D4-EC6C-2B59-D16F-BD62EE7FE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FCBC4-E374-E540-819C-BAFC23CCA51E}" type="datetimeFigureOut">
              <a:rPr lang="de-DE" smtClean="0"/>
              <a:t>15.04.25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BADF84-A5A0-B56F-E03B-78030361F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FCEC32-3D34-4F1D-4FB7-4E05E4A5C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09E2-595A-DF4E-B742-0A53D615B4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527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A9E6B9-829B-257D-059D-C8F5D72FD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95A4D9-993F-6A81-34BC-97517EA29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BE4D02-CFF8-F4C0-5D63-F17A1EE9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FCBC4-E374-E540-819C-BAFC23CCA51E}" type="datetimeFigureOut">
              <a:rPr lang="de-DE" smtClean="0"/>
              <a:t>15.04.25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B64248-C08A-6DEE-AC7B-4B232D8A0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E6BEE6-6DA0-50EF-6999-066CA3DEE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09E2-595A-DF4E-B742-0A53D615B4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2056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008545-4B73-FF4B-F233-D21C328D7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5B3F3D-4C73-D80E-CA00-AF3A55C878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DA94AB0-D399-DD0F-41C5-53B000199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DF19A77-8C76-0FCF-46A3-E38F4EC07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FCBC4-E374-E540-819C-BAFC23CCA51E}" type="datetimeFigureOut">
              <a:rPr lang="de-DE" smtClean="0"/>
              <a:t>15.04.25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66B312-2EEC-05F4-6149-D34C86D0B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64D9C7-3116-6D20-3895-94827532F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09E2-595A-DF4E-B742-0A53D615B4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193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6EC789-3159-5176-AF61-41F2F12DC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0B9BA5-00E6-0357-5D10-A9E20B80B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A13361A-E756-E454-09E4-1151EF2BA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4F5F40E-31C2-7E91-2743-16DCAE92C0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30030CA-22AF-5204-9C3C-509B8BD1C3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48B12A3-4666-583D-461F-0D7F3EFB9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FCBC4-E374-E540-819C-BAFC23CCA51E}" type="datetimeFigureOut">
              <a:rPr lang="de-DE" smtClean="0"/>
              <a:t>15.04.25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CA58E24-B5CD-7CDB-2201-C496E3270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8BBCB37-8777-7DB1-4E5F-37F5CA5F0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09E2-595A-DF4E-B742-0A53D615B4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7223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B0ACAA-0715-C3D5-6C05-8015571C4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75020CA-CF8D-7986-6D5D-0E2B2F20E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FCBC4-E374-E540-819C-BAFC23CCA51E}" type="datetimeFigureOut">
              <a:rPr lang="de-DE" smtClean="0"/>
              <a:t>15.04.25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8B2D053-5A5E-279A-877C-13F273448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A4FF553-0D66-CD84-2428-DBB9CF24F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09E2-595A-DF4E-B742-0A53D615B4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3621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9483414-4E9B-8196-D8DE-B27743BE5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FCBC4-E374-E540-819C-BAFC23CCA51E}" type="datetimeFigureOut">
              <a:rPr lang="de-DE" smtClean="0"/>
              <a:t>15.04.25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16FB4AF-703B-CC29-45A5-B9C34478F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8778B3C-8977-E78B-D889-8F0CB89D6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09E2-595A-DF4E-B742-0A53D615B4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3123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AF7717-43AB-4A75-7BE0-FFE24F415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2F50A5-6891-69E3-B9CB-56304FAFF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45D22BD-1C7C-C2B3-2B5A-7867E7A65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15CEFB-FD00-E916-35AA-B967BE8DD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FCBC4-E374-E540-819C-BAFC23CCA51E}" type="datetimeFigureOut">
              <a:rPr lang="de-DE" smtClean="0"/>
              <a:t>15.04.25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7A0899A-7144-6F50-0657-CB50E0E4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9532899-6B9F-388E-DF08-F80EE89B3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09E2-595A-DF4E-B742-0A53D615B4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0654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1733C8-93BE-6DAC-856E-69625572B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E88D58E-E0EC-CF08-5B54-341A429A0D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E18652B-3073-8336-5289-67D01D0B9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FB1F755-2B33-47AD-E386-77ECFFABF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FCBC4-E374-E540-819C-BAFC23CCA51E}" type="datetimeFigureOut">
              <a:rPr lang="de-DE" smtClean="0"/>
              <a:t>15.04.25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6178DBA-0887-513F-7B1A-1D19B7351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72AC49F-CE8F-6E4B-B439-D62BE75A9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D09E2-595A-DF4E-B742-0A53D615B4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674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90D9C90-5F07-F38D-1623-57C8FAA48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7C3A7D-8954-7F08-4BD8-682A27823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24DADD-26C1-64AB-795A-086FF981F1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2FCBC4-E374-E540-819C-BAFC23CCA51E}" type="datetimeFigureOut">
              <a:rPr lang="de-DE" smtClean="0"/>
              <a:t>15.04.25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CEBD26-6837-DE03-A1A4-1EC99727C6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90ABC2-81FD-F36B-59C1-B62FABD405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8D09E2-595A-DF4E-B742-0A53D615B4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1241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uppieren 99">
            <a:extLst>
              <a:ext uri="{FF2B5EF4-FFF2-40B4-BE49-F238E27FC236}">
                <a16:creationId xmlns:a16="http://schemas.microsoft.com/office/drawing/2014/main" id="{8B63027F-A69A-88A5-EDF9-DA42EE21D30A}"/>
              </a:ext>
            </a:extLst>
          </p:cNvPr>
          <p:cNvGrpSpPr/>
          <p:nvPr/>
        </p:nvGrpSpPr>
        <p:grpSpPr>
          <a:xfrm>
            <a:off x="904134" y="2178045"/>
            <a:ext cx="2502568" cy="3043989"/>
            <a:chOff x="944478" y="1780287"/>
            <a:chExt cx="2502568" cy="3043989"/>
          </a:xfrm>
        </p:grpSpPr>
        <p:sp>
          <p:nvSpPr>
            <p:cNvPr id="5" name="Abgerundetes Rechteck 4">
              <a:extLst>
                <a:ext uri="{FF2B5EF4-FFF2-40B4-BE49-F238E27FC236}">
                  <a16:creationId xmlns:a16="http://schemas.microsoft.com/office/drawing/2014/main" id="{9C66F293-4E83-5971-A939-B47A0B2071E9}"/>
                </a:ext>
              </a:extLst>
            </p:cNvPr>
            <p:cNvSpPr/>
            <p:nvPr/>
          </p:nvSpPr>
          <p:spPr>
            <a:xfrm>
              <a:off x="944478" y="1780287"/>
              <a:ext cx="2502568" cy="30439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" name="Gerade Verbindung 6">
              <a:extLst>
                <a:ext uri="{FF2B5EF4-FFF2-40B4-BE49-F238E27FC236}">
                  <a16:creationId xmlns:a16="http://schemas.microsoft.com/office/drawing/2014/main" id="{1521F32C-C580-86E9-AB9E-52EBD14CB325}"/>
                </a:ext>
              </a:extLst>
            </p:cNvPr>
            <p:cNvCxnSpPr>
              <a:cxnSpLocks/>
            </p:cNvCxnSpPr>
            <p:nvPr/>
          </p:nvCxnSpPr>
          <p:spPr>
            <a:xfrm>
              <a:off x="2215814" y="2069045"/>
              <a:ext cx="96252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 Verbindung 7">
              <a:extLst>
                <a:ext uri="{FF2B5EF4-FFF2-40B4-BE49-F238E27FC236}">
                  <a16:creationId xmlns:a16="http://schemas.microsoft.com/office/drawing/2014/main" id="{A8A7593E-572E-879C-4810-75631B1406EB}"/>
                </a:ext>
              </a:extLst>
            </p:cNvPr>
            <p:cNvCxnSpPr>
              <a:cxnSpLocks/>
            </p:cNvCxnSpPr>
            <p:nvPr/>
          </p:nvCxnSpPr>
          <p:spPr>
            <a:xfrm>
              <a:off x="1227220" y="2835054"/>
              <a:ext cx="19370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8">
              <a:extLst>
                <a:ext uri="{FF2B5EF4-FFF2-40B4-BE49-F238E27FC236}">
                  <a16:creationId xmlns:a16="http://schemas.microsoft.com/office/drawing/2014/main" id="{44F183F9-0114-428A-6429-FC5F143F9F3D}"/>
                </a:ext>
              </a:extLst>
            </p:cNvPr>
            <p:cNvCxnSpPr>
              <a:cxnSpLocks/>
            </p:cNvCxnSpPr>
            <p:nvPr/>
          </p:nvCxnSpPr>
          <p:spPr>
            <a:xfrm>
              <a:off x="1227220" y="2678644"/>
              <a:ext cx="19370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9">
              <a:extLst>
                <a:ext uri="{FF2B5EF4-FFF2-40B4-BE49-F238E27FC236}">
                  <a16:creationId xmlns:a16="http://schemas.microsoft.com/office/drawing/2014/main" id="{2C4A56A5-28F9-5A79-9327-411348B9BF52}"/>
                </a:ext>
              </a:extLst>
            </p:cNvPr>
            <p:cNvCxnSpPr>
              <a:cxnSpLocks/>
            </p:cNvCxnSpPr>
            <p:nvPr/>
          </p:nvCxnSpPr>
          <p:spPr>
            <a:xfrm>
              <a:off x="1227220" y="3015528"/>
              <a:ext cx="19370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10">
              <a:extLst>
                <a:ext uri="{FF2B5EF4-FFF2-40B4-BE49-F238E27FC236}">
                  <a16:creationId xmlns:a16="http://schemas.microsoft.com/office/drawing/2014/main" id="{6F972E91-272B-8362-0560-EE0198367AC1}"/>
                </a:ext>
              </a:extLst>
            </p:cNvPr>
            <p:cNvCxnSpPr>
              <a:cxnSpLocks/>
            </p:cNvCxnSpPr>
            <p:nvPr/>
          </p:nvCxnSpPr>
          <p:spPr>
            <a:xfrm>
              <a:off x="1227220" y="3171938"/>
              <a:ext cx="19370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>
              <a:extLst>
                <a:ext uri="{FF2B5EF4-FFF2-40B4-BE49-F238E27FC236}">
                  <a16:creationId xmlns:a16="http://schemas.microsoft.com/office/drawing/2014/main" id="{3458C1D9-93F6-5E93-2D22-F499DB626F35}"/>
                </a:ext>
              </a:extLst>
            </p:cNvPr>
            <p:cNvCxnSpPr>
              <a:cxnSpLocks/>
            </p:cNvCxnSpPr>
            <p:nvPr/>
          </p:nvCxnSpPr>
          <p:spPr>
            <a:xfrm>
              <a:off x="1241256" y="3364443"/>
              <a:ext cx="19370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>
              <a:extLst>
                <a:ext uri="{FF2B5EF4-FFF2-40B4-BE49-F238E27FC236}">
                  <a16:creationId xmlns:a16="http://schemas.microsoft.com/office/drawing/2014/main" id="{4BD5BC17-F2B6-68E9-0E8B-AB906B95113F}"/>
                </a:ext>
              </a:extLst>
            </p:cNvPr>
            <p:cNvCxnSpPr>
              <a:cxnSpLocks/>
            </p:cNvCxnSpPr>
            <p:nvPr/>
          </p:nvCxnSpPr>
          <p:spPr>
            <a:xfrm>
              <a:off x="1241256" y="3685285"/>
              <a:ext cx="19370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>
              <a:extLst>
                <a:ext uri="{FF2B5EF4-FFF2-40B4-BE49-F238E27FC236}">
                  <a16:creationId xmlns:a16="http://schemas.microsoft.com/office/drawing/2014/main" id="{AD0E8C5B-8C3F-C2CE-B864-B232AB147E37}"/>
                </a:ext>
              </a:extLst>
            </p:cNvPr>
            <p:cNvCxnSpPr>
              <a:cxnSpLocks/>
            </p:cNvCxnSpPr>
            <p:nvPr/>
          </p:nvCxnSpPr>
          <p:spPr>
            <a:xfrm>
              <a:off x="1241256" y="3528875"/>
              <a:ext cx="19370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>
              <a:extLst>
                <a:ext uri="{FF2B5EF4-FFF2-40B4-BE49-F238E27FC236}">
                  <a16:creationId xmlns:a16="http://schemas.microsoft.com/office/drawing/2014/main" id="{83BC19ED-87C3-E19F-3223-4524843AA6DD}"/>
                </a:ext>
              </a:extLst>
            </p:cNvPr>
            <p:cNvCxnSpPr>
              <a:cxnSpLocks/>
            </p:cNvCxnSpPr>
            <p:nvPr/>
          </p:nvCxnSpPr>
          <p:spPr>
            <a:xfrm>
              <a:off x="1241256" y="3865759"/>
              <a:ext cx="19370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1">
              <a:extLst>
                <a:ext uri="{FF2B5EF4-FFF2-40B4-BE49-F238E27FC236}">
                  <a16:creationId xmlns:a16="http://schemas.microsoft.com/office/drawing/2014/main" id="{4D83EA56-E01F-02D4-A83D-2849E2385936}"/>
                </a:ext>
              </a:extLst>
            </p:cNvPr>
            <p:cNvCxnSpPr>
              <a:cxnSpLocks/>
            </p:cNvCxnSpPr>
            <p:nvPr/>
          </p:nvCxnSpPr>
          <p:spPr>
            <a:xfrm>
              <a:off x="1241256" y="4022169"/>
              <a:ext cx="19370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22">
              <a:extLst>
                <a:ext uri="{FF2B5EF4-FFF2-40B4-BE49-F238E27FC236}">
                  <a16:creationId xmlns:a16="http://schemas.microsoft.com/office/drawing/2014/main" id="{D4B9E971-5002-F7F0-8BD4-5055DFE129A8}"/>
                </a:ext>
              </a:extLst>
            </p:cNvPr>
            <p:cNvCxnSpPr>
              <a:cxnSpLocks/>
            </p:cNvCxnSpPr>
            <p:nvPr/>
          </p:nvCxnSpPr>
          <p:spPr>
            <a:xfrm>
              <a:off x="1241256" y="4182591"/>
              <a:ext cx="19370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>
              <a:extLst>
                <a:ext uri="{FF2B5EF4-FFF2-40B4-BE49-F238E27FC236}">
                  <a16:creationId xmlns:a16="http://schemas.microsoft.com/office/drawing/2014/main" id="{9AABD1E7-23DF-2223-27E4-95342F8AA196}"/>
                </a:ext>
              </a:extLst>
            </p:cNvPr>
            <p:cNvCxnSpPr>
              <a:cxnSpLocks/>
            </p:cNvCxnSpPr>
            <p:nvPr/>
          </p:nvCxnSpPr>
          <p:spPr>
            <a:xfrm>
              <a:off x="1241256" y="4503433"/>
              <a:ext cx="19370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>
              <a:extLst>
                <a:ext uri="{FF2B5EF4-FFF2-40B4-BE49-F238E27FC236}">
                  <a16:creationId xmlns:a16="http://schemas.microsoft.com/office/drawing/2014/main" id="{B1D0F319-59D4-FAEB-C3D6-CEAFD05C1446}"/>
                </a:ext>
              </a:extLst>
            </p:cNvPr>
            <p:cNvCxnSpPr>
              <a:cxnSpLocks/>
            </p:cNvCxnSpPr>
            <p:nvPr/>
          </p:nvCxnSpPr>
          <p:spPr>
            <a:xfrm>
              <a:off x="1241256" y="4347023"/>
              <a:ext cx="19370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B02FB371-823F-603D-4B70-48B05B85122E}"/>
                </a:ext>
              </a:extLst>
            </p:cNvPr>
            <p:cNvSpPr txBox="1"/>
            <p:nvPr/>
          </p:nvSpPr>
          <p:spPr>
            <a:xfrm>
              <a:off x="1227220" y="1984824"/>
              <a:ext cx="96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b="1" dirty="0">
                  <a:solidFill>
                    <a:schemeClr val="bg1"/>
                  </a:solidFill>
                </a:rPr>
                <a:t>Q&amp;A</a:t>
              </a:r>
            </a:p>
          </p:txBody>
        </p:sp>
        <p:cxnSp>
          <p:nvCxnSpPr>
            <p:cNvPr id="43" name="Gerade Verbindung 42">
              <a:extLst>
                <a:ext uri="{FF2B5EF4-FFF2-40B4-BE49-F238E27FC236}">
                  <a16:creationId xmlns:a16="http://schemas.microsoft.com/office/drawing/2014/main" id="{87AF506E-AD71-0AA5-2CE3-7CFE8B4B4969}"/>
                </a:ext>
              </a:extLst>
            </p:cNvPr>
            <p:cNvCxnSpPr>
              <a:cxnSpLocks/>
            </p:cNvCxnSpPr>
            <p:nvPr/>
          </p:nvCxnSpPr>
          <p:spPr>
            <a:xfrm>
              <a:off x="2215814" y="2209411"/>
              <a:ext cx="96252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43">
              <a:extLst>
                <a:ext uri="{FF2B5EF4-FFF2-40B4-BE49-F238E27FC236}">
                  <a16:creationId xmlns:a16="http://schemas.microsoft.com/office/drawing/2014/main" id="{B4189973-04E7-F363-57C5-6B760522EC49}"/>
                </a:ext>
              </a:extLst>
            </p:cNvPr>
            <p:cNvCxnSpPr>
              <a:cxnSpLocks/>
            </p:cNvCxnSpPr>
            <p:nvPr/>
          </p:nvCxnSpPr>
          <p:spPr>
            <a:xfrm>
              <a:off x="2215814" y="2353791"/>
              <a:ext cx="96252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44">
              <a:extLst>
                <a:ext uri="{FF2B5EF4-FFF2-40B4-BE49-F238E27FC236}">
                  <a16:creationId xmlns:a16="http://schemas.microsoft.com/office/drawing/2014/main" id="{23F63573-C3BD-6658-5FC1-EEF9B106D10D}"/>
                </a:ext>
              </a:extLst>
            </p:cNvPr>
            <p:cNvCxnSpPr>
              <a:cxnSpLocks/>
            </p:cNvCxnSpPr>
            <p:nvPr/>
          </p:nvCxnSpPr>
          <p:spPr>
            <a:xfrm>
              <a:off x="1241256" y="2508044"/>
              <a:ext cx="19370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8FDF19F4-87CD-EF38-4D00-8C9FFEA4276E}"/>
              </a:ext>
            </a:extLst>
          </p:cNvPr>
          <p:cNvGrpSpPr/>
          <p:nvPr/>
        </p:nvGrpSpPr>
        <p:grpSpPr>
          <a:xfrm>
            <a:off x="3785938" y="2829966"/>
            <a:ext cx="3188368" cy="1510888"/>
            <a:chOff x="3986465" y="2673556"/>
            <a:chExt cx="3188368" cy="1510888"/>
          </a:xfrm>
        </p:grpSpPr>
        <p:sp>
          <p:nvSpPr>
            <p:cNvPr id="55" name="Pfeil nach rechts 54">
              <a:extLst>
                <a:ext uri="{FF2B5EF4-FFF2-40B4-BE49-F238E27FC236}">
                  <a16:creationId xmlns:a16="http://schemas.microsoft.com/office/drawing/2014/main" id="{C11C514F-890F-581D-A928-05BC6F57C9ED}"/>
                </a:ext>
              </a:extLst>
            </p:cNvPr>
            <p:cNvSpPr/>
            <p:nvPr/>
          </p:nvSpPr>
          <p:spPr>
            <a:xfrm>
              <a:off x="3986465" y="2673556"/>
              <a:ext cx="3188368" cy="1510888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508EA847-10AD-D927-BAD5-B0187ABD5952}"/>
                </a:ext>
              </a:extLst>
            </p:cNvPr>
            <p:cNvSpPr txBox="1"/>
            <p:nvPr/>
          </p:nvSpPr>
          <p:spPr>
            <a:xfrm>
              <a:off x="4445674" y="3136225"/>
              <a:ext cx="21656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3200" b="1" dirty="0">
                  <a:solidFill>
                    <a:schemeClr val="bg1"/>
                  </a:solidFill>
                </a:rPr>
                <a:t>R/exams</a:t>
              </a:r>
            </a:p>
          </p:txBody>
        </p:sp>
      </p:grpSp>
      <p:sp>
        <p:nvSpPr>
          <p:cNvPr id="57" name="Textfeld 56">
            <a:extLst>
              <a:ext uri="{FF2B5EF4-FFF2-40B4-BE49-F238E27FC236}">
                <a16:creationId xmlns:a16="http://schemas.microsoft.com/office/drawing/2014/main" id="{AF7C990C-523C-E633-8982-F6BC0F53003E}"/>
              </a:ext>
            </a:extLst>
          </p:cNvPr>
          <p:cNvSpPr txBox="1"/>
          <p:nvPr/>
        </p:nvSpPr>
        <p:spPr>
          <a:xfrm>
            <a:off x="1249039" y="803385"/>
            <a:ext cx="22198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/>
              <a:t>.Rmd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20B58107-D363-8F68-E69E-3297BBFEF953}"/>
              </a:ext>
            </a:extLst>
          </p:cNvPr>
          <p:cNvSpPr txBox="1"/>
          <p:nvPr/>
        </p:nvSpPr>
        <p:spPr>
          <a:xfrm>
            <a:off x="7732540" y="803385"/>
            <a:ext cx="35132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/>
              <a:t>Moodle (.xml)</a:t>
            </a:r>
          </a:p>
        </p:txBody>
      </p:sp>
      <p:grpSp>
        <p:nvGrpSpPr>
          <p:cNvPr id="99" name="Gruppieren 98">
            <a:extLst>
              <a:ext uri="{FF2B5EF4-FFF2-40B4-BE49-F238E27FC236}">
                <a16:creationId xmlns:a16="http://schemas.microsoft.com/office/drawing/2014/main" id="{D015D543-A675-70DF-3537-EF5DAE187374}"/>
              </a:ext>
            </a:extLst>
          </p:cNvPr>
          <p:cNvGrpSpPr/>
          <p:nvPr/>
        </p:nvGrpSpPr>
        <p:grpSpPr>
          <a:xfrm>
            <a:off x="7261069" y="1790991"/>
            <a:ext cx="4317580" cy="4172838"/>
            <a:chOff x="7333259" y="1535777"/>
            <a:chExt cx="4317580" cy="4172838"/>
          </a:xfrm>
        </p:grpSpPr>
        <p:grpSp>
          <p:nvGrpSpPr>
            <p:cNvPr id="80" name="Gruppieren 79">
              <a:extLst>
                <a:ext uri="{FF2B5EF4-FFF2-40B4-BE49-F238E27FC236}">
                  <a16:creationId xmlns:a16="http://schemas.microsoft.com/office/drawing/2014/main" id="{A334E620-99A3-A2A3-009F-C488EE486AF5}"/>
                </a:ext>
              </a:extLst>
            </p:cNvPr>
            <p:cNvGrpSpPr/>
            <p:nvPr/>
          </p:nvGrpSpPr>
          <p:grpSpPr>
            <a:xfrm>
              <a:off x="9244511" y="1535777"/>
              <a:ext cx="2406328" cy="2697463"/>
              <a:chOff x="6957267" y="3919331"/>
              <a:chExt cx="2406328" cy="2697463"/>
            </a:xfrm>
          </p:grpSpPr>
          <p:sp>
            <p:nvSpPr>
              <p:cNvPr id="52" name="Abgerundetes Rechteck 51">
                <a:extLst>
                  <a:ext uri="{FF2B5EF4-FFF2-40B4-BE49-F238E27FC236}">
                    <a16:creationId xmlns:a16="http://schemas.microsoft.com/office/drawing/2014/main" id="{3E15C38D-DDF7-7CEE-DAE1-2A8770054860}"/>
                  </a:ext>
                </a:extLst>
              </p:cNvPr>
              <p:cNvSpPr/>
              <p:nvPr/>
            </p:nvSpPr>
            <p:spPr>
              <a:xfrm>
                <a:off x="6957267" y="3919331"/>
                <a:ext cx="1311442" cy="1786536"/>
              </a:xfrm>
              <a:prstGeom prst="roundRect">
                <a:avLst/>
              </a:prstGeom>
              <a:solidFill>
                <a:srgbClr val="2095C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8516D9FD-B373-9ED7-5278-4DD6D8AE512D}"/>
                  </a:ext>
                </a:extLst>
              </p:cNvPr>
              <p:cNvSpPr txBox="1"/>
              <p:nvPr/>
            </p:nvSpPr>
            <p:spPr>
              <a:xfrm>
                <a:off x="6957267" y="3924640"/>
                <a:ext cx="104274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3200" b="1" dirty="0">
                    <a:solidFill>
                      <a:schemeClr val="bg1"/>
                    </a:solidFill>
                  </a:rPr>
                  <a:t>C1</a:t>
                </a:r>
              </a:p>
            </p:txBody>
          </p:sp>
          <p:sp>
            <p:nvSpPr>
              <p:cNvPr id="64" name="Abgerundetes Rechteck 63">
                <a:extLst>
                  <a:ext uri="{FF2B5EF4-FFF2-40B4-BE49-F238E27FC236}">
                    <a16:creationId xmlns:a16="http://schemas.microsoft.com/office/drawing/2014/main" id="{F2509911-B59B-C367-621D-1106F9FCD1CC}"/>
                  </a:ext>
                </a:extLst>
              </p:cNvPr>
              <p:cNvSpPr/>
              <p:nvPr/>
            </p:nvSpPr>
            <p:spPr>
              <a:xfrm>
                <a:off x="7504710" y="4353005"/>
                <a:ext cx="1311442" cy="1786536"/>
              </a:xfrm>
              <a:prstGeom prst="roundRect">
                <a:avLst/>
              </a:prstGeom>
              <a:solidFill>
                <a:srgbClr val="2095C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Textfeld 64">
                <a:extLst>
                  <a:ext uri="{FF2B5EF4-FFF2-40B4-BE49-F238E27FC236}">
                    <a16:creationId xmlns:a16="http://schemas.microsoft.com/office/drawing/2014/main" id="{1A1DA72D-F458-99C0-AFAB-C74B7C5E8D0B}"/>
                  </a:ext>
                </a:extLst>
              </p:cNvPr>
              <p:cNvSpPr txBox="1"/>
              <p:nvPr/>
            </p:nvSpPr>
            <p:spPr>
              <a:xfrm>
                <a:off x="7504710" y="4358314"/>
                <a:ext cx="104274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3200" b="1" dirty="0">
                    <a:solidFill>
                      <a:schemeClr val="bg1"/>
                    </a:solidFill>
                  </a:rPr>
                  <a:t>C2</a:t>
                </a:r>
              </a:p>
            </p:txBody>
          </p:sp>
          <p:sp>
            <p:nvSpPr>
              <p:cNvPr id="66" name="Abgerundetes Rechteck 65">
                <a:extLst>
                  <a:ext uri="{FF2B5EF4-FFF2-40B4-BE49-F238E27FC236}">
                    <a16:creationId xmlns:a16="http://schemas.microsoft.com/office/drawing/2014/main" id="{74AF3E4D-2219-F034-731D-1D81D0525630}"/>
                  </a:ext>
                </a:extLst>
              </p:cNvPr>
              <p:cNvSpPr/>
              <p:nvPr/>
            </p:nvSpPr>
            <p:spPr>
              <a:xfrm>
                <a:off x="8052153" y="4830258"/>
                <a:ext cx="1311442" cy="1786536"/>
              </a:xfrm>
              <a:prstGeom prst="roundRect">
                <a:avLst/>
              </a:prstGeom>
              <a:solidFill>
                <a:srgbClr val="2095C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7" name="Textfeld 66">
                <a:extLst>
                  <a:ext uri="{FF2B5EF4-FFF2-40B4-BE49-F238E27FC236}">
                    <a16:creationId xmlns:a16="http://schemas.microsoft.com/office/drawing/2014/main" id="{EFD896E3-7D21-1838-FA28-DC09995D335F}"/>
                  </a:ext>
                </a:extLst>
              </p:cNvPr>
              <p:cNvSpPr txBox="1"/>
              <p:nvPr/>
            </p:nvSpPr>
            <p:spPr>
              <a:xfrm>
                <a:off x="8052153" y="4832845"/>
                <a:ext cx="104274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3200" b="1" dirty="0">
                    <a:solidFill>
                      <a:schemeClr val="bg1"/>
                    </a:solidFill>
                  </a:rPr>
                  <a:t>C3</a:t>
                </a:r>
              </a:p>
              <a:p>
                <a:endParaRPr lang="de-DE" sz="32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4" name="Gruppieren 83">
              <a:extLst>
                <a:ext uri="{FF2B5EF4-FFF2-40B4-BE49-F238E27FC236}">
                  <a16:creationId xmlns:a16="http://schemas.microsoft.com/office/drawing/2014/main" id="{1D83B2F4-7EA2-7E61-1FF1-1008F08247F8}"/>
                </a:ext>
              </a:extLst>
            </p:cNvPr>
            <p:cNvGrpSpPr/>
            <p:nvPr/>
          </p:nvGrpSpPr>
          <p:grpSpPr>
            <a:xfrm>
              <a:off x="8310049" y="2267147"/>
              <a:ext cx="2406328" cy="2697463"/>
              <a:chOff x="6957267" y="3919331"/>
              <a:chExt cx="2406328" cy="2697463"/>
            </a:xfrm>
          </p:grpSpPr>
          <p:sp>
            <p:nvSpPr>
              <p:cNvPr id="85" name="Abgerundetes Rechteck 84">
                <a:extLst>
                  <a:ext uri="{FF2B5EF4-FFF2-40B4-BE49-F238E27FC236}">
                    <a16:creationId xmlns:a16="http://schemas.microsoft.com/office/drawing/2014/main" id="{0CDCD0D5-B391-381D-A713-B2A9E5274040}"/>
                  </a:ext>
                </a:extLst>
              </p:cNvPr>
              <p:cNvSpPr/>
              <p:nvPr/>
            </p:nvSpPr>
            <p:spPr>
              <a:xfrm>
                <a:off x="6957267" y="3919331"/>
                <a:ext cx="1311442" cy="1786536"/>
              </a:xfrm>
              <a:prstGeom prst="roundRect">
                <a:avLst/>
              </a:prstGeom>
              <a:solidFill>
                <a:srgbClr val="2095C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6" name="Textfeld 85">
                <a:extLst>
                  <a:ext uri="{FF2B5EF4-FFF2-40B4-BE49-F238E27FC236}">
                    <a16:creationId xmlns:a16="http://schemas.microsoft.com/office/drawing/2014/main" id="{6FDC7BE9-2BF5-FBC0-FEB7-FF4CBA9E69CA}"/>
                  </a:ext>
                </a:extLst>
              </p:cNvPr>
              <p:cNvSpPr txBox="1"/>
              <p:nvPr/>
            </p:nvSpPr>
            <p:spPr>
              <a:xfrm>
                <a:off x="6957267" y="3924640"/>
                <a:ext cx="104274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3200" b="1" dirty="0">
                    <a:solidFill>
                      <a:schemeClr val="bg1"/>
                    </a:solidFill>
                  </a:rPr>
                  <a:t>B1</a:t>
                </a:r>
              </a:p>
            </p:txBody>
          </p:sp>
          <p:sp>
            <p:nvSpPr>
              <p:cNvPr id="87" name="Abgerundetes Rechteck 86">
                <a:extLst>
                  <a:ext uri="{FF2B5EF4-FFF2-40B4-BE49-F238E27FC236}">
                    <a16:creationId xmlns:a16="http://schemas.microsoft.com/office/drawing/2014/main" id="{5ADBED4E-0C78-6E99-22B2-40B5F3DC489B}"/>
                  </a:ext>
                </a:extLst>
              </p:cNvPr>
              <p:cNvSpPr/>
              <p:nvPr/>
            </p:nvSpPr>
            <p:spPr>
              <a:xfrm>
                <a:off x="7504710" y="4353005"/>
                <a:ext cx="1311442" cy="1786536"/>
              </a:xfrm>
              <a:prstGeom prst="roundRect">
                <a:avLst/>
              </a:prstGeom>
              <a:solidFill>
                <a:srgbClr val="2095C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3297B9A3-9C91-C36C-6FAE-96A4D338472A}"/>
                  </a:ext>
                </a:extLst>
              </p:cNvPr>
              <p:cNvSpPr txBox="1"/>
              <p:nvPr/>
            </p:nvSpPr>
            <p:spPr>
              <a:xfrm>
                <a:off x="7504710" y="4358314"/>
                <a:ext cx="104274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3200" b="1" dirty="0">
                    <a:solidFill>
                      <a:schemeClr val="bg1"/>
                    </a:solidFill>
                  </a:rPr>
                  <a:t>B2</a:t>
                </a:r>
              </a:p>
            </p:txBody>
          </p:sp>
          <p:sp>
            <p:nvSpPr>
              <p:cNvPr id="89" name="Abgerundetes Rechteck 88">
                <a:extLst>
                  <a:ext uri="{FF2B5EF4-FFF2-40B4-BE49-F238E27FC236}">
                    <a16:creationId xmlns:a16="http://schemas.microsoft.com/office/drawing/2014/main" id="{C4AD754D-2F1F-DC52-2533-82B471EF0D7B}"/>
                  </a:ext>
                </a:extLst>
              </p:cNvPr>
              <p:cNvSpPr/>
              <p:nvPr/>
            </p:nvSpPr>
            <p:spPr>
              <a:xfrm>
                <a:off x="8052153" y="4830258"/>
                <a:ext cx="1311442" cy="1786536"/>
              </a:xfrm>
              <a:prstGeom prst="roundRect">
                <a:avLst/>
              </a:prstGeom>
              <a:solidFill>
                <a:srgbClr val="2095C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0" name="Textfeld 89">
                <a:extLst>
                  <a:ext uri="{FF2B5EF4-FFF2-40B4-BE49-F238E27FC236}">
                    <a16:creationId xmlns:a16="http://schemas.microsoft.com/office/drawing/2014/main" id="{6BDBC4AF-BA16-4C45-B361-D16C9B639778}"/>
                  </a:ext>
                </a:extLst>
              </p:cNvPr>
              <p:cNvSpPr txBox="1"/>
              <p:nvPr/>
            </p:nvSpPr>
            <p:spPr>
              <a:xfrm>
                <a:off x="8052153" y="4832845"/>
                <a:ext cx="104274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3200" b="1" dirty="0">
                    <a:solidFill>
                      <a:schemeClr val="bg1"/>
                    </a:solidFill>
                  </a:rPr>
                  <a:t>B3</a:t>
                </a:r>
              </a:p>
              <a:p>
                <a:endParaRPr lang="de-DE" sz="32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1" name="Gruppieren 90">
              <a:extLst>
                <a:ext uri="{FF2B5EF4-FFF2-40B4-BE49-F238E27FC236}">
                  <a16:creationId xmlns:a16="http://schemas.microsoft.com/office/drawing/2014/main" id="{3338D8E4-713A-6144-A30C-242006476181}"/>
                </a:ext>
              </a:extLst>
            </p:cNvPr>
            <p:cNvGrpSpPr/>
            <p:nvPr/>
          </p:nvGrpSpPr>
          <p:grpSpPr>
            <a:xfrm>
              <a:off x="7333259" y="3011152"/>
              <a:ext cx="2406328" cy="2697463"/>
              <a:chOff x="6957267" y="3919331"/>
              <a:chExt cx="2406328" cy="2697463"/>
            </a:xfrm>
          </p:grpSpPr>
          <p:sp>
            <p:nvSpPr>
              <p:cNvPr id="92" name="Abgerundetes Rechteck 91">
                <a:extLst>
                  <a:ext uri="{FF2B5EF4-FFF2-40B4-BE49-F238E27FC236}">
                    <a16:creationId xmlns:a16="http://schemas.microsoft.com/office/drawing/2014/main" id="{5E3ADCA4-32DC-027C-2DB7-2EAB22B017AD}"/>
                  </a:ext>
                </a:extLst>
              </p:cNvPr>
              <p:cNvSpPr/>
              <p:nvPr/>
            </p:nvSpPr>
            <p:spPr>
              <a:xfrm>
                <a:off x="6957267" y="3919331"/>
                <a:ext cx="1311442" cy="1786536"/>
              </a:xfrm>
              <a:prstGeom prst="roundRect">
                <a:avLst/>
              </a:prstGeom>
              <a:solidFill>
                <a:srgbClr val="2095C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3" name="Textfeld 92">
                <a:extLst>
                  <a:ext uri="{FF2B5EF4-FFF2-40B4-BE49-F238E27FC236}">
                    <a16:creationId xmlns:a16="http://schemas.microsoft.com/office/drawing/2014/main" id="{E6636D91-1E1C-063C-B33D-513248DB701A}"/>
                  </a:ext>
                </a:extLst>
              </p:cNvPr>
              <p:cNvSpPr txBox="1"/>
              <p:nvPr/>
            </p:nvSpPr>
            <p:spPr>
              <a:xfrm>
                <a:off x="6957267" y="3924640"/>
                <a:ext cx="104274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3200" b="1" dirty="0">
                    <a:solidFill>
                      <a:schemeClr val="bg1"/>
                    </a:solidFill>
                  </a:rPr>
                  <a:t>A1</a:t>
                </a:r>
              </a:p>
            </p:txBody>
          </p:sp>
          <p:sp>
            <p:nvSpPr>
              <p:cNvPr id="94" name="Abgerundetes Rechteck 93">
                <a:extLst>
                  <a:ext uri="{FF2B5EF4-FFF2-40B4-BE49-F238E27FC236}">
                    <a16:creationId xmlns:a16="http://schemas.microsoft.com/office/drawing/2014/main" id="{3C75EC21-D160-1C20-2417-7E81BFBEE055}"/>
                  </a:ext>
                </a:extLst>
              </p:cNvPr>
              <p:cNvSpPr/>
              <p:nvPr/>
            </p:nvSpPr>
            <p:spPr>
              <a:xfrm>
                <a:off x="7504710" y="4353005"/>
                <a:ext cx="1311442" cy="1786536"/>
              </a:xfrm>
              <a:prstGeom prst="roundRect">
                <a:avLst/>
              </a:prstGeom>
              <a:solidFill>
                <a:srgbClr val="2095C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5" name="Textfeld 94">
                <a:extLst>
                  <a:ext uri="{FF2B5EF4-FFF2-40B4-BE49-F238E27FC236}">
                    <a16:creationId xmlns:a16="http://schemas.microsoft.com/office/drawing/2014/main" id="{DC6EBC87-383F-73B6-AC73-9179BE6CF807}"/>
                  </a:ext>
                </a:extLst>
              </p:cNvPr>
              <p:cNvSpPr txBox="1"/>
              <p:nvPr/>
            </p:nvSpPr>
            <p:spPr>
              <a:xfrm>
                <a:off x="7504710" y="4358314"/>
                <a:ext cx="104274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3200" b="1" dirty="0">
                    <a:solidFill>
                      <a:schemeClr val="bg1"/>
                    </a:solidFill>
                  </a:rPr>
                  <a:t>A2</a:t>
                </a:r>
              </a:p>
            </p:txBody>
          </p:sp>
          <p:sp>
            <p:nvSpPr>
              <p:cNvPr id="96" name="Abgerundetes Rechteck 95">
                <a:extLst>
                  <a:ext uri="{FF2B5EF4-FFF2-40B4-BE49-F238E27FC236}">
                    <a16:creationId xmlns:a16="http://schemas.microsoft.com/office/drawing/2014/main" id="{5CA0ADCE-12C5-CB5B-CAF2-C0207F5BB8A5}"/>
                  </a:ext>
                </a:extLst>
              </p:cNvPr>
              <p:cNvSpPr/>
              <p:nvPr/>
            </p:nvSpPr>
            <p:spPr>
              <a:xfrm>
                <a:off x="8052153" y="4830258"/>
                <a:ext cx="1311442" cy="1786536"/>
              </a:xfrm>
              <a:prstGeom prst="roundRect">
                <a:avLst/>
              </a:prstGeom>
              <a:solidFill>
                <a:srgbClr val="2095C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7" name="Textfeld 96">
                <a:extLst>
                  <a:ext uri="{FF2B5EF4-FFF2-40B4-BE49-F238E27FC236}">
                    <a16:creationId xmlns:a16="http://schemas.microsoft.com/office/drawing/2014/main" id="{F0272E98-D116-0DA1-52BD-A349BFC781CC}"/>
                  </a:ext>
                </a:extLst>
              </p:cNvPr>
              <p:cNvSpPr txBox="1"/>
              <p:nvPr/>
            </p:nvSpPr>
            <p:spPr>
              <a:xfrm>
                <a:off x="8052153" y="4832845"/>
                <a:ext cx="104274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3200" b="1" dirty="0">
                    <a:solidFill>
                      <a:schemeClr val="bg1"/>
                    </a:solidFill>
                  </a:rPr>
                  <a:t>A3</a:t>
                </a:r>
              </a:p>
              <a:p>
                <a:endParaRPr lang="de-DE" sz="3200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12188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Macintosh PowerPoint</Application>
  <PresentationFormat>Breitbild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Konstanze Lauseker</dc:creator>
  <cp:lastModifiedBy>Konstanze Lauseker</cp:lastModifiedBy>
  <cp:revision>1</cp:revision>
  <dcterms:created xsi:type="dcterms:W3CDTF">2025-04-15T12:38:43Z</dcterms:created>
  <dcterms:modified xsi:type="dcterms:W3CDTF">2025-04-15T13:10:18Z</dcterms:modified>
</cp:coreProperties>
</file>