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93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5ED1-4041-B003-A2D4-5007DE056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1FDC9-0546-FB03-8CD0-09C23A543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651A-F264-FC61-945F-7BBBBAEA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53A-BCD5-4321-B0B2-120C03E4744F}" type="datetimeFigureOut">
              <a:rPr lang="en-SG" smtClean="0"/>
              <a:t>1/6/2022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A4E9-B644-6E31-AB74-E56E037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D777A-0D00-4D1F-BF61-9EDCDFFD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F131-FECA-4E3B-A0D9-7E262C568D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06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8F65-3FD1-2BF7-FC10-7399CF12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62C7A-114D-B700-C08C-FFB7326FC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F091-5C3A-956A-B0DC-D53B90BC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53A-BCD5-4321-B0B2-120C03E4744F}" type="datetimeFigureOut">
              <a:rPr lang="en-SG" smtClean="0"/>
              <a:t>1/6/2022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5F14-4492-20D8-AE1C-CAAA408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51F5-6CDD-5676-5372-BD49E0F1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F131-FECA-4E3B-A0D9-7E262C568D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44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6C4C3-67AF-DCF5-EA32-94992C45B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795FE-2337-AB4A-FEB7-57689A81E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992BC-D6D6-E4DC-10F7-D91B864C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53A-BCD5-4321-B0B2-120C03E4744F}" type="datetimeFigureOut">
              <a:rPr lang="en-SG" smtClean="0"/>
              <a:t>1/6/2022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B4612-1AE4-0944-1FFA-903C178B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0F232-3292-7F68-3509-DAEE7B44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F131-FECA-4E3B-A0D9-7E262C568D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866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05C0-2D7F-79BD-F3A8-1878625D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DD3E-394B-B3CC-E01E-406AFC8E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040C-BD1F-5EA2-59F5-B6460CEA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53A-BCD5-4321-B0B2-120C03E4744F}" type="datetimeFigureOut">
              <a:rPr lang="en-SG" smtClean="0"/>
              <a:t>1/6/2022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4BD7-BACF-EC37-B120-75B5A324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A1B6-C751-0AC8-3BC2-59940373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F131-FECA-4E3B-A0D9-7E262C568D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5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89E5-04CB-BDA7-7B42-D6FF5E5F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6158B-A616-13C2-1A52-A5FB0FB52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EDBB-D506-1CF4-E544-59E187D0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53A-BCD5-4321-B0B2-120C03E4744F}" type="datetimeFigureOut">
              <a:rPr lang="en-SG" smtClean="0"/>
              <a:t>1/6/2022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20DEF-35A2-8B4A-C3B5-E06A4D8D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10249-B656-A351-D823-C93708CD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F131-FECA-4E3B-A0D9-7E262C568D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77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B6A6-AC5F-DE02-6C18-CD51AB25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64B4-F5F1-5847-EDCC-0BAC5E745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9EBEF-143F-0508-A7B9-24E93823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E7BD6-0233-E508-5BBD-94E19386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53A-BCD5-4321-B0B2-120C03E4744F}" type="datetimeFigureOut">
              <a:rPr lang="en-SG" smtClean="0"/>
              <a:t>1/6/2022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1ECD0-4FC0-CA35-14B8-EC1684F1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C85AE-617E-8609-1D98-C0C722C3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F131-FECA-4E3B-A0D9-7E262C568D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36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665-25A7-5FC0-14A6-53BDDCDA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5551-6B50-A6EF-A4D8-FD337A555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22204-FCBF-60FB-98EA-3C4BA3FBD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956DF-328B-44C0-DE6A-923F3B652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4BABA-E4DF-BFDF-8FC7-AC966B2B2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B9F05-5A77-D0C9-BE21-9F1CC043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53A-BCD5-4321-B0B2-120C03E4744F}" type="datetimeFigureOut">
              <a:rPr lang="en-SG" smtClean="0"/>
              <a:t>1/6/2022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C68A2-3026-A183-857D-495F767E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8ACAB-4D22-BFED-D8D7-9666447A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F131-FECA-4E3B-A0D9-7E262C568D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63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CAE8-CD0D-D032-9825-FF5C3A1C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0987D-881E-834D-BDCA-EA1397E3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53A-BCD5-4321-B0B2-120C03E4744F}" type="datetimeFigureOut">
              <a:rPr lang="en-SG" smtClean="0"/>
              <a:t>1/6/2022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6C99F-D78B-A3DA-BD42-9B5CD53D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97328-EF6B-F49D-6989-B28A1A70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F131-FECA-4E3B-A0D9-7E262C568D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1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D5FC8-5BB7-5799-D484-D9C30411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53A-BCD5-4321-B0B2-120C03E4744F}" type="datetimeFigureOut">
              <a:rPr lang="en-SG" smtClean="0"/>
              <a:t>1/6/2022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CC5F1-3BFE-1070-55F6-97C1BD41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B01A-5839-325A-FE61-5C75050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F131-FECA-4E3B-A0D9-7E262C568D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16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1AF0-E6F9-A834-B21B-DAC38D11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19DF-424D-61CA-4952-48F80466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FB3E9-B05E-1472-EC05-5568006DE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72771-F63D-EA55-C385-44231479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53A-BCD5-4321-B0B2-120C03E4744F}" type="datetimeFigureOut">
              <a:rPr lang="en-SG" smtClean="0"/>
              <a:t>1/6/2022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69692-99CC-0AB0-84C6-8CF417D9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6063A-BA61-C72F-4D9F-AEA8B266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F131-FECA-4E3B-A0D9-7E262C568D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61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5C7C-FEAB-3838-14EB-4127FDEB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729DB-158B-A005-FC25-418043E6B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8B6A4-02B2-5E17-0248-B9AC6330F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2C3FE-D2F0-FA1A-BE0B-9FAB8DB4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53A-BCD5-4321-B0B2-120C03E4744F}" type="datetimeFigureOut">
              <a:rPr lang="en-SG" smtClean="0"/>
              <a:t>1/6/2022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8942D-ADD1-C056-CBB5-79817BCD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FF2B1-015F-F5D4-779A-1D2F9DFB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F131-FECA-4E3B-A0D9-7E262C568D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35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CE0CF-DBC8-CAD0-84AE-24A905F1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0A3BE-4271-0BA8-E5B3-B90ADB5E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D47D-A488-CEAB-FCCB-243FA6512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253A-BCD5-4321-B0B2-120C03E4744F}" type="datetimeFigureOut">
              <a:rPr lang="en-SG" smtClean="0"/>
              <a:t>1/6/2022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6B710-5235-9847-7687-A800B30F4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66DA-76DD-9580-36C9-5A1933C10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F131-FECA-4E3B-A0D9-7E262C568D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47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57DCE1-E38D-532A-AF42-19C753C04B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7612" y="994814"/>
            <a:ext cx="304762" cy="3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C353B-C321-CD61-4DEE-959BBDB5AE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338063" y="994814"/>
            <a:ext cx="304762" cy="304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64E3F-9BC9-89C3-44CA-E4B4438D99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6186" y="994814"/>
            <a:ext cx="304762" cy="30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B1F0CF-344A-9671-EB17-4DF9AD6E2F7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9298" y="994814"/>
            <a:ext cx="304762" cy="3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E9648B-2DA5-D995-C748-43F88D95426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7044" y="994814"/>
            <a:ext cx="304762" cy="304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5316EB-E3C1-4A1B-2653-F2C10CA72A4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3950" y="994814"/>
            <a:ext cx="304762" cy="304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22A6F3-7FD0-D7D8-7DC3-4B644EF0849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28896" y="994814"/>
            <a:ext cx="304762" cy="304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10ACABC-5AEA-98D3-6E28-05088EA302B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5665" y="994814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Chua</dc:creator>
  <cp:lastModifiedBy>Ryan Chua</cp:lastModifiedBy>
  <cp:revision>3</cp:revision>
  <dcterms:created xsi:type="dcterms:W3CDTF">2022-06-01T07:16:59Z</dcterms:created>
  <dcterms:modified xsi:type="dcterms:W3CDTF">2022-06-01T07:56:08Z</dcterms:modified>
</cp:coreProperties>
</file>