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/>
              <a:t>各方式エラー</a:t>
            </a:r>
            <a:r>
              <a:rPr lang="ja-JP" altLang="en-US" sz="2800" dirty="0" smtClean="0"/>
              <a:t>回数比較</a:t>
            </a:r>
            <a:endParaRPr lang="ja-JP" alt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6500373887914655E-2"/>
          <c:y val="9.1219077026059525E-2"/>
          <c:w val="0.91792848857304665"/>
          <c:h val="0.59991250994538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論文掲載用データ!$F$97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論文掲載用データ!$G$96:$U$96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論文掲載用データ!$G$97:$U$97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論文掲載用データ!$F$98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論文掲載用データ!$G$96:$U$96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論文掲載用データ!$G$98:$U$98</c:f>
              <c:numCache>
                <c:formatCode>General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30662224"/>
        <c:axId val="-1630655696"/>
      </c:barChart>
      <c:catAx>
        <c:axId val="-163066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0655696"/>
        <c:crosses val="autoZero"/>
        <c:auto val="1"/>
        <c:lblAlgn val="ctr"/>
        <c:lblOffset val="100"/>
        <c:noMultiLvlLbl val="0"/>
      </c:catAx>
      <c:valAx>
        <c:axId val="-163065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エラー回数</a:t>
                </a:r>
                <a:r>
                  <a:rPr lang="en-US" altLang="ja-JP" sz="2400"/>
                  <a:t>(</a:t>
                </a:r>
                <a:r>
                  <a:rPr lang="ja-JP" altLang="en-US" sz="2400"/>
                  <a:t>回</a:t>
                </a:r>
                <a:r>
                  <a:rPr lang="en-US" altLang="ja-JP" sz="2400"/>
                  <a:t>)</a:t>
                </a:r>
                <a:endParaRPr lang="ja-JP" alt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066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0.38819</cdr:x>
      <cdr:y>0.6917</cdr:y>
    </cdr:from>
    <cdr:to>
      <cdr:x>0.38819</cdr:x>
      <cdr:y>0.92222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2954512" y="3158737"/>
          <a:ext cx="0" cy="1052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0.68966</cdr:x>
      <cdr:y>0.69105</cdr:y>
    </cdr:from>
    <cdr:to>
      <cdr:x>0.68966</cdr:x>
      <cdr:y>0.93064</cdr:y>
    </cdr:to>
    <cdr:cxnSp macro="">
      <cdr:nvCxnSpPr>
        <cdr:cNvPr id="4" name="直線コネクタ 3"/>
        <cdr:cNvCxnSpPr/>
      </cdr:nvCxnSpPr>
      <cdr:spPr>
        <a:xfrm xmlns:a="http://schemas.openxmlformats.org/drawingml/2006/main">
          <a:off x="5249049" y="3155749"/>
          <a:ext cx="0" cy="109412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0.10538</cdr:x>
      <cdr:y>0.81117</cdr:y>
    </cdr:from>
    <cdr:to>
      <cdr:x>0.35891</cdr:x>
      <cdr:y>0.89867</cdr:y>
    </cdr:to>
    <cdr:sp macro="" textlink="">
      <cdr:nvSpPr>
        <cdr:cNvPr id="6" name="テキスト ボックス 5"/>
        <cdr:cNvSpPr txBox="1"/>
      </cdr:nvSpPr>
      <cdr:spPr>
        <a:xfrm xmlns:a="http://schemas.openxmlformats.org/drawingml/2006/main">
          <a:off x="877379" y="4052112"/>
          <a:ext cx="2110782" cy="437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2400" dirty="0" smtClean="0"/>
            <a:t>(Ⅲ)1</a:t>
          </a:r>
          <a:r>
            <a:rPr lang="ja-JP" altLang="en-US" sz="2400" dirty="0" smtClean="0"/>
            <a:t>セグメント構成</a:t>
          </a:r>
          <a:endParaRPr lang="ja-JP" altLang="en-US" sz="2400" dirty="0"/>
        </a:p>
      </cdr:txBody>
    </cdr:sp>
  </cdr:relSizeAnchor>
  <cdr:relSizeAnchor xmlns:cdr="http://schemas.openxmlformats.org/drawingml/2006/chartDrawing">
    <cdr:from>
      <cdr:x>0.4149</cdr:x>
      <cdr:y>0.80715</cdr:y>
    </cdr:from>
    <cdr:to>
      <cdr:x>0.6624</cdr:x>
      <cdr:y>0.89465</cdr:y>
    </cdr:to>
    <cdr:sp macro="" textlink="">
      <cdr:nvSpPr>
        <cdr:cNvPr id="7" name="テキスト ボックス 1"/>
        <cdr:cNvSpPr txBox="1"/>
      </cdr:nvSpPr>
      <cdr:spPr>
        <a:xfrm xmlns:a="http://schemas.openxmlformats.org/drawingml/2006/main">
          <a:off x="3454323" y="4032031"/>
          <a:ext cx="2060589" cy="4370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2400" dirty="0" smtClean="0"/>
            <a:t>(Ⅳ)2</a:t>
          </a:r>
          <a:r>
            <a:rPr lang="ja-JP" altLang="en-US" sz="2400" dirty="0" smtClean="0"/>
            <a:t>セグメント構成</a:t>
          </a:r>
          <a:endParaRPr lang="ja-JP" altLang="en-US" sz="2400" dirty="0"/>
        </a:p>
      </cdr:txBody>
    </cdr:sp>
  </cdr:relSizeAnchor>
  <cdr:relSizeAnchor xmlns:cdr="http://schemas.openxmlformats.org/drawingml/2006/chartDrawing">
    <cdr:from>
      <cdr:x>0.69946</cdr:x>
      <cdr:y>0.80378</cdr:y>
    </cdr:from>
    <cdr:to>
      <cdr:x>0.96427</cdr:x>
      <cdr:y>0.89128</cdr:y>
    </cdr:to>
    <cdr:sp macro="" textlink="">
      <cdr:nvSpPr>
        <cdr:cNvPr id="8" name="テキスト ボックス 1"/>
        <cdr:cNvSpPr txBox="1"/>
      </cdr:nvSpPr>
      <cdr:spPr>
        <a:xfrm xmlns:a="http://schemas.openxmlformats.org/drawingml/2006/main">
          <a:off x="5823451" y="4015196"/>
          <a:ext cx="2204726" cy="437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2400" dirty="0" smtClean="0"/>
            <a:t>(Ⅴ)3</a:t>
          </a:r>
          <a:r>
            <a:rPr lang="ja-JP" altLang="en-US" sz="2400" dirty="0" smtClean="0"/>
            <a:t>セグメント構成</a:t>
          </a:r>
          <a:endParaRPr lang="ja-JP" altLang="en-US" sz="2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00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2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71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57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32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3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9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45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27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04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9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139A-9810-45C9-85CB-4A5B27011CA7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B9C1-A430-4952-9C92-4B604ABD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5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799943"/>
              </p:ext>
            </p:extLst>
          </p:nvPr>
        </p:nvGraphicFramePr>
        <p:xfrm>
          <a:off x="0" y="-1"/>
          <a:ext cx="12192000" cy="6865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309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1</cp:revision>
  <dcterms:created xsi:type="dcterms:W3CDTF">2016-02-09T08:45:14Z</dcterms:created>
  <dcterms:modified xsi:type="dcterms:W3CDTF">2016-02-09T08:47:19Z</dcterms:modified>
</cp:coreProperties>
</file>