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400" dirty="0" smtClean="0"/>
              <a:t>従来方式における各構成作成時被験者別エラー発生回数</a:t>
            </a:r>
            <a:endParaRPr lang="ja-JP" alt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論文掲載用データ!$H$73</c:f>
              <c:strCache>
                <c:ptCount val="1"/>
                <c:pt idx="0">
                  <c:v>Ⅰ</c:v>
                </c:pt>
              </c:strCache>
            </c:strRef>
          </c:tx>
          <c:spPr>
            <a:pattFill prst="pct90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論文掲載用データ!$I$72:$M$72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論文掲載用データ!$I$73:$M$73</c:f>
              <c:numCache>
                <c:formatCode>General</c:formatCode>
                <c:ptCount val="5"/>
                <c:pt idx="0">
                  <c:v>6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論文掲載用データ!$H$74</c:f>
              <c:strCache>
                <c:ptCount val="1"/>
                <c:pt idx="0">
                  <c:v>Ⅱ</c:v>
                </c:pt>
              </c:strCache>
            </c:strRef>
          </c:tx>
          <c:spPr>
            <a:pattFill prst="wdDn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論文掲載用データ!$I$72:$M$72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論文掲載用データ!$I$74:$M$74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</c:ser>
        <c:ser>
          <c:idx val="2"/>
          <c:order val="2"/>
          <c:tx>
            <c:strRef>
              <c:f>論文掲載用データ!$H$75</c:f>
              <c:strCache>
                <c:ptCount val="1"/>
                <c:pt idx="0">
                  <c:v>Ⅲ</c:v>
                </c:pt>
              </c:strCache>
            </c:strRef>
          </c:tx>
          <c:spPr>
            <a:pattFill prst="dkHorz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論文掲載用データ!$I$72:$M$72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論文掲載用データ!$I$75:$M$75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論文掲載用データ!$H$76</c:f>
              <c:strCache>
                <c:ptCount val="1"/>
                <c:pt idx="0">
                  <c:v>Ⅳ</c:v>
                </c:pt>
              </c:strCache>
            </c:strRef>
          </c:tx>
          <c:spPr>
            <a:pattFill prst="wdUpDiag">
              <a:fgClr>
                <a:schemeClr val="accent4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論文掲載用データ!$I$72:$M$72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論文掲載用データ!$I$76:$M$76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</c:ser>
        <c:ser>
          <c:idx val="4"/>
          <c:order val="4"/>
          <c:tx>
            <c:strRef>
              <c:f>論文掲載用データ!$H$77</c:f>
              <c:strCache>
                <c:ptCount val="1"/>
                <c:pt idx="0">
                  <c:v>Ⅴ</c:v>
                </c:pt>
              </c:strCache>
            </c:strRef>
          </c:tx>
          <c:spPr>
            <a:pattFill prst="openDmnd">
              <a:fgClr>
                <a:schemeClr val="accent5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論文掲載用データ!$I$72:$M$72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論文掲載用データ!$I$77:$M$77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4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286808784"/>
        <c:axId val="-1286798992"/>
      </c:barChart>
      <c:catAx>
        <c:axId val="-1286808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400"/>
                  <a:t>被験者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286798992"/>
        <c:crosses val="autoZero"/>
        <c:auto val="1"/>
        <c:lblAlgn val="ctr"/>
        <c:lblOffset val="100"/>
        <c:noMultiLvlLbl val="0"/>
      </c:catAx>
      <c:valAx>
        <c:axId val="-128679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400"/>
                  <a:t>エラー発生回数</a:t>
                </a:r>
                <a:r>
                  <a:rPr lang="en-US" altLang="ja-JP" sz="2400"/>
                  <a:t>(</a:t>
                </a:r>
                <a:r>
                  <a:rPr lang="ja-JP" altLang="en-US" sz="2400"/>
                  <a:t>回</a:t>
                </a:r>
                <a:r>
                  <a:rPr lang="en-US" altLang="ja-JP" sz="2400"/>
                  <a:t>)</a:t>
                </a:r>
                <a:endParaRPr lang="ja-JP" altLang="en-US" sz="2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28680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821A-73B9-4152-86F9-15164DAB92B1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7F18-C2A3-4A81-ADB4-85848BD94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22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821A-73B9-4152-86F9-15164DAB92B1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7F18-C2A3-4A81-ADB4-85848BD94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57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821A-73B9-4152-86F9-15164DAB92B1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7F18-C2A3-4A81-ADB4-85848BD94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53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821A-73B9-4152-86F9-15164DAB92B1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7F18-C2A3-4A81-ADB4-85848BD94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46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821A-73B9-4152-86F9-15164DAB92B1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7F18-C2A3-4A81-ADB4-85848BD94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94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821A-73B9-4152-86F9-15164DAB92B1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7F18-C2A3-4A81-ADB4-85848BD94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2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821A-73B9-4152-86F9-15164DAB92B1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7F18-C2A3-4A81-ADB4-85848BD94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26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821A-73B9-4152-86F9-15164DAB92B1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7F18-C2A3-4A81-ADB4-85848BD94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26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821A-73B9-4152-86F9-15164DAB92B1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7F18-C2A3-4A81-ADB4-85848BD94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37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821A-73B9-4152-86F9-15164DAB92B1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7F18-C2A3-4A81-ADB4-85848BD94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8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821A-73B9-4152-86F9-15164DAB92B1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7F18-C2A3-4A81-ADB4-85848BD94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49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4821A-73B9-4152-86F9-15164DAB92B1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57F18-C2A3-4A81-ADB4-85848BD94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39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633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257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2</cp:revision>
  <dcterms:created xsi:type="dcterms:W3CDTF">2016-01-28T08:59:36Z</dcterms:created>
  <dcterms:modified xsi:type="dcterms:W3CDTF">2016-01-28T09:06:03Z</dcterms:modified>
</cp:coreProperties>
</file>