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 dirty="0"/>
              <a:t>３セグメント５インスタンス構成におけるテンプレートファイル作成所要時間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2062535446271021E-2"/>
          <c:y val="9.5595184573834466E-2"/>
          <c:w val="0.88955474878051666"/>
          <c:h val="0.740112936412353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論文掲載用データ!$C$1</c:f>
              <c:strCache>
                <c:ptCount val="1"/>
                <c:pt idx="0">
                  <c:v>オーケストレーション定義エディタ(秒)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論文掲載用データ!$B$2:$B$6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論文掲載用データ!$C$2:$C$6</c:f>
              <c:numCache>
                <c:formatCode>General</c:formatCode>
                <c:ptCount val="5"/>
                <c:pt idx="0">
                  <c:v>160</c:v>
                </c:pt>
                <c:pt idx="1">
                  <c:v>160</c:v>
                </c:pt>
                <c:pt idx="2">
                  <c:v>162</c:v>
                </c:pt>
                <c:pt idx="3">
                  <c:v>145</c:v>
                </c:pt>
                <c:pt idx="4">
                  <c:v>229</c:v>
                </c:pt>
              </c:numCache>
            </c:numRef>
          </c:val>
        </c:ser>
        <c:ser>
          <c:idx val="1"/>
          <c:order val="1"/>
          <c:tx>
            <c:strRef>
              <c:f>論文掲載用データ!$D$1</c:f>
              <c:strCache>
                <c:ptCount val="1"/>
                <c:pt idx="0">
                  <c:v>従来方式(秒)</c:v>
                </c:pt>
              </c:strCache>
            </c:strRef>
          </c:tx>
          <c:spPr>
            <a:pattFill prst="dkUpDiag">
              <a:fgClr>
                <a:schemeClr val="accent2"/>
              </a:fgClr>
              <a:bgClr>
                <a:schemeClr val="bg1"/>
              </a:bgClr>
            </a:pattFill>
            <a:ln cmpd="sng">
              <a:solidFill>
                <a:schemeClr val="accent2"/>
              </a:solidFill>
            </a:ln>
            <a:effectLst/>
          </c:spPr>
          <c:invertIfNegative val="0"/>
          <c:cat>
            <c:strRef>
              <c:f>論文掲載用データ!$B$2:$B$6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論文掲載用データ!$D$2:$D$6</c:f>
              <c:numCache>
                <c:formatCode>General</c:formatCode>
                <c:ptCount val="5"/>
                <c:pt idx="0">
                  <c:v>660</c:v>
                </c:pt>
                <c:pt idx="1">
                  <c:v>730</c:v>
                </c:pt>
                <c:pt idx="2">
                  <c:v>2990</c:v>
                </c:pt>
                <c:pt idx="3">
                  <c:v>1946</c:v>
                </c:pt>
                <c:pt idx="4">
                  <c:v>1191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68972064"/>
        <c:axId val="-1268965536"/>
      </c:barChart>
      <c:catAx>
        <c:axId val="-1268972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被験者</a:t>
                </a:r>
              </a:p>
            </c:rich>
          </c:tx>
          <c:layout>
            <c:manualLayout>
              <c:xMode val="edge"/>
              <c:yMode val="edge"/>
              <c:x val="0.50246481299212598"/>
              <c:y val="0.906130941965587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268965536"/>
        <c:crosses val="autoZero"/>
        <c:auto val="1"/>
        <c:lblAlgn val="ctr"/>
        <c:lblOffset val="100"/>
        <c:noMultiLvlLbl val="0"/>
      </c:catAx>
      <c:valAx>
        <c:axId val="-126896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/>
                  <a:t>テンプレートファイル作成所要時間</a:t>
                </a:r>
                <a:r>
                  <a:rPr lang="en-US" altLang="ja-JP" sz="2000"/>
                  <a:t>(</a:t>
                </a:r>
                <a:r>
                  <a:rPr lang="ja-JP" altLang="en-US" sz="2000"/>
                  <a:t>秒</a:t>
                </a:r>
                <a:r>
                  <a:rPr lang="en-US" altLang="ja-JP" sz="2000"/>
                  <a:t>)</a:t>
                </a:r>
                <a:endParaRPr lang="ja-JP" altLang="en-US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26897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14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5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7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7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43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6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07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77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83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663E-AC1D-43EE-8CFC-62C3D789F42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AB52-96DE-4A1D-81DE-A6380CB466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9937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92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3</cp:revision>
  <dcterms:created xsi:type="dcterms:W3CDTF">2016-01-25T07:08:38Z</dcterms:created>
  <dcterms:modified xsi:type="dcterms:W3CDTF">2016-01-25T07:21:24Z</dcterms:modified>
</cp:coreProperties>
</file>