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/>
              <a:t>オーケストレーション定義エディタによる作成所要時間比較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0985334645669291"/>
          <c:y val="0.12046762904636921"/>
          <c:w val="0.87868832020997378"/>
          <c:h val="0.59854651501895595"/>
        </c:manualLayout>
      </c:layout>
      <c:lineChart>
        <c:grouping val="standard"/>
        <c:varyColors val="0"/>
        <c:ser>
          <c:idx val="0"/>
          <c:order val="0"/>
          <c:tx>
            <c:strRef>
              <c:f>論文掲載用データ!$I$31</c:f>
              <c:strCache>
                <c:ptCount val="1"/>
                <c:pt idx="0">
                  <c:v>オーケストレーション定義エディタ使用-A(秒)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論文掲載用データ!$I$32:$I$34</c:f>
              <c:numCache>
                <c:formatCode>General</c:formatCode>
                <c:ptCount val="3"/>
                <c:pt idx="0">
                  <c:v>105</c:v>
                </c:pt>
                <c:pt idx="1">
                  <c:v>113</c:v>
                </c:pt>
                <c:pt idx="2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論文掲載用データ!$J$31</c:f>
              <c:strCache>
                <c:ptCount val="1"/>
                <c:pt idx="0">
                  <c:v>オーケストレーション定義エディタ使用-C(秒)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8903707349081365E-2"/>
                  <c:y val="3.02824438611840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862040682414699E-2"/>
                  <c:y val="-2.89768153980752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7862040682414851E-2"/>
                  <c:y val="4.69491105278506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論文掲載用データ!$J$32:$J$34</c:f>
              <c:numCache>
                <c:formatCode>General</c:formatCode>
                <c:ptCount val="3"/>
                <c:pt idx="0">
                  <c:v>106</c:v>
                </c:pt>
                <c:pt idx="1">
                  <c:v>228</c:v>
                </c:pt>
                <c:pt idx="2">
                  <c:v>162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897174784"/>
        <c:axId val="-1897172608"/>
      </c:lineChart>
      <c:catAx>
        <c:axId val="-189717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セグメント数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97172608"/>
        <c:crosses val="autoZero"/>
        <c:auto val="1"/>
        <c:lblAlgn val="ctr"/>
        <c:lblOffset val="100"/>
        <c:noMultiLvlLbl val="0"/>
      </c:catAx>
      <c:valAx>
        <c:axId val="-189717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作成所要時間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秒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8971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98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2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6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5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4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0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7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5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6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C848-8EF3-4188-8D4D-B52A72256704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87AD-FBBF-436B-9869-37B50D7DE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64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1677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27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</cp:revision>
  <dcterms:created xsi:type="dcterms:W3CDTF">2016-01-27T09:23:17Z</dcterms:created>
  <dcterms:modified xsi:type="dcterms:W3CDTF">2016-01-27T09:26:54Z</dcterms:modified>
</cp:coreProperties>
</file>