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/>
              <a:t>従来方式手動入力による作成所要時間比較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80118110236221"/>
          <c:y val="0.10260193972031784"/>
          <c:w val="0.8165738188976378"/>
          <c:h val="0.67133620171131547"/>
        </c:manualLayout>
      </c:layout>
      <c:lineChart>
        <c:grouping val="standard"/>
        <c:varyColors val="0"/>
        <c:ser>
          <c:idx val="0"/>
          <c:order val="0"/>
          <c:tx>
            <c:strRef>
              <c:f>論文掲載用データ!$C$31</c:f>
              <c:strCache>
                <c:ptCount val="1"/>
                <c:pt idx="0">
                  <c:v>手動入力-A(秒)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論文掲載用データ!$C$32:$C$34</c:f>
              <c:numCache>
                <c:formatCode>General</c:formatCode>
                <c:ptCount val="3"/>
                <c:pt idx="0">
                  <c:v>485</c:v>
                </c:pt>
                <c:pt idx="1">
                  <c:v>594</c:v>
                </c:pt>
                <c:pt idx="2">
                  <c:v>660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論文掲載用データ!$D$31</c:f>
              <c:strCache>
                <c:ptCount val="1"/>
                <c:pt idx="0">
                  <c:v>手動入力-C(秒)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論文掲載用データ!$D$32:$D$34</c:f>
              <c:numCache>
                <c:formatCode>General</c:formatCode>
                <c:ptCount val="3"/>
                <c:pt idx="0">
                  <c:v>1532</c:v>
                </c:pt>
                <c:pt idx="1">
                  <c:v>2070</c:v>
                </c:pt>
                <c:pt idx="2">
                  <c:v>2990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897173152"/>
        <c:axId val="-1897168256"/>
      </c:lineChart>
      <c:catAx>
        <c:axId val="-1897173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セグメント数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97168256"/>
        <c:crosses val="autoZero"/>
        <c:auto val="1"/>
        <c:lblAlgn val="ctr"/>
        <c:lblOffset val="100"/>
        <c:noMultiLvlLbl val="0"/>
      </c:catAx>
      <c:valAx>
        <c:axId val="-18971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作成所要時間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秒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971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094996719160111"/>
          <c:y val="0.93518138454088429"/>
          <c:w val="0.44810006561679788"/>
          <c:h val="6.48186154591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7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4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0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5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AD1-FC85-472D-BF30-8BF5E2B8F8D2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7135-4905-4710-A922-123E24213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75140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63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2016-01-27T08:57:35Z</dcterms:created>
  <dcterms:modified xsi:type="dcterms:W3CDTF">2016-01-27T09:14:31Z</dcterms:modified>
</cp:coreProperties>
</file>