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2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1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9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2109-53CE-4EA3-BC09-51F34501E915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A5E4-0604-4D34-81C2-1DC2C300F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8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32" y="1154618"/>
            <a:ext cx="2862277" cy="361581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67" y="659351"/>
            <a:ext cx="2742340" cy="34433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30" y="1154618"/>
            <a:ext cx="3522597" cy="26050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980" y="338669"/>
            <a:ext cx="32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構成確認</a:t>
            </a:r>
            <a:r>
              <a:rPr lang="ja-JP" altLang="en-US" sz="2400" b="1" dirty="0" smtClean="0"/>
              <a:t>画面</a:t>
            </a:r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起動時</a:t>
            </a:r>
            <a:r>
              <a:rPr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06374" y="277114"/>
            <a:ext cx="25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詳細設定画面</a:t>
            </a:r>
            <a:endParaRPr kumimoji="1" lang="ja-JP" alt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12600" y="277114"/>
            <a:ext cx="32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構成確認</a:t>
            </a:r>
            <a:r>
              <a:rPr lang="ja-JP" altLang="en-US" sz="2400" b="1" dirty="0" smtClean="0"/>
              <a:t>画面</a:t>
            </a:r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出力時</a:t>
            </a:r>
            <a:r>
              <a:rPr lang="en-US" altLang="ja-JP" sz="2400" b="1" dirty="0" smtClean="0"/>
              <a:t>)</a:t>
            </a:r>
            <a:endParaRPr kumimoji="1" lang="ja-JP" altLang="en-US" sz="2400" b="1" dirty="0"/>
          </a:p>
        </p:txBody>
      </p:sp>
      <p:sp>
        <p:nvSpPr>
          <p:cNvPr id="8" name="円/楕円 7"/>
          <p:cNvSpPr/>
          <p:nvPr/>
        </p:nvSpPr>
        <p:spPr>
          <a:xfrm>
            <a:off x="2865904" y="4074815"/>
            <a:ext cx="573206" cy="526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8" idx="7"/>
          </p:cNvCxnSpPr>
          <p:nvPr/>
        </p:nvCxnSpPr>
        <p:spPr>
          <a:xfrm flipV="1">
            <a:off x="3355166" y="3121744"/>
            <a:ext cx="1639789" cy="1030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319494" y="97808"/>
            <a:ext cx="3795431" cy="67192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8237603" y="138750"/>
            <a:ext cx="3173951" cy="67192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17232" y="97807"/>
            <a:ext cx="3369641" cy="67192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813802" y="3095976"/>
            <a:ext cx="534048" cy="52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8" idx="7"/>
          </p:cNvCxnSpPr>
          <p:nvPr/>
        </p:nvCxnSpPr>
        <p:spPr>
          <a:xfrm flipV="1">
            <a:off x="7269640" y="2481447"/>
            <a:ext cx="2085921" cy="69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953980" y="4988340"/>
            <a:ext cx="311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仮想環境の構築開始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82177" y="3937144"/>
            <a:ext cx="358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構築内容詳細を入力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47692" y="3995644"/>
            <a:ext cx="265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構築内容を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GUI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で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確認後、出力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フローチャート: カード 27"/>
          <p:cNvSpPr/>
          <p:nvPr/>
        </p:nvSpPr>
        <p:spPr>
          <a:xfrm>
            <a:off x="5991288" y="46127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フローチャート: カード 28"/>
          <p:cNvSpPr/>
          <p:nvPr/>
        </p:nvSpPr>
        <p:spPr>
          <a:xfrm>
            <a:off x="6143688" y="47651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フローチャート: カード 29"/>
          <p:cNvSpPr/>
          <p:nvPr/>
        </p:nvSpPr>
        <p:spPr>
          <a:xfrm>
            <a:off x="6296088" y="4917593"/>
            <a:ext cx="1763696" cy="937057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データ保管用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class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339273" y="4598916"/>
            <a:ext cx="1397530" cy="12418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入力されたデータ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448857" y="5219844"/>
            <a:ext cx="112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407022" y="6013586"/>
            <a:ext cx="162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へ保管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7978506" y="5233721"/>
            <a:ext cx="1261028" cy="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カード 41"/>
          <p:cNvSpPr/>
          <p:nvPr/>
        </p:nvSpPr>
        <p:spPr>
          <a:xfrm>
            <a:off x="9372155" y="4826641"/>
            <a:ext cx="1705966" cy="1767936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ysClr val="windowText" lastClr="000000"/>
                </a:solidFill>
              </a:rPr>
              <a:t>テンプレートファイル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434518" y="5304363"/>
            <a:ext cx="8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10287547" y="3426114"/>
            <a:ext cx="980925" cy="526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4" idx="4"/>
          </p:cNvCxnSpPr>
          <p:nvPr/>
        </p:nvCxnSpPr>
        <p:spPr>
          <a:xfrm flipH="1">
            <a:off x="10778009" y="3952912"/>
            <a:ext cx="1" cy="1131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10</cp:revision>
  <dcterms:created xsi:type="dcterms:W3CDTF">2016-01-21T09:16:28Z</dcterms:created>
  <dcterms:modified xsi:type="dcterms:W3CDTF">2016-01-25T08:42:01Z</dcterms:modified>
</cp:coreProperties>
</file>