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94E7-A94A-4709-92F0-04BE9FECA810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1541-F9B1-4A14-B796-A572450720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54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94E7-A94A-4709-92F0-04BE9FECA810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1541-F9B1-4A14-B796-A572450720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63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94E7-A94A-4709-92F0-04BE9FECA810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1541-F9B1-4A14-B796-A572450720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0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94E7-A94A-4709-92F0-04BE9FECA810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1541-F9B1-4A14-B796-A572450720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20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94E7-A94A-4709-92F0-04BE9FECA810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1541-F9B1-4A14-B796-A572450720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03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94E7-A94A-4709-92F0-04BE9FECA810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1541-F9B1-4A14-B796-A572450720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70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94E7-A94A-4709-92F0-04BE9FECA810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1541-F9B1-4A14-B796-A572450720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6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94E7-A94A-4709-92F0-04BE9FECA810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1541-F9B1-4A14-B796-A572450720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72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94E7-A94A-4709-92F0-04BE9FECA810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1541-F9B1-4A14-B796-A572450720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43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94E7-A94A-4709-92F0-04BE9FECA810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1541-F9B1-4A14-B796-A572450720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20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94E7-A94A-4709-92F0-04BE9FECA810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1541-F9B1-4A14-B796-A572450720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87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394E7-A94A-4709-92F0-04BE9FECA810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1541-F9B1-4A14-B796-A572450720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07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57" y="741288"/>
            <a:ext cx="10750574" cy="136691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57200" y="495300"/>
            <a:ext cx="11303000" cy="254468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69962" y="2116658"/>
            <a:ext cx="300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endParaRPr lang="en-US" altLang="ja-JP" dirty="0" smtClean="0"/>
          </a:p>
          <a:p>
            <a:r>
              <a:rPr kumimoji="1" lang="ja-JP" altLang="en-US" dirty="0"/>
              <a:t>・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69053" y="64296"/>
            <a:ext cx="245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自動入力されるデータ</a:t>
            </a:r>
            <a:endParaRPr kumimoji="1" lang="ja-JP" altLang="en-US" b="1" dirty="0"/>
          </a:p>
        </p:txBody>
      </p:sp>
      <p:sp>
        <p:nvSpPr>
          <p:cNvPr id="8" name="下矢印 7"/>
          <p:cNvSpPr/>
          <p:nvPr/>
        </p:nvSpPr>
        <p:spPr>
          <a:xfrm>
            <a:off x="5505653" y="3187236"/>
            <a:ext cx="977900" cy="1435564"/>
          </a:xfrm>
          <a:prstGeom prst="downArrow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1 つの角を丸めた四角形 11"/>
          <p:cNvSpPr/>
          <p:nvPr/>
        </p:nvSpPr>
        <p:spPr>
          <a:xfrm>
            <a:off x="5222039" y="4770048"/>
            <a:ext cx="1595927" cy="1947031"/>
          </a:xfrm>
          <a:prstGeom prst="snip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68090" y="5550742"/>
            <a:ext cx="170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/>
              <a:t>出力情報</a:t>
            </a:r>
            <a:endParaRPr kumimoji="1" lang="ja-JP" altLang="en-US" sz="2000" b="1" dirty="0"/>
          </a:p>
        </p:txBody>
      </p:sp>
      <p:sp>
        <p:nvSpPr>
          <p:cNvPr id="14" name="1 つの角を丸めた四角形 13"/>
          <p:cNvSpPr/>
          <p:nvPr/>
        </p:nvSpPr>
        <p:spPr>
          <a:xfrm>
            <a:off x="7865572" y="3285976"/>
            <a:ext cx="1862628" cy="1567110"/>
          </a:xfrm>
          <a:prstGeom prst="snip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865572" y="3706733"/>
            <a:ext cx="2015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一時保存された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入力データ</a:t>
            </a:r>
            <a:endParaRPr kumimoji="1" lang="ja-JP" altLang="en-US" sz="20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99212" y="3583622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 smtClean="0"/>
              <a:t>+</a:t>
            </a:r>
            <a:endParaRPr kumimoji="1" lang="ja-JP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14666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川口貴大</dc:creator>
  <cp:lastModifiedBy>川口貴大</cp:lastModifiedBy>
  <cp:revision>2</cp:revision>
  <dcterms:created xsi:type="dcterms:W3CDTF">2016-02-18T10:51:50Z</dcterms:created>
  <dcterms:modified xsi:type="dcterms:W3CDTF">2016-02-18T11:07:21Z</dcterms:modified>
</cp:coreProperties>
</file>