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/>
              <a:t>作成</a:t>
            </a:r>
            <a:r>
              <a:rPr lang="ja-JP" altLang="en-US" sz="2800" dirty="0"/>
              <a:t>所要時間比較</a:t>
            </a:r>
          </a:p>
        </c:rich>
      </c:tx>
      <c:layout>
        <c:manualLayout>
          <c:xMode val="edge"/>
          <c:yMode val="edge"/>
          <c:x val="0.36429665593142641"/>
          <c:y val="3.1959104734690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208208376321337E-2"/>
          <c:y val="0.10655893357635932"/>
          <c:w val="0.88956639873281662"/>
          <c:h val="0.64273379459490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論文掲載用データ!$B$168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pattFill prst="dkHorz">
              <a:fgClr>
                <a:srgbClr val="ED7D31"/>
              </a:fgClr>
              <a:bgClr>
                <a:sysClr val="window" lastClr="FFFFFF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753214561599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32525002145775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327532145615996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1800285738808805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1.18002857388088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1.18002857388090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1.4750357173511006E-2"/>
                  <c:y val="4.91678534379847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論文掲載用データ!$C$168:$Q$168</c:f>
              <c:numCache>
                <c:formatCode>General</c:formatCode>
                <c:ptCount val="15"/>
                <c:pt idx="0">
                  <c:v>105</c:v>
                </c:pt>
                <c:pt idx="1">
                  <c:v>190</c:v>
                </c:pt>
                <c:pt idx="2">
                  <c:v>106</c:v>
                </c:pt>
                <c:pt idx="3">
                  <c:v>139</c:v>
                </c:pt>
                <c:pt idx="4">
                  <c:v>137</c:v>
                </c:pt>
                <c:pt idx="5">
                  <c:v>113</c:v>
                </c:pt>
                <c:pt idx="6">
                  <c:v>124</c:v>
                </c:pt>
                <c:pt idx="7">
                  <c:v>228</c:v>
                </c:pt>
                <c:pt idx="8">
                  <c:v>188</c:v>
                </c:pt>
                <c:pt idx="9">
                  <c:v>189</c:v>
                </c:pt>
                <c:pt idx="10">
                  <c:v>160</c:v>
                </c:pt>
                <c:pt idx="11">
                  <c:v>160</c:v>
                </c:pt>
                <c:pt idx="12">
                  <c:v>162</c:v>
                </c:pt>
                <c:pt idx="13">
                  <c:v>145</c:v>
                </c:pt>
                <c:pt idx="1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論文掲載用データ!$B$169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論文掲載用データ!$C$169:$Q$169</c:f>
              <c:numCache>
                <c:formatCode>General</c:formatCode>
                <c:ptCount val="15"/>
                <c:pt idx="0">
                  <c:v>485</c:v>
                </c:pt>
                <c:pt idx="1">
                  <c:v>745</c:v>
                </c:pt>
                <c:pt idx="2">
                  <c:v>1532</c:v>
                </c:pt>
                <c:pt idx="3">
                  <c:v>868</c:v>
                </c:pt>
                <c:pt idx="4">
                  <c:v>731</c:v>
                </c:pt>
                <c:pt idx="5">
                  <c:v>594</c:v>
                </c:pt>
                <c:pt idx="6">
                  <c:v>862</c:v>
                </c:pt>
                <c:pt idx="7">
                  <c:v>2070</c:v>
                </c:pt>
                <c:pt idx="8">
                  <c:v>1173</c:v>
                </c:pt>
                <c:pt idx="9">
                  <c:v>2296</c:v>
                </c:pt>
                <c:pt idx="10">
                  <c:v>660</c:v>
                </c:pt>
                <c:pt idx="11">
                  <c:v>730</c:v>
                </c:pt>
                <c:pt idx="12">
                  <c:v>2990</c:v>
                </c:pt>
                <c:pt idx="13">
                  <c:v>1946</c:v>
                </c:pt>
                <c:pt idx="14">
                  <c:v>1191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346346384"/>
        <c:axId val="-1346351280"/>
      </c:barChart>
      <c:catAx>
        <c:axId val="-13463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346351280"/>
        <c:crosses val="autoZero"/>
        <c:auto val="1"/>
        <c:lblAlgn val="ctr"/>
        <c:lblOffset val="100"/>
        <c:noMultiLvlLbl val="0"/>
      </c:catAx>
      <c:valAx>
        <c:axId val="-13463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 dirty="0" smtClean="0"/>
                  <a:t>作成所要時間</a:t>
                </a:r>
                <a:r>
                  <a:rPr lang="en-US" altLang="ja-JP" sz="2800" dirty="0" smtClean="0"/>
                  <a:t>(</a:t>
                </a:r>
                <a:r>
                  <a:rPr lang="ja-JP" altLang="en-US" sz="2800" dirty="0" smtClean="0"/>
                  <a:t>秒</a:t>
                </a:r>
                <a:r>
                  <a:rPr lang="en-US" altLang="ja-JP" sz="2800" dirty="0" smtClean="0"/>
                  <a:t>)</a:t>
                </a:r>
                <a:endParaRPr lang="ja-JP" altLang="en-US" sz="2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34634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0.39045</cdr:x>
      <cdr:y>0.74862</cdr:y>
    </cdr:from>
    <cdr:to>
      <cdr:x>0.39045</cdr:x>
      <cdr:y>0.94348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3361766" y="3867376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0.68462</cdr:x>
      <cdr:y>0.7473</cdr:y>
    </cdr:from>
    <cdr:to>
      <cdr:x>0.68462</cdr:x>
      <cdr:y>0.94216</cdr:y>
    </cdr:to>
    <cdr:cxnSp macro="">
      <cdr:nvCxnSpPr>
        <cdr:cNvPr id="6" name="直線コネクタ 5"/>
        <cdr:cNvCxnSpPr/>
      </cdr:nvCxnSpPr>
      <cdr:spPr>
        <a:xfrm xmlns:a="http://schemas.openxmlformats.org/drawingml/2006/main">
          <a:off x="5894509" y="3860544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0.4369</cdr:x>
      <cdr:y>0.83861</cdr:y>
    </cdr:from>
    <cdr:to>
      <cdr:x>0.67782</cdr:x>
      <cdr:y>0.90593</cdr:y>
    </cdr:to>
    <cdr:sp macro="" textlink="">
      <cdr:nvSpPr>
        <cdr:cNvPr id="7" name="テキスト ボックス 4"/>
        <cdr:cNvSpPr txBox="1"/>
      </cdr:nvSpPr>
      <cdr:spPr>
        <a:xfrm xmlns:a="http://schemas.openxmlformats.org/drawingml/2006/main">
          <a:off x="5326685" y="5751187"/>
          <a:ext cx="293729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2400" dirty="0" smtClean="0"/>
            <a:t>(Ⅳ)2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  <cdr:relSizeAnchor xmlns:cdr="http://schemas.openxmlformats.org/drawingml/2006/chartDrawing">
    <cdr:from>
      <cdr:x>0.73598</cdr:x>
      <cdr:y>0.83861</cdr:y>
    </cdr:from>
    <cdr:to>
      <cdr:x>0.9769</cdr:x>
      <cdr:y>0.90593</cdr:y>
    </cdr:to>
    <cdr:sp macro="" textlink="">
      <cdr:nvSpPr>
        <cdr:cNvPr id="8" name="テキスト ボックス 4"/>
        <cdr:cNvSpPr txBox="1"/>
      </cdr:nvSpPr>
      <cdr:spPr>
        <a:xfrm xmlns:a="http://schemas.openxmlformats.org/drawingml/2006/main">
          <a:off x="8973068" y="5751187"/>
          <a:ext cx="2937297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2400" dirty="0" smtClean="0"/>
            <a:t>(Ⅴ)3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  <cdr:relSizeAnchor xmlns:cdr="http://schemas.openxmlformats.org/drawingml/2006/chartDrawing">
    <cdr:from>
      <cdr:x>0.14495</cdr:x>
      <cdr:y>0.83666</cdr:y>
    </cdr:from>
    <cdr:to>
      <cdr:x>0.36667</cdr:x>
      <cdr:y>0.90398</cdr:y>
    </cdr:to>
    <cdr:sp macro="" textlink="">
      <cdr:nvSpPr>
        <cdr:cNvPr id="9" name="テキスト ボックス 4"/>
        <cdr:cNvSpPr txBox="1"/>
      </cdr:nvSpPr>
      <cdr:spPr>
        <a:xfrm xmlns:a="http://schemas.openxmlformats.org/drawingml/2006/main">
          <a:off x="1767230" y="5737814"/>
          <a:ext cx="270317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2400" dirty="0" smtClean="0"/>
            <a:t>(Ⅲ)1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9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0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3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87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2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ACED-8921-4A93-AE34-973103E0B224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2888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668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3</cp:revision>
  <dcterms:created xsi:type="dcterms:W3CDTF">2016-02-09T08:40:44Z</dcterms:created>
  <dcterms:modified xsi:type="dcterms:W3CDTF">2016-02-18T12:45:23Z</dcterms:modified>
</cp:coreProperties>
</file>