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 dirty="0"/>
              <a:t>オーケストレーション定義エディタ</a:t>
            </a:r>
            <a:r>
              <a:rPr lang="ja-JP" altLang="en-US" sz="2400" dirty="0" smtClean="0"/>
              <a:t>における作成</a:t>
            </a:r>
            <a:r>
              <a:rPr lang="ja-JP" altLang="en-US" sz="2400" dirty="0"/>
              <a:t>所要時間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>
              <a:defRPr sz="2800"/>
            </a:pPr>
            <a:r>
              <a:rPr lang="ja-JP" altLang="en-US" sz="2400" dirty="0" smtClean="0"/>
              <a:t>（被験者</a:t>
            </a:r>
            <a:r>
              <a:rPr lang="en-US" altLang="ja-JP" sz="2400" dirty="0" smtClean="0"/>
              <a:t>A</a:t>
            </a:r>
            <a:r>
              <a:rPr lang="ja-JP" altLang="en-US" sz="2400" dirty="0" err="1" smtClean="0"/>
              <a:t>，</a:t>
            </a:r>
            <a:r>
              <a:rPr lang="ja-JP" altLang="en-US" sz="2400" dirty="0" smtClean="0"/>
              <a:t>被験者</a:t>
            </a:r>
            <a:r>
              <a:rPr lang="en-US" altLang="ja-JP" sz="2400" dirty="0" smtClean="0"/>
              <a:t>C</a:t>
            </a:r>
            <a:r>
              <a:rPr lang="ja-JP" altLang="en-US" sz="2400" dirty="0" smtClean="0"/>
              <a:t>）</a:t>
            </a:r>
            <a:endParaRPr lang="ja-JP" alt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0985334645669291"/>
          <c:y val="0.12046762904636921"/>
          <c:w val="0.87868832020997378"/>
          <c:h val="0.59854651501895595"/>
        </c:manualLayout>
      </c:layout>
      <c:lineChart>
        <c:grouping val="standard"/>
        <c:varyColors val="0"/>
        <c:ser>
          <c:idx val="0"/>
          <c:order val="0"/>
          <c:tx>
            <c:strRef>
              <c:f>論文掲載用データ!$I$31</c:f>
              <c:strCache>
                <c:ptCount val="1"/>
                <c:pt idx="0">
                  <c:v>オーケストレーション定義エディタ使用-A(秒)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論文掲載用データ!$I$32:$I$34</c:f>
              <c:numCache>
                <c:formatCode>General</c:formatCode>
                <c:ptCount val="3"/>
                <c:pt idx="0">
                  <c:v>105</c:v>
                </c:pt>
                <c:pt idx="1">
                  <c:v>113</c:v>
                </c:pt>
                <c:pt idx="2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論文掲載用データ!$J$31</c:f>
              <c:strCache>
                <c:ptCount val="1"/>
                <c:pt idx="0">
                  <c:v>オーケストレーション定義エディタ使用-C(秒)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 cmpd="sng">
                <a:solidFill>
                  <a:schemeClr val="accent2"/>
                </a:solidFill>
                <a:prstDash val="sysDash"/>
                <a:round/>
              </a:ln>
              <a:effectLst/>
            </c:spPr>
          </c:dPt>
          <c:dLbls>
            <c:dLbl>
              <c:idx val="0"/>
              <c:layout>
                <c:manualLayout>
                  <c:x val="-2.8903707349081365E-2"/>
                  <c:y val="3.02824438611840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862040682414699E-2"/>
                  <c:y val="-2.8976815398075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7862040682414851E-2"/>
                  <c:y val="4.69491105278506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論文掲載用データ!$J$32:$J$34</c:f>
              <c:numCache>
                <c:formatCode>General</c:formatCode>
                <c:ptCount val="3"/>
                <c:pt idx="0">
                  <c:v>106</c:v>
                </c:pt>
                <c:pt idx="1">
                  <c:v>228</c:v>
                </c:pt>
                <c:pt idx="2">
                  <c:v>162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524336576"/>
        <c:axId val="-1524326784"/>
      </c:lineChart>
      <c:catAx>
        <c:axId val="-152433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セグメント数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24326784"/>
        <c:crosses val="autoZero"/>
        <c:auto val="1"/>
        <c:lblAlgn val="ctr"/>
        <c:lblOffset val="100"/>
        <c:noMultiLvlLbl val="0"/>
      </c:catAx>
      <c:valAx>
        <c:axId val="-15243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24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9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6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5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4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0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7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5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6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C848-8EF3-4188-8D4D-B52A7225670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6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692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27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2016-01-27T09:23:17Z</dcterms:created>
  <dcterms:modified xsi:type="dcterms:W3CDTF">2016-02-18T12:43:29Z</dcterms:modified>
</cp:coreProperties>
</file>