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55" d="100"/>
          <a:sy n="55" d="100"/>
        </p:scale>
        <p:origin x="114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2800" dirty="0" smtClean="0"/>
              <a:t>従来方式における作成</a:t>
            </a:r>
            <a:r>
              <a:rPr lang="ja-JP" altLang="en-US" sz="2800" dirty="0"/>
              <a:t>所要時間</a:t>
            </a:r>
            <a:r>
              <a:rPr lang="ja-JP" altLang="en-US" sz="2800" dirty="0" smtClean="0"/>
              <a:t>比較</a:t>
            </a:r>
            <a:r>
              <a:rPr lang="en-US" altLang="ja-JP" sz="2800" dirty="0" smtClean="0"/>
              <a:t>(</a:t>
            </a:r>
            <a:r>
              <a:rPr lang="ja-JP" altLang="en-US" sz="2800" dirty="0" smtClean="0"/>
              <a:t>被験者</a:t>
            </a:r>
            <a:r>
              <a:rPr lang="en-US" altLang="ja-JP" sz="2800" dirty="0" smtClean="0"/>
              <a:t>A</a:t>
            </a:r>
            <a:r>
              <a:rPr lang="ja-JP" altLang="en-US" sz="2800" dirty="0" err="1" smtClean="0"/>
              <a:t>，</a:t>
            </a:r>
            <a:r>
              <a:rPr lang="ja-JP" altLang="en-US" sz="2800" dirty="0" smtClean="0"/>
              <a:t>被験者</a:t>
            </a:r>
            <a:r>
              <a:rPr lang="en-US" altLang="ja-JP" sz="2800" dirty="0" smtClean="0"/>
              <a:t>C)</a:t>
            </a:r>
            <a:endParaRPr lang="ja-JP" altLang="en-US" sz="2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0.11780118110236221"/>
          <c:y val="0.10260193972031784"/>
          <c:w val="0.8165738188976378"/>
          <c:h val="0.67133620171131547"/>
        </c:manualLayout>
      </c:layout>
      <c:lineChart>
        <c:grouping val="standard"/>
        <c:varyColors val="0"/>
        <c:ser>
          <c:idx val="0"/>
          <c:order val="0"/>
          <c:tx>
            <c:strRef>
              <c:f>論文掲載用データ!$C$31</c:f>
              <c:strCache>
                <c:ptCount val="1"/>
                <c:pt idx="0">
                  <c:v>従来方式-A(秒)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論文掲載用データ!$C$32:$C$34</c:f>
              <c:numCache>
                <c:formatCode>General</c:formatCode>
                <c:ptCount val="3"/>
                <c:pt idx="0">
                  <c:v>485</c:v>
                </c:pt>
                <c:pt idx="1">
                  <c:v>594</c:v>
                </c:pt>
                <c:pt idx="2">
                  <c:v>660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論文掲載用データ!$D$31</c:f>
              <c:strCache>
                <c:ptCount val="1"/>
                <c:pt idx="0">
                  <c:v>従来方式-C(秒)</c:v>
                </c:pt>
              </c:strCache>
            </c:strRef>
          </c:tx>
          <c:spPr>
            <a:ln w="44450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論文掲載用データ!$D$32:$D$34</c:f>
              <c:numCache>
                <c:formatCode>General</c:formatCode>
                <c:ptCount val="3"/>
                <c:pt idx="0">
                  <c:v>1532</c:v>
                </c:pt>
                <c:pt idx="1">
                  <c:v>2070</c:v>
                </c:pt>
                <c:pt idx="2">
                  <c:v>2990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-1536121616"/>
        <c:axId val="-1536110192"/>
      </c:lineChart>
      <c:catAx>
        <c:axId val="-15361216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2400"/>
                  <a:t>セグメント数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1536110192"/>
        <c:crosses val="autoZero"/>
        <c:auto val="1"/>
        <c:lblAlgn val="ctr"/>
        <c:lblOffset val="100"/>
        <c:noMultiLvlLbl val="0"/>
      </c:catAx>
      <c:valAx>
        <c:axId val="-1536110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2400"/>
                  <a:t>作成所要時間</a:t>
                </a:r>
                <a:r>
                  <a:rPr lang="en-US" altLang="ja-JP" sz="2400"/>
                  <a:t>(</a:t>
                </a:r>
                <a:r>
                  <a:rPr lang="ja-JP" altLang="en-US" sz="2400"/>
                  <a:t>秒</a:t>
                </a:r>
                <a:r>
                  <a:rPr lang="en-US" altLang="ja-JP" sz="2400"/>
                  <a:t>)</a:t>
                </a:r>
                <a:endParaRPr lang="ja-JP" altLang="en-US" sz="24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1536121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0094996719160111"/>
          <c:y val="0.93518138454088429"/>
          <c:w val="0.44810006561679788"/>
          <c:h val="6.4818615459115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5AD1-FC85-472D-BF30-8BF5E2B8F8D2}" type="datetimeFigureOut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87135-4905-4710-A922-123E24213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0778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5AD1-FC85-472D-BF30-8BF5E2B8F8D2}" type="datetimeFigureOut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87135-4905-4710-A922-123E24213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8134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5AD1-FC85-472D-BF30-8BF5E2B8F8D2}" type="datetimeFigureOut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87135-4905-4710-A922-123E24213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28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5AD1-FC85-472D-BF30-8BF5E2B8F8D2}" type="datetimeFigureOut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87135-4905-4710-A922-123E24213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672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5AD1-FC85-472D-BF30-8BF5E2B8F8D2}" type="datetimeFigureOut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87135-4905-4710-A922-123E24213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305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5AD1-FC85-472D-BF30-8BF5E2B8F8D2}" type="datetimeFigureOut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87135-4905-4710-A922-123E24213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7445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5AD1-FC85-472D-BF30-8BF5E2B8F8D2}" type="datetimeFigureOut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87135-4905-4710-A922-123E24213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8781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5AD1-FC85-472D-BF30-8BF5E2B8F8D2}" type="datetimeFigureOut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87135-4905-4710-A922-123E24213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1104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5AD1-FC85-472D-BF30-8BF5E2B8F8D2}" type="datetimeFigureOut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87135-4905-4710-A922-123E24213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7151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5AD1-FC85-472D-BF30-8BF5E2B8F8D2}" type="datetimeFigureOut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87135-4905-4710-A922-123E24213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4558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5AD1-FC85-472D-BF30-8BF5E2B8F8D2}" type="datetimeFigureOut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87135-4905-4710-A922-123E24213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3286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25AD1-FC85-472D-BF30-8BF5E2B8F8D2}" type="datetimeFigureOut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87135-4905-4710-A922-123E24213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1109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グラフ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2533819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06303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22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川口貴大</dc:creator>
  <cp:lastModifiedBy>川口貴大</cp:lastModifiedBy>
  <cp:revision>5</cp:revision>
  <dcterms:created xsi:type="dcterms:W3CDTF">2016-01-27T08:57:35Z</dcterms:created>
  <dcterms:modified xsi:type="dcterms:W3CDTF">2016-02-18T12:44:06Z</dcterms:modified>
</cp:coreProperties>
</file>