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 dirty="0" smtClean="0"/>
              <a:t>学習</a:t>
            </a:r>
            <a:r>
              <a:rPr lang="ja-JP" altLang="en-US" sz="2800" dirty="0"/>
              <a:t>時間比較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論文掲載用データ!$B$121</c:f>
              <c:strCache>
                <c:ptCount val="1"/>
                <c:pt idx="0">
                  <c:v>オーケストレーション定義エディタ</c:v>
                </c:pt>
              </c:strCache>
            </c:strRef>
          </c:tx>
          <c:spPr>
            <a:pattFill prst="dkHorz">
              <a:fgClr>
                <a:srgbClr val="ED7D31"/>
              </a:fgClr>
              <a:bgClr>
                <a:sysClr val="window" lastClr="FFFFFF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dkHorz">
                <a:fgClr>
                  <a:srgbClr val="ED7D31"/>
                </a:fgClr>
                <a:bgClr>
                  <a:sysClr val="window" lastClr="FFFFFF"/>
                </a:bgClr>
              </a:patt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論文掲載用データ!$C$120:$G$120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論文掲載用データ!$C$121:$G$121</c:f>
              <c:numCache>
                <c:formatCode>General</c:formatCode>
                <c:ptCount val="5"/>
                <c:pt idx="0">
                  <c:v>180</c:v>
                </c:pt>
                <c:pt idx="1">
                  <c:v>72</c:v>
                </c:pt>
                <c:pt idx="2">
                  <c:v>90</c:v>
                </c:pt>
                <c:pt idx="3">
                  <c:v>90</c:v>
                </c:pt>
                <c:pt idx="4">
                  <c:v>103</c:v>
                </c:pt>
              </c:numCache>
            </c:numRef>
          </c:val>
        </c:ser>
        <c:ser>
          <c:idx val="1"/>
          <c:order val="1"/>
          <c:tx>
            <c:strRef>
              <c:f>論文掲載用データ!$B$122</c:f>
              <c:strCache>
                <c:ptCount val="1"/>
                <c:pt idx="0">
                  <c:v>従来方式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論文掲載用データ!$C$120:$G$120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論文掲載用データ!$C$122:$G$122</c:f>
              <c:numCache>
                <c:formatCode>General</c:formatCode>
                <c:ptCount val="5"/>
                <c:pt idx="0">
                  <c:v>540</c:v>
                </c:pt>
                <c:pt idx="1">
                  <c:v>421</c:v>
                </c:pt>
                <c:pt idx="2">
                  <c:v>503</c:v>
                </c:pt>
                <c:pt idx="3">
                  <c:v>479</c:v>
                </c:pt>
                <c:pt idx="4">
                  <c:v>413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696122816"/>
        <c:axId val="-1696113024"/>
      </c:barChart>
      <c:catAx>
        <c:axId val="-1696122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800"/>
                  <a:t>被験者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696113024"/>
        <c:crosses val="autoZero"/>
        <c:auto val="1"/>
        <c:lblAlgn val="ctr"/>
        <c:lblOffset val="100"/>
        <c:noMultiLvlLbl val="0"/>
      </c:catAx>
      <c:valAx>
        <c:axId val="-169611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800"/>
                  <a:t>学習時間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秒</a:t>
                </a:r>
                <a:r>
                  <a:rPr lang="en-US" altLang="ja-JP" sz="2800"/>
                  <a:t>)</a:t>
                </a:r>
                <a:endParaRPr lang="ja-JP" altLang="en-US" sz="2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69612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52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7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84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0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86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74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4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81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80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2B2A7-67F0-411C-8475-8C67DA1C25BE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7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505395"/>
              </p:ext>
            </p:extLst>
          </p:nvPr>
        </p:nvGraphicFramePr>
        <p:xfrm>
          <a:off x="0" y="-1"/>
          <a:ext cx="12192000" cy="6858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419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3</cp:revision>
  <dcterms:created xsi:type="dcterms:W3CDTF">2016-02-09T08:38:58Z</dcterms:created>
  <dcterms:modified xsi:type="dcterms:W3CDTF">2016-02-18T12:35:13Z</dcterms:modified>
</cp:coreProperties>
</file>