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8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0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4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7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6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676400" y="0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ネットワーク</a:t>
            </a:r>
            <a:endParaRPr kumimoji="1" lang="ja-JP" altLang="en-US" b="1" dirty="0"/>
          </a:p>
        </p:txBody>
      </p:sp>
      <p:sp>
        <p:nvSpPr>
          <p:cNvPr id="5" name="円/楕円 4"/>
          <p:cNvSpPr/>
          <p:nvPr/>
        </p:nvSpPr>
        <p:spPr>
          <a:xfrm>
            <a:off x="1676400" y="2455333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サブネット</a:t>
            </a:r>
            <a:endParaRPr kumimoji="1" lang="ja-JP" altLang="en-US" b="1" dirty="0"/>
          </a:p>
        </p:txBody>
      </p:sp>
      <p:sp>
        <p:nvSpPr>
          <p:cNvPr id="6" name="円/楕円 5"/>
          <p:cNvSpPr/>
          <p:nvPr/>
        </p:nvSpPr>
        <p:spPr>
          <a:xfrm>
            <a:off x="1676400" y="4955117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インスタンス</a:t>
            </a:r>
            <a:endParaRPr kumimoji="1" lang="ja-JP" altLang="en-US" sz="1600" b="1" dirty="0"/>
          </a:p>
        </p:txBody>
      </p:sp>
      <p:sp>
        <p:nvSpPr>
          <p:cNvPr id="9" name="角丸四角形 8"/>
          <p:cNvSpPr/>
          <p:nvPr/>
        </p:nvSpPr>
        <p:spPr>
          <a:xfrm>
            <a:off x="6841065" y="1422399"/>
            <a:ext cx="2370666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ルーター</a:t>
            </a:r>
            <a:endParaRPr kumimoji="1" lang="ja-JP" altLang="en-US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637864" y="3922183"/>
            <a:ext cx="2777068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ルーターインターフェイス</a:t>
            </a:r>
            <a:endParaRPr kumimoji="1" lang="ja-JP" altLang="en-US" b="1" dirty="0"/>
          </a:p>
        </p:txBody>
      </p:sp>
      <p:sp>
        <p:nvSpPr>
          <p:cNvPr id="12" name="右矢印 11"/>
          <p:cNvSpPr/>
          <p:nvPr/>
        </p:nvSpPr>
        <p:spPr>
          <a:xfrm rot="12271424">
            <a:off x="4295463" y="3836433"/>
            <a:ext cx="1626220" cy="443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79534" y="3037441"/>
            <a:ext cx="225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サブネット</a:t>
            </a:r>
            <a:r>
              <a:rPr kumimoji="1" lang="en-US" altLang="ja-JP" b="1" dirty="0" smtClean="0"/>
              <a:t>ID</a:t>
            </a:r>
            <a:r>
              <a:rPr kumimoji="1" lang="ja-JP" altLang="en-US" b="1" dirty="0" smtClean="0"/>
              <a:t>を取得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934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3</cp:revision>
  <dcterms:created xsi:type="dcterms:W3CDTF">2016-02-03T07:24:03Z</dcterms:created>
  <dcterms:modified xsi:type="dcterms:W3CDTF">2016-02-03T08:02:34Z</dcterms:modified>
</cp:coreProperties>
</file>