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8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0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4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7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081C-8535-4C93-994B-1B6F78AECE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149F-43BA-4D06-AD09-EC4E910A8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6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142928" y="794122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ネットワーク</a:t>
            </a:r>
            <a:endParaRPr kumimoji="1" lang="ja-JP" altLang="en-US" b="1" dirty="0"/>
          </a:p>
        </p:txBody>
      </p:sp>
      <p:sp>
        <p:nvSpPr>
          <p:cNvPr id="5" name="円/楕円 4"/>
          <p:cNvSpPr/>
          <p:nvPr/>
        </p:nvSpPr>
        <p:spPr>
          <a:xfrm>
            <a:off x="2142928" y="2824804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サブネット</a:t>
            </a:r>
            <a:endParaRPr kumimoji="1" lang="ja-JP" altLang="en-US" b="1" dirty="0"/>
          </a:p>
        </p:txBody>
      </p:sp>
      <p:sp>
        <p:nvSpPr>
          <p:cNvPr id="6" name="円/楕円 5"/>
          <p:cNvSpPr/>
          <p:nvPr/>
        </p:nvSpPr>
        <p:spPr>
          <a:xfrm>
            <a:off x="2117232" y="4850904"/>
            <a:ext cx="1902883" cy="1902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インスタンス</a:t>
            </a:r>
            <a:endParaRPr kumimoji="1" lang="ja-JP" altLang="en-US" sz="16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053421" y="1422399"/>
            <a:ext cx="2370666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ルーター</a:t>
            </a:r>
            <a:endParaRPr kumimoji="1" lang="ja-JP" altLang="en-US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850220" y="3922183"/>
            <a:ext cx="2777068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ルーターインターフェイス</a:t>
            </a:r>
            <a:endParaRPr kumimoji="1" lang="ja-JP" altLang="en-US" b="1" dirty="0"/>
          </a:p>
        </p:txBody>
      </p:sp>
      <p:sp>
        <p:nvSpPr>
          <p:cNvPr id="12" name="右矢印 11"/>
          <p:cNvSpPr/>
          <p:nvPr/>
        </p:nvSpPr>
        <p:spPr>
          <a:xfrm rot="11517716">
            <a:off x="4469362" y="4040197"/>
            <a:ext cx="2002796" cy="443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82735" y="3535261"/>
            <a:ext cx="225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サブネット</a:t>
            </a:r>
            <a:r>
              <a:rPr kumimoji="1" lang="en-US" altLang="ja-JP" b="1" dirty="0" smtClean="0"/>
              <a:t>ID</a:t>
            </a:r>
            <a:r>
              <a:rPr kumimoji="1" lang="ja-JP" altLang="en-US" b="1" dirty="0" smtClean="0"/>
              <a:t>を取得</a:t>
            </a:r>
            <a:endParaRPr kumimoji="1" lang="ja-JP" altLang="en-US" b="1" dirty="0"/>
          </a:p>
        </p:txBody>
      </p:sp>
      <p:sp>
        <p:nvSpPr>
          <p:cNvPr id="16" name="右矢印 15"/>
          <p:cNvSpPr/>
          <p:nvPr/>
        </p:nvSpPr>
        <p:spPr>
          <a:xfrm rot="16200000">
            <a:off x="1637453" y="2353349"/>
            <a:ext cx="841977" cy="4568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8972" y="2581771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ネットワーク</a:t>
            </a:r>
            <a:r>
              <a:rPr kumimoji="1" lang="en-US" altLang="ja-JP" b="1" dirty="0" smtClean="0"/>
              <a:t>ID</a:t>
            </a:r>
            <a:r>
              <a:rPr kumimoji="1" lang="ja-JP" altLang="en-US" b="1" dirty="0" smtClean="0"/>
              <a:t>を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取得</a:t>
            </a:r>
            <a:endParaRPr kumimoji="1" lang="ja-JP" altLang="en-US" b="1" dirty="0"/>
          </a:p>
        </p:txBody>
      </p:sp>
      <p:sp>
        <p:nvSpPr>
          <p:cNvPr id="18" name="右矢印 17"/>
          <p:cNvSpPr/>
          <p:nvPr/>
        </p:nvSpPr>
        <p:spPr>
          <a:xfrm rot="16200000">
            <a:off x="2162439" y="3677018"/>
            <a:ext cx="4007318" cy="4568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23441" y="531263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接続先ネットワークを指定</a:t>
            </a:r>
            <a:endParaRPr kumimoji="1" lang="en-US" altLang="ja-JP" b="1" dirty="0" smtClean="0"/>
          </a:p>
        </p:txBody>
      </p:sp>
      <p:sp>
        <p:nvSpPr>
          <p:cNvPr id="21" name="右矢印 20"/>
          <p:cNvSpPr/>
          <p:nvPr/>
        </p:nvSpPr>
        <p:spPr>
          <a:xfrm rot="16200000">
            <a:off x="7064449" y="2931776"/>
            <a:ext cx="918460" cy="443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33821" y="3037441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ルーター</a:t>
            </a:r>
            <a:r>
              <a:rPr kumimoji="1" lang="en-US" altLang="ja-JP" b="1" dirty="0" smtClean="0"/>
              <a:t>ID</a:t>
            </a:r>
            <a:r>
              <a:rPr kumimoji="1" lang="ja-JP" altLang="en-US" b="1" dirty="0" smtClean="0"/>
              <a:t>を取得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>
            <a:off x="9798493" y="1716948"/>
            <a:ext cx="1851640" cy="443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98493" y="1099233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外部ネットワークの</a:t>
            </a:r>
            <a:endParaRPr kumimoji="1" lang="en-US" altLang="ja-JP" b="1" dirty="0" smtClean="0"/>
          </a:p>
          <a:p>
            <a:r>
              <a:rPr lang="ja-JP" altLang="en-US" b="1" dirty="0" smtClean="0"/>
              <a:t>ネットワーク</a:t>
            </a:r>
            <a:r>
              <a:rPr lang="en-US" altLang="ja-JP" b="1" dirty="0" smtClean="0"/>
              <a:t>ID</a:t>
            </a:r>
            <a:r>
              <a:rPr lang="ja-JP" altLang="en-US" b="1" dirty="0" smtClean="0"/>
              <a:t>を取得</a:t>
            </a:r>
            <a:endParaRPr kumimoji="1" lang="en-US" altLang="ja-JP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11903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リソースの依存関係図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34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7</cp:revision>
  <dcterms:created xsi:type="dcterms:W3CDTF">2016-02-03T07:24:03Z</dcterms:created>
  <dcterms:modified xsi:type="dcterms:W3CDTF">2016-02-03T09:27:40Z</dcterms:modified>
</cp:coreProperties>
</file>