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３セグメント５インスタンス構成におけるテンプレートファイル作成所要時間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論文掲載用データ!$C$1</c:f>
              <c:strCache>
                <c:ptCount val="1"/>
                <c:pt idx="0">
                  <c:v>オーケストレーション定義エディタ(秒)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論文掲載用データ!$B$2:$B$6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論文掲載用データ!$C$2:$C$6</c:f>
              <c:numCache>
                <c:formatCode>General</c:formatCode>
                <c:ptCount val="5"/>
                <c:pt idx="0">
                  <c:v>160</c:v>
                </c:pt>
                <c:pt idx="1">
                  <c:v>160</c:v>
                </c:pt>
                <c:pt idx="2">
                  <c:v>162</c:v>
                </c:pt>
                <c:pt idx="3">
                  <c:v>145</c:v>
                </c:pt>
                <c:pt idx="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論文掲載用データ!$D$1</c:f>
              <c:strCache>
                <c:ptCount val="1"/>
                <c:pt idx="0">
                  <c:v>従来方式(秒)</c:v>
                </c:pt>
              </c:strCache>
            </c:strRef>
          </c:tx>
          <c:spPr>
            <a:pattFill prst="wdDnDiag">
              <a:fgClr>
                <a:schemeClr val="accent2"/>
              </a:fgClr>
              <a:bgClr>
                <a:schemeClr val="bg1"/>
              </a:bgClr>
            </a:pattFill>
            <a:ln cmpd="sng">
              <a:solidFill>
                <a:schemeClr val="accent2"/>
              </a:solidFill>
            </a:ln>
            <a:effectLst/>
          </c:spPr>
          <c:invertIfNegative val="0"/>
          <c:cat>
            <c:strRef>
              <c:f>論文掲載用データ!$B$2:$B$6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論文掲載用データ!$D$2:$D$6</c:f>
              <c:numCache>
                <c:formatCode>General</c:formatCode>
                <c:ptCount val="5"/>
                <c:pt idx="0">
                  <c:v>660</c:v>
                </c:pt>
                <c:pt idx="1">
                  <c:v>730</c:v>
                </c:pt>
                <c:pt idx="2">
                  <c:v>2990</c:v>
                </c:pt>
                <c:pt idx="3">
                  <c:v>1946</c:v>
                </c:pt>
                <c:pt idx="4">
                  <c:v>1191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05390784"/>
        <c:axId val="-1805386432"/>
      </c:barChart>
      <c:catAx>
        <c:axId val="-180539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被験者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05386432"/>
        <c:crosses val="autoZero"/>
        <c:auto val="1"/>
        <c:lblAlgn val="ctr"/>
        <c:lblOffset val="100"/>
        <c:noMultiLvlLbl val="0"/>
      </c:catAx>
      <c:valAx>
        <c:axId val="-180538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テンプレートファイル作成所要時間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秒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0539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0.1209</cdr:x>
      <cdr:y>0.75423</cdr:y>
    </cdr:from>
    <cdr:to>
      <cdr:x>0.98731</cdr:x>
      <cdr:y>0.75423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1473958" y="5172501"/>
          <a:ext cx="10563367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7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5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4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1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84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A8F7-65EE-4286-B036-D87ABE068129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7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3886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04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2</cp:revision>
  <dcterms:created xsi:type="dcterms:W3CDTF">2016-01-28T05:44:57Z</dcterms:created>
  <dcterms:modified xsi:type="dcterms:W3CDTF">2016-02-03T02:05:54Z</dcterms:modified>
</cp:coreProperties>
</file>