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71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3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56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24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52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68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61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53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17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91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21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38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03" y="821794"/>
            <a:ext cx="2406875" cy="30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1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1</cp:revision>
  <dcterms:created xsi:type="dcterms:W3CDTF">2016-01-21T09:16:28Z</dcterms:created>
  <dcterms:modified xsi:type="dcterms:W3CDTF">2016-01-21T09:25:55Z</dcterms:modified>
</cp:coreProperties>
</file>