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6846" autoAdjust="0"/>
  </p:normalViewPr>
  <p:slideViewPr>
    <p:cSldViewPr snapToGrid="0">
      <p:cViewPr varScale="1">
        <p:scale>
          <a:sx n="133" d="100"/>
          <a:sy n="133" d="100"/>
        </p:scale>
        <p:origin x="73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2016/02/15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63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32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58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99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08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7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4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538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21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79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9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32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71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35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15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51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680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1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871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99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1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7BD4-75F9-4C2C-8D66-695067FA1892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0793" y="825500"/>
            <a:ext cx="890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OpenStack</a:t>
            </a:r>
            <a:r>
              <a:rPr lang="ja-JP" altLang="en-US" sz="4000" b="1" dirty="0" smtClean="0"/>
              <a:t>環境でのオーケストレーション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定義を容易にする</a:t>
            </a:r>
            <a:r>
              <a:rPr lang="en-US" altLang="ja-JP" sz="4000" b="1" dirty="0" smtClean="0"/>
              <a:t>GUI</a:t>
            </a:r>
            <a:r>
              <a:rPr lang="ja-JP" altLang="en-US" sz="4000" b="1" dirty="0" smtClean="0"/>
              <a:t>エディタの実現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51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3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14</Words>
  <Application>Microsoft Office PowerPoint</Application>
  <PresentationFormat>画面に合わせる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Theme</vt:lpstr>
      <vt:lpstr>デザインの設定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4</cp:revision>
  <dcterms:created xsi:type="dcterms:W3CDTF">2016-02-05T08:22:34Z</dcterms:created>
  <dcterms:modified xsi:type="dcterms:W3CDTF">2016-02-05T09:26:25Z</dcterms:modified>
</cp:coreProperties>
</file>