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9218-E318-4859-9A88-BE021262A48C}" type="datetimeFigureOut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B155-8A72-46BA-8535-59F1F21B61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2092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9218-E318-4859-9A88-BE021262A48C}" type="datetimeFigureOut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B155-8A72-46BA-8535-59F1F21B61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5486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9218-E318-4859-9A88-BE021262A48C}" type="datetimeFigureOut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B155-8A72-46BA-8535-59F1F21B61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525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9218-E318-4859-9A88-BE021262A48C}" type="datetimeFigureOut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B155-8A72-46BA-8535-59F1F21B61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2009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9218-E318-4859-9A88-BE021262A48C}" type="datetimeFigureOut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B155-8A72-46BA-8535-59F1F21B61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3034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9218-E318-4859-9A88-BE021262A48C}" type="datetimeFigureOut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B155-8A72-46BA-8535-59F1F21B61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7949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9218-E318-4859-9A88-BE021262A48C}" type="datetimeFigureOut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B155-8A72-46BA-8535-59F1F21B61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9463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9218-E318-4859-9A88-BE021262A48C}" type="datetimeFigureOut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B155-8A72-46BA-8535-59F1F21B61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066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9218-E318-4859-9A88-BE021262A48C}" type="datetimeFigureOut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B155-8A72-46BA-8535-59F1F21B61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1531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9218-E318-4859-9A88-BE021262A48C}" type="datetimeFigureOut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B155-8A72-46BA-8535-59F1F21B61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3958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9218-E318-4859-9A88-BE021262A48C}" type="datetimeFigureOut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B155-8A72-46BA-8535-59F1F21B61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4091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A9218-E318-4859-9A88-BE021262A48C}" type="datetimeFigureOut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CB155-8A72-46BA-8535-59F1F21B61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5480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5139346" y="8072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オーケストレーション定義エディタ</a:t>
            </a:r>
            <a:endParaRPr kumimoji="1" lang="ja-JP" altLang="en-US" b="1" dirty="0"/>
          </a:p>
        </p:txBody>
      </p:sp>
      <p:sp>
        <p:nvSpPr>
          <p:cNvPr id="7" name="対角する 2 つの角を丸めた四角形 6"/>
          <p:cNvSpPr/>
          <p:nvPr/>
        </p:nvSpPr>
        <p:spPr>
          <a:xfrm>
            <a:off x="88900" y="50800"/>
            <a:ext cx="7302500" cy="6197600"/>
          </a:xfrm>
          <a:prstGeom prst="round2Diag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4978400" y="50800"/>
            <a:ext cx="2413000" cy="6604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対角する 2 つの角を丸めた四角形 10"/>
          <p:cNvSpPr/>
          <p:nvPr/>
        </p:nvSpPr>
        <p:spPr>
          <a:xfrm>
            <a:off x="347173" y="4357946"/>
            <a:ext cx="6612427" cy="1776154"/>
          </a:xfrm>
          <a:prstGeom prst="round2Diag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5566873" y="4357946"/>
            <a:ext cx="1392727" cy="5715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617673" y="4484946"/>
            <a:ext cx="147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/>
              <a:t>構成確認画面</a:t>
            </a:r>
            <a:endParaRPr kumimoji="1" lang="ja-JP" altLang="en-US" sz="1600" b="1" dirty="0"/>
          </a:p>
        </p:txBody>
      </p:sp>
      <p:sp>
        <p:nvSpPr>
          <p:cNvPr id="14" name="正方形/長方形 13"/>
          <p:cNvSpPr/>
          <p:nvPr/>
        </p:nvSpPr>
        <p:spPr>
          <a:xfrm>
            <a:off x="436073" y="4643696"/>
            <a:ext cx="1879600" cy="933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5623" y="4912400"/>
            <a:ext cx="1612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/>
              <a:t>MapForm.cs</a:t>
            </a:r>
            <a:endParaRPr kumimoji="1" lang="ja-JP" altLang="en-US" sz="2000" dirty="0"/>
          </a:p>
        </p:txBody>
      </p:sp>
      <p:sp>
        <p:nvSpPr>
          <p:cNvPr id="16" name="右矢印 15"/>
          <p:cNvSpPr/>
          <p:nvPr/>
        </p:nvSpPr>
        <p:spPr>
          <a:xfrm>
            <a:off x="2493473" y="4929446"/>
            <a:ext cx="1066800" cy="383064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1 つの角を丸めた四角形 16"/>
          <p:cNvSpPr/>
          <p:nvPr/>
        </p:nvSpPr>
        <p:spPr>
          <a:xfrm>
            <a:off x="3814273" y="4472246"/>
            <a:ext cx="1270000" cy="1549400"/>
          </a:xfrm>
          <a:prstGeom prst="snip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858723" y="5059591"/>
            <a:ext cx="135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出力情報</a:t>
            </a:r>
            <a:endParaRPr kumimoji="1" lang="ja-JP" altLang="en-US" sz="2000" dirty="0"/>
          </a:p>
        </p:txBody>
      </p:sp>
      <p:sp>
        <p:nvSpPr>
          <p:cNvPr id="19" name="対角する 2 つの角を丸めた四角形 18"/>
          <p:cNvSpPr/>
          <p:nvPr/>
        </p:nvSpPr>
        <p:spPr>
          <a:xfrm>
            <a:off x="258273" y="928946"/>
            <a:ext cx="2757964" cy="3314700"/>
          </a:xfrm>
          <a:prstGeom prst="round2DiagRect">
            <a:avLst/>
          </a:prstGeom>
          <a:solidFill>
            <a:schemeClr val="bg1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1428737" y="941646"/>
            <a:ext cx="1574800" cy="5715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498587" y="1068815"/>
            <a:ext cx="1435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/>
              <a:t>詳細設定画面</a:t>
            </a:r>
            <a:endParaRPr kumimoji="1" lang="ja-JP" altLang="en-US" sz="1600" b="1" dirty="0"/>
          </a:p>
        </p:txBody>
      </p:sp>
      <p:sp>
        <p:nvSpPr>
          <p:cNvPr id="22" name="正方形/長方形 21"/>
          <p:cNvSpPr/>
          <p:nvPr/>
        </p:nvSpPr>
        <p:spPr>
          <a:xfrm>
            <a:off x="374974" y="1565658"/>
            <a:ext cx="1447800" cy="1263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対角する 2 つの角を丸めた四角形 24"/>
          <p:cNvSpPr/>
          <p:nvPr/>
        </p:nvSpPr>
        <p:spPr>
          <a:xfrm>
            <a:off x="3268173" y="916246"/>
            <a:ext cx="2616200" cy="3314700"/>
          </a:xfrm>
          <a:prstGeom prst="round2Diag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4309573" y="928946"/>
            <a:ext cx="1574800" cy="57150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309573" y="1056115"/>
            <a:ext cx="157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/>
              <a:t>データ保管用</a:t>
            </a:r>
            <a:r>
              <a:rPr kumimoji="1" lang="en-US" altLang="ja-JP" sz="1400" b="1" dirty="0" smtClean="0"/>
              <a:t>Class</a:t>
            </a:r>
            <a:endParaRPr kumimoji="1" lang="ja-JP" altLang="en-US" sz="1400" b="1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74974" y="201888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EditorForm.cs</a:t>
            </a:r>
            <a:endParaRPr kumimoji="1" lang="ja-JP" altLang="en-US" dirty="0"/>
          </a:p>
        </p:txBody>
      </p:sp>
      <p:sp>
        <p:nvSpPr>
          <p:cNvPr id="30" name="1 つの角を丸めた四角形 29"/>
          <p:cNvSpPr/>
          <p:nvPr/>
        </p:nvSpPr>
        <p:spPr>
          <a:xfrm>
            <a:off x="1747808" y="2881820"/>
            <a:ext cx="1191059" cy="1165924"/>
          </a:xfrm>
          <a:prstGeom prst="snip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741715" y="3086914"/>
            <a:ext cx="13436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インスタンスについての詳細入力データ</a:t>
            </a:r>
            <a:endParaRPr kumimoji="1" lang="ja-JP" altLang="en-US" sz="14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698385" y="2618790"/>
            <a:ext cx="2052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InstanceConfig</a:t>
            </a:r>
            <a:r>
              <a:rPr kumimoji="1" lang="en-US" altLang="ja-JP" dirty="0" err="1" smtClean="0"/>
              <a:t>.cs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3641235" y="1913196"/>
            <a:ext cx="1976438" cy="1780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上矢印 33"/>
          <p:cNvSpPr/>
          <p:nvPr/>
        </p:nvSpPr>
        <p:spPr>
          <a:xfrm>
            <a:off x="444546" y="3146540"/>
            <a:ext cx="488950" cy="14336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曲折矢印 34"/>
          <p:cNvSpPr/>
          <p:nvPr/>
        </p:nvSpPr>
        <p:spPr>
          <a:xfrm rot="5400000">
            <a:off x="2027889" y="1957676"/>
            <a:ext cx="647700" cy="847070"/>
          </a:xfrm>
          <a:prstGeom prst="bentArrow">
            <a:avLst>
              <a:gd name="adj1" fmla="val 30882"/>
              <a:gd name="adj2" fmla="val 50000"/>
              <a:gd name="adj3" fmla="val 38725"/>
              <a:gd name="adj4" fmla="val 43750"/>
            </a:avLst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8" name="右矢印 37"/>
          <p:cNvSpPr/>
          <p:nvPr/>
        </p:nvSpPr>
        <p:spPr>
          <a:xfrm>
            <a:off x="3008914" y="3126046"/>
            <a:ext cx="613569" cy="383064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右矢印 38"/>
          <p:cNvSpPr/>
          <p:nvPr/>
        </p:nvSpPr>
        <p:spPr>
          <a:xfrm rot="5400000">
            <a:off x="4269488" y="3952211"/>
            <a:ext cx="613569" cy="383064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507205" y="4484946"/>
            <a:ext cx="1173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ネットワーク，ルーターデータ</a:t>
            </a:r>
            <a:endParaRPr kumimoji="1" lang="ja-JP" altLang="en-US" sz="1200" dirty="0"/>
          </a:p>
        </p:txBody>
      </p:sp>
      <p:sp>
        <p:nvSpPr>
          <p:cNvPr id="41" name="上矢印 40"/>
          <p:cNvSpPr/>
          <p:nvPr/>
        </p:nvSpPr>
        <p:spPr>
          <a:xfrm rot="10800000">
            <a:off x="1015037" y="3178290"/>
            <a:ext cx="488950" cy="14336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角丸四角形 42"/>
          <p:cNvSpPr/>
          <p:nvPr/>
        </p:nvSpPr>
        <p:spPr>
          <a:xfrm>
            <a:off x="320544" y="3631164"/>
            <a:ext cx="1358900" cy="2517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画面遷移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771530" y="1684482"/>
            <a:ext cx="1405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入力されたデータ</a:t>
            </a:r>
            <a:endParaRPr kumimoji="1" lang="ja-JP" altLang="en-US" sz="1200" dirty="0"/>
          </a:p>
        </p:txBody>
      </p:sp>
      <p:sp>
        <p:nvSpPr>
          <p:cNvPr id="45" name="上矢印 44"/>
          <p:cNvSpPr/>
          <p:nvPr/>
        </p:nvSpPr>
        <p:spPr>
          <a:xfrm rot="2469370">
            <a:off x="5214350" y="3025755"/>
            <a:ext cx="863600" cy="2109369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1 つの角を切り取った四角形 45"/>
          <p:cNvSpPr/>
          <p:nvPr/>
        </p:nvSpPr>
        <p:spPr>
          <a:xfrm>
            <a:off x="6136309" y="1870907"/>
            <a:ext cx="1079500" cy="136730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216205" y="2298061"/>
            <a:ext cx="1022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テンプレートファイル</a:t>
            </a:r>
            <a:endParaRPr kumimoji="1" lang="ja-JP" altLang="en-US" sz="1200" dirty="0"/>
          </a:p>
        </p:txBody>
      </p:sp>
      <p:sp>
        <p:nvSpPr>
          <p:cNvPr id="49" name="対角する 2 つの角を丸めた四角形 48"/>
          <p:cNvSpPr/>
          <p:nvPr/>
        </p:nvSpPr>
        <p:spPr>
          <a:xfrm>
            <a:off x="7969114" y="50800"/>
            <a:ext cx="4152567" cy="6197601"/>
          </a:xfrm>
          <a:prstGeom prst="round2Diag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10718799" y="66651"/>
            <a:ext cx="1358900" cy="660400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0747608" y="196334"/>
            <a:ext cx="1301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/>
              <a:t>OpenStack</a:t>
            </a:r>
            <a:endParaRPr kumimoji="1" lang="ja-JP" altLang="en-US" b="1" dirty="0"/>
          </a:p>
        </p:txBody>
      </p:sp>
      <p:sp>
        <p:nvSpPr>
          <p:cNvPr id="48" name="上矢印 47"/>
          <p:cNvSpPr/>
          <p:nvPr/>
        </p:nvSpPr>
        <p:spPr>
          <a:xfrm rot="5400000">
            <a:off x="7754315" y="2259582"/>
            <a:ext cx="467633" cy="1263223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角丸四角形 51"/>
          <p:cNvSpPr/>
          <p:nvPr/>
        </p:nvSpPr>
        <p:spPr>
          <a:xfrm>
            <a:off x="4887423" y="4065415"/>
            <a:ext cx="1358900" cy="2517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出力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3" name="対角する 2 つの角を丸めた四角形 52"/>
          <p:cNvSpPr/>
          <p:nvPr/>
        </p:nvSpPr>
        <p:spPr>
          <a:xfrm>
            <a:off x="8874842" y="1010568"/>
            <a:ext cx="2621049" cy="4228885"/>
          </a:xfrm>
          <a:prstGeom prst="round2DiagRect">
            <a:avLst/>
          </a:prstGeom>
          <a:noFill/>
          <a:ln w="76200"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対角する 2 つの角を丸めた四角形 53"/>
          <p:cNvSpPr/>
          <p:nvPr/>
        </p:nvSpPr>
        <p:spPr>
          <a:xfrm>
            <a:off x="88901" y="6299200"/>
            <a:ext cx="7245776" cy="520700"/>
          </a:xfrm>
          <a:prstGeom prst="round2DiagRect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 smtClean="0">
                <a:solidFill>
                  <a:schemeClr val="tx1"/>
                </a:solidFill>
              </a:rPr>
              <a:t>Windows</a:t>
            </a:r>
            <a:endParaRPr kumimoji="1" lang="ja-JP" altLang="en-US" sz="5400" dirty="0">
              <a:solidFill>
                <a:schemeClr val="tx1"/>
              </a:solidFill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9600077" y="2639771"/>
            <a:ext cx="1170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/>
              <a:t>Heat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747280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37</Words>
  <Application>Microsoft Office PowerPoint</Application>
  <PresentationFormat>ワイド画面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川口貴大</dc:creator>
  <cp:lastModifiedBy>川口貴大</cp:lastModifiedBy>
  <cp:revision>12</cp:revision>
  <dcterms:created xsi:type="dcterms:W3CDTF">2016-02-18T07:27:03Z</dcterms:created>
  <dcterms:modified xsi:type="dcterms:W3CDTF">2016-02-18T09:07:32Z</dcterms:modified>
</cp:coreProperties>
</file>