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2109-53CE-4EA3-BC09-51F34501E915}" type="datetimeFigureOut">
              <a:rPr kumimoji="1" lang="ja-JP" altLang="en-US" smtClean="0"/>
              <a:t>2016/1/21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A5E4-0604-4D34-81C2-1DC2C300F1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5711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2109-53CE-4EA3-BC09-51F34501E915}" type="datetimeFigureOut">
              <a:rPr kumimoji="1" lang="ja-JP" altLang="en-US" smtClean="0"/>
              <a:t>2016/1/21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A5E4-0604-4D34-81C2-1DC2C300F1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638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2109-53CE-4EA3-BC09-51F34501E915}" type="datetimeFigureOut">
              <a:rPr kumimoji="1" lang="ja-JP" altLang="en-US" smtClean="0"/>
              <a:t>2016/1/21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A5E4-0604-4D34-81C2-1DC2C300F1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6563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2109-53CE-4EA3-BC09-51F34501E915}" type="datetimeFigureOut">
              <a:rPr kumimoji="1" lang="ja-JP" altLang="en-US" smtClean="0"/>
              <a:t>2016/1/21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A5E4-0604-4D34-81C2-1DC2C300F1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0244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2109-53CE-4EA3-BC09-51F34501E915}" type="datetimeFigureOut">
              <a:rPr kumimoji="1" lang="ja-JP" altLang="en-US" smtClean="0"/>
              <a:t>2016/1/21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A5E4-0604-4D34-81C2-1DC2C300F1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652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2109-53CE-4EA3-BC09-51F34501E915}" type="datetimeFigureOut">
              <a:rPr kumimoji="1" lang="ja-JP" altLang="en-US" smtClean="0"/>
              <a:t>2016/1/21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A5E4-0604-4D34-81C2-1DC2C300F1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9680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2109-53CE-4EA3-BC09-51F34501E915}" type="datetimeFigureOut">
              <a:rPr kumimoji="1" lang="ja-JP" altLang="en-US" smtClean="0"/>
              <a:t>2016/1/21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A5E4-0604-4D34-81C2-1DC2C300F1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4618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2109-53CE-4EA3-BC09-51F34501E915}" type="datetimeFigureOut">
              <a:rPr kumimoji="1" lang="ja-JP" altLang="en-US" smtClean="0"/>
              <a:t>2016/1/21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A5E4-0604-4D34-81C2-1DC2C300F1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9533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2109-53CE-4EA3-BC09-51F34501E915}" type="datetimeFigureOut">
              <a:rPr kumimoji="1" lang="ja-JP" altLang="en-US" smtClean="0"/>
              <a:t>2016/1/21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A5E4-0604-4D34-81C2-1DC2C300F1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6174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2109-53CE-4EA3-BC09-51F34501E915}" type="datetimeFigureOut">
              <a:rPr kumimoji="1" lang="ja-JP" altLang="en-US" smtClean="0"/>
              <a:t>2016/1/21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A5E4-0604-4D34-81C2-1DC2C300F1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5915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2109-53CE-4EA3-BC09-51F34501E915}" type="datetimeFigureOut">
              <a:rPr kumimoji="1" lang="ja-JP" altLang="en-US" smtClean="0"/>
              <a:t>2016/1/21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A5E4-0604-4D34-81C2-1DC2C300F1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721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C2109-53CE-4EA3-BC09-51F34501E915}" type="datetimeFigureOut">
              <a:rPr kumimoji="1" lang="ja-JP" altLang="en-US" smtClean="0"/>
              <a:t>2016/1/21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9A5E4-0604-4D34-81C2-1DC2C300F1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638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80" y="467140"/>
            <a:ext cx="2862277" cy="3615815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067" y="467140"/>
            <a:ext cx="2742340" cy="3443346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909" y="638507"/>
            <a:ext cx="3522597" cy="260508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242235" y="97808"/>
            <a:ext cx="246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構成確認</a:t>
            </a:r>
            <a:r>
              <a:rPr lang="ja-JP" altLang="en-US" b="1" dirty="0" smtClean="0"/>
              <a:t>画面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起動時</a:t>
            </a:r>
            <a:r>
              <a:rPr lang="en-US" altLang="ja-JP" b="1" dirty="0" smtClean="0"/>
              <a:t>)</a:t>
            </a:r>
            <a:endParaRPr kumimoji="1" lang="ja-JP" altLang="en-US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405167" y="97808"/>
            <a:ext cx="162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詳細設定画面</a:t>
            </a:r>
            <a:endParaRPr kumimoji="1" lang="ja-JP" altLang="en-US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685617" y="97808"/>
            <a:ext cx="2415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構成確認</a:t>
            </a:r>
            <a:r>
              <a:rPr lang="ja-JP" altLang="en-US" b="1" dirty="0" smtClean="0"/>
              <a:t>画面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出力時</a:t>
            </a:r>
            <a:r>
              <a:rPr lang="en-US" altLang="ja-JP" b="1" dirty="0" smtClean="0"/>
              <a:t>)</a:t>
            </a:r>
            <a:endParaRPr kumimoji="1" lang="ja-JP" altLang="en-US" b="1" dirty="0"/>
          </a:p>
        </p:txBody>
      </p:sp>
      <p:sp>
        <p:nvSpPr>
          <p:cNvPr id="8" name="円/楕円 7"/>
          <p:cNvSpPr/>
          <p:nvPr/>
        </p:nvSpPr>
        <p:spPr>
          <a:xfrm>
            <a:off x="2752265" y="3343298"/>
            <a:ext cx="573206" cy="5262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/>
          <p:cNvCxnSpPr>
            <a:stCxn id="8" idx="7"/>
          </p:cNvCxnSpPr>
          <p:nvPr/>
        </p:nvCxnSpPr>
        <p:spPr>
          <a:xfrm flipV="1">
            <a:off x="3241527" y="2390227"/>
            <a:ext cx="1639789" cy="10301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角丸四角形 10"/>
          <p:cNvSpPr/>
          <p:nvPr/>
        </p:nvSpPr>
        <p:spPr>
          <a:xfrm>
            <a:off x="4319494" y="97808"/>
            <a:ext cx="3795431" cy="671924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/>
          <p:cNvSpPr/>
          <p:nvPr/>
        </p:nvSpPr>
        <p:spPr>
          <a:xfrm>
            <a:off x="8247546" y="97807"/>
            <a:ext cx="2994969" cy="671925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 16"/>
          <p:cNvSpPr/>
          <p:nvPr/>
        </p:nvSpPr>
        <p:spPr>
          <a:xfrm>
            <a:off x="817232" y="97807"/>
            <a:ext cx="3369641" cy="671925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6762226" y="2637177"/>
            <a:ext cx="534048" cy="5267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/>
          <p:cNvCxnSpPr>
            <a:stCxn id="18" idx="7"/>
          </p:cNvCxnSpPr>
          <p:nvPr/>
        </p:nvCxnSpPr>
        <p:spPr>
          <a:xfrm flipV="1">
            <a:off x="7218064" y="2022648"/>
            <a:ext cx="2085921" cy="6916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1302288" y="4229584"/>
            <a:ext cx="234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仮想環境の構築開始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319494" y="3283514"/>
            <a:ext cx="2258727" cy="366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構築内容詳細を入力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8247546" y="3917011"/>
            <a:ext cx="2347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 smtClean="0">
                <a:solidFill>
                  <a:srgbClr val="FF0000"/>
                </a:solidFill>
              </a:rPr>
              <a:t>構築内容を</a:t>
            </a:r>
            <a:r>
              <a:rPr lang="en-US" altLang="ja-JP" b="1" dirty="0" smtClean="0">
                <a:solidFill>
                  <a:srgbClr val="FF0000"/>
                </a:solidFill>
              </a:rPr>
              <a:t>GUI</a:t>
            </a:r>
            <a:r>
              <a:rPr lang="ja-JP" altLang="en-US" b="1" dirty="0" smtClean="0">
                <a:solidFill>
                  <a:srgbClr val="FF0000"/>
                </a:solidFill>
              </a:rPr>
              <a:t>で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pPr algn="ctr"/>
            <a:r>
              <a:rPr lang="ja-JP" altLang="en-US" b="1" dirty="0" smtClean="0">
                <a:solidFill>
                  <a:srgbClr val="FF0000"/>
                </a:solidFill>
              </a:rPr>
              <a:t>確認後、出力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27" name="下矢印 26"/>
          <p:cNvSpPr/>
          <p:nvPr/>
        </p:nvSpPr>
        <p:spPr>
          <a:xfrm rot="2962454">
            <a:off x="6280292" y="3153708"/>
            <a:ext cx="205469" cy="1526607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ローチャート: カード 27"/>
          <p:cNvSpPr/>
          <p:nvPr/>
        </p:nvSpPr>
        <p:spPr>
          <a:xfrm>
            <a:off x="5991288" y="4612793"/>
            <a:ext cx="1763696" cy="937057"/>
          </a:xfrm>
          <a:prstGeom prst="flowChartPunchedCar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ysClr val="windowText" lastClr="000000"/>
                </a:solidFill>
              </a:rPr>
              <a:t>データ保管用</a:t>
            </a:r>
            <a:r>
              <a:rPr lang="en-US" altLang="ja-JP" dirty="0" smtClean="0">
                <a:solidFill>
                  <a:sysClr val="windowText" lastClr="000000"/>
                </a:solidFill>
              </a:rPr>
              <a:t>class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フローチャート: カード 28"/>
          <p:cNvSpPr/>
          <p:nvPr/>
        </p:nvSpPr>
        <p:spPr>
          <a:xfrm>
            <a:off x="6143688" y="4765193"/>
            <a:ext cx="1763696" cy="937057"/>
          </a:xfrm>
          <a:prstGeom prst="flowChartPunchedCar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ysClr val="windowText" lastClr="000000"/>
                </a:solidFill>
              </a:rPr>
              <a:t>データ保管用</a:t>
            </a:r>
            <a:r>
              <a:rPr lang="en-US" altLang="ja-JP" dirty="0" smtClean="0">
                <a:solidFill>
                  <a:sysClr val="windowText" lastClr="000000"/>
                </a:solidFill>
              </a:rPr>
              <a:t>class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フローチャート: カード 29"/>
          <p:cNvSpPr/>
          <p:nvPr/>
        </p:nvSpPr>
        <p:spPr>
          <a:xfrm>
            <a:off x="6296088" y="4917593"/>
            <a:ext cx="1763696" cy="937057"/>
          </a:xfrm>
          <a:prstGeom prst="flowChartPunchedCar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ysClr val="windowText" lastClr="000000"/>
                </a:solidFill>
              </a:rPr>
              <a:t>データ保管用</a:t>
            </a:r>
            <a:r>
              <a:rPr lang="en-US" altLang="ja-JP" dirty="0" smtClean="0">
                <a:solidFill>
                  <a:sysClr val="windowText" lastClr="000000"/>
                </a:solidFill>
              </a:rPr>
              <a:t>class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1" name="円/楕円 30"/>
          <p:cNvSpPr/>
          <p:nvPr/>
        </p:nvSpPr>
        <p:spPr>
          <a:xfrm>
            <a:off x="4339273" y="4598916"/>
            <a:ext cx="1397530" cy="1241857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入力されたデータ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37" name="直線矢印コネクタ 36"/>
          <p:cNvCxnSpPr/>
          <p:nvPr/>
        </p:nvCxnSpPr>
        <p:spPr>
          <a:xfrm>
            <a:off x="5448857" y="5219844"/>
            <a:ext cx="1129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5407022" y="6013586"/>
            <a:ext cx="162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Class</a:t>
            </a:r>
            <a:r>
              <a:rPr kumimoji="1" lang="ja-JP" altLang="en-US" dirty="0" smtClean="0"/>
              <a:t>へ保管</a:t>
            </a:r>
            <a:endParaRPr kumimoji="1" lang="ja-JP" altLang="en-US" dirty="0"/>
          </a:p>
        </p:txBody>
      </p:sp>
      <p:cxnSp>
        <p:nvCxnSpPr>
          <p:cNvPr id="40" name="直線矢印コネクタ 39"/>
          <p:cNvCxnSpPr/>
          <p:nvPr/>
        </p:nvCxnSpPr>
        <p:spPr>
          <a:xfrm flipV="1">
            <a:off x="7978506" y="5233721"/>
            <a:ext cx="1261028" cy="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フローチャート: カード 41"/>
          <p:cNvSpPr/>
          <p:nvPr/>
        </p:nvSpPr>
        <p:spPr>
          <a:xfrm>
            <a:off x="9372155" y="4477823"/>
            <a:ext cx="1763696" cy="1905095"/>
          </a:xfrm>
          <a:prstGeom prst="flowChartPunchedCar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ysClr val="windowText" lastClr="000000"/>
                </a:solidFill>
              </a:rPr>
              <a:t>テンプレートファイル</a:t>
            </a:r>
            <a:endParaRPr kumimoji="1" lang="ja-JP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434518" y="5304363"/>
            <a:ext cx="86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出力</a:t>
            </a:r>
            <a:endParaRPr kumimoji="1" lang="ja-JP" altLang="en-US" dirty="0"/>
          </a:p>
        </p:txBody>
      </p:sp>
      <p:sp>
        <p:nvSpPr>
          <p:cNvPr id="44" name="円/楕円 43"/>
          <p:cNvSpPr/>
          <p:nvPr/>
        </p:nvSpPr>
        <p:spPr>
          <a:xfrm>
            <a:off x="10094905" y="3454798"/>
            <a:ext cx="980925" cy="5267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直線矢印コネクタ 45"/>
          <p:cNvCxnSpPr>
            <a:stCxn id="44" idx="4"/>
          </p:cNvCxnSpPr>
          <p:nvPr/>
        </p:nvCxnSpPr>
        <p:spPr>
          <a:xfrm flipH="1">
            <a:off x="10585367" y="3981596"/>
            <a:ext cx="1" cy="11315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119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52</Words>
  <Application>Microsoft Office PowerPoint</Application>
  <PresentationFormat>ワイド画面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川口貴大</dc:creator>
  <cp:lastModifiedBy>川口貴大</cp:lastModifiedBy>
  <cp:revision>7</cp:revision>
  <dcterms:created xsi:type="dcterms:W3CDTF">2016-01-21T09:16:28Z</dcterms:created>
  <dcterms:modified xsi:type="dcterms:W3CDTF">2016-01-21T10:57:56Z</dcterms:modified>
</cp:coreProperties>
</file>