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813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6" autoAdjust="0"/>
    <p:restoredTop sz="96582" autoAdjust="0"/>
  </p:normalViewPr>
  <p:slideViewPr>
    <p:cSldViewPr snapToGrid="0">
      <p:cViewPr varScale="1">
        <p:scale>
          <a:sx n="78" d="100"/>
          <a:sy n="78" d="100"/>
        </p:scale>
        <p:origin x="11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200"/>
              <a:t>クラウドサービスの世界市場規模の推移及び予測</a:t>
            </a:r>
            <a:endParaRPr lang="ja-JP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IaaS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12.4</c:v>
                </c:pt>
                <c:pt idx="1">
                  <c:v>16.399999999999999</c:v>
                </c:pt>
                <c:pt idx="2">
                  <c:v>21.6</c:v>
                </c:pt>
                <c:pt idx="3">
                  <c:v>27.5</c:v>
                </c:pt>
                <c:pt idx="4">
                  <c:v>33.5</c:v>
                </c:pt>
                <c:pt idx="5">
                  <c:v>39.299999999999997</c:v>
                </c:pt>
                <c:pt idx="6">
                  <c:v>44.5</c:v>
                </c:pt>
              </c:numCache>
            </c:numRef>
          </c:val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CaaS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0</c:v>
                </c:pt>
                <c:pt idx="1">
                  <c:v>1.9</c:v>
                </c:pt>
                <c:pt idx="2">
                  <c:v>5</c:v>
                </c:pt>
                <c:pt idx="3">
                  <c:v>11.9</c:v>
                </c:pt>
                <c:pt idx="4">
                  <c:v>23.6</c:v>
                </c:pt>
                <c:pt idx="5">
                  <c:v>36.299999999999997</c:v>
                </c:pt>
                <c:pt idx="6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PaaS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Sheet1!$F$3:$F$9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3.3</c:v>
                </c:pt>
                <c:pt idx="3">
                  <c:v>6.8</c:v>
                </c:pt>
                <c:pt idx="4">
                  <c:v>12.4</c:v>
                </c:pt>
                <c:pt idx="5">
                  <c:v>19.7</c:v>
                </c:pt>
                <c:pt idx="6">
                  <c:v>26.5</c:v>
                </c:pt>
              </c:numCache>
            </c:numRef>
          </c:val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SaaS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Sheet1!$G$3:$G$9</c:f>
              <c:numCache>
                <c:formatCode>General</c:formatCode>
                <c:ptCount val="7"/>
                <c:pt idx="0">
                  <c:v>14.2</c:v>
                </c:pt>
                <c:pt idx="1">
                  <c:v>20.399999999999999</c:v>
                </c:pt>
                <c:pt idx="2">
                  <c:v>29.6</c:v>
                </c:pt>
                <c:pt idx="3">
                  <c:v>41.2</c:v>
                </c:pt>
                <c:pt idx="4">
                  <c:v>54.7</c:v>
                </c:pt>
                <c:pt idx="5">
                  <c:v>69.2</c:v>
                </c:pt>
                <c:pt idx="6">
                  <c:v>84.1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60796384"/>
        <c:axId val="560796944"/>
      </c:barChart>
      <c:catAx>
        <c:axId val="56079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0796944"/>
        <c:crosses val="autoZero"/>
        <c:auto val="1"/>
        <c:lblAlgn val="ctr"/>
        <c:lblOffset val="100"/>
        <c:noMultiLvlLbl val="0"/>
      </c:catAx>
      <c:valAx>
        <c:axId val="560796944"/>
        <c:scaling>
          <c:orientation val="minMax"/>
          <c:max val="20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市場規模</a:t>
                </a:r>
                <a:r>
                  <a:rPr lang="en-US" altLang="ja-JP"/>
                  <a:t>(</a:t>
                </a:r>
                <a:r>
                  <a:rPr lang="ja-JP" altLang="en-US"/>
                  <a:t>１０億円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07963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6E0B-CE0C-4226-9022-18809A19516C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510C-AA94-416D-B6D7-C4F4BCE6A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7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3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2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90372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5298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2016/02/15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1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5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3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9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85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07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31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080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00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449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38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9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3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" y="948611"/>
            <a:ext cx="9144002" cy="198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6" y="88003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90" y="140513"/>
            <a:ext cx="5327748" cy="754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9" y="1372446"/>
            <a:ext cx="7547410" cy="3653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0793" y="2850243"/>
            <a:ext cx="890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OpenStack</a:t>
            </a:r>
            <a:r>
              <a:rPr lang="ja-JP" altLang="en-US" sz="4000" b="1" dirty="0" smtClean="0"/>
              <a:t>環境でのオーケストレーション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定義を容易にする</a:t>
            </a:r>
            <a:r>
              <a:rPr lang="en-US" altLang="ja-JP" sz="4000" b="1" dirty="0" smtClean="0"/>
              <a:t>GUI</a:t>
            </a:r>
            <a:r>
              <a:rPr lang="ja-JP" altLang="en-US" sz="4000" b="1" dirty="0" smtClean="0"/>
              <a:t>エディタの実現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00043" y="5094514"/>
            <a:ext cx="618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情報学群　コンピュータサイエンス専攻　（分散処理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研究室）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1160304 </a:t>
            </a:r>
            <a:r>
              <a:rPr lang="ja-JP" altLang="en-US" dirty="0" smtClean="0"/>
              <a:t>川口　貴大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1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kumimoji="1" lang="ja-JP" altLang="en-US" dirty="0" smtClean="0"/>
              <a:t>近年クラウドが普及し，今後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の需要が増加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838300"/>
              </p:ext>
            </p:extLst>
          </p:nvPr>
        </p:nvGraphicFramePr>
        <p:xfrm>
          <a:off x="2106385" y="1861457"/>
          <a:ext cx="5119007" cy="3412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796393" y="6286500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出展</a:t>
            </a:r>
            <a:r>
              <a:rPr lang="en-US" altLang="ja-JP" dirty="0" smtClean="0"/>
              <a:t>:</a:t>
            </a:r>
            <a:r>
              <a:rPr lang="ja-JP" altLang="en-US" dirty="0" smtClean="0"/>
              <a:t>総務省 平成</a:t>
            </a:r>
            <a:r>
              <a:rPr lang="en-US" altLang="ja-JP" dirty="0" smtClean="0"/>
              <a:t>27</a:t>
            </a:r>
            <a:r>
              <a:rPr lang="ja-JP" altLang="en-US" dirty="0" smtClean="0"/>
              <a:t>年版 情報通信白書 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章第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6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5149" y="1372447"/>
            <a:ext cx="7547410" cy="399204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OpenStack</a:t>
            </a:r>
          </a:p>
          <a:p>
            <a:pPr marL="201168" lvl="1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endParaRPr kumimoji="1"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01168" lvl="1" indent="0">
              <a:buNone/>
            </a:pPr>
            <a:endParaRPr kumimoji="1" lang="en-US" altLang="ja-JP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5149" y="1771651"/>
            <a:ext cx="733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基盤構築ソフトウェア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様々なコンポーネントから構成されている</a:t>
            </a:r>
            <a:endParaRPr kumimoji="1"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kumimoji="1" lang="en-US" altLang="ja-JP" dirty="0" smtClean="0"/>
              <a:t>Heat</a:t>
            </a:r>
            <a:r>
              <a:rPr kumimoji="1" lang="ja-JP" altLang="en-US" dirty="0" smtClean="0"/>
              <a:t>は仮想環境構築を自動化する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89" y="2637797"/>
            <a:ext cx="5895647" cy="42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レトロスペク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77</Words>
  <Application>Microsoft Office PowerPoint</Application>
  <PresentationFormat>画面に合わせる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Wingdings</vt:lpstr>
      <vt:lpstr>デザインの設定</vt:lpstr>
      <vt:lpstr>レトロスペクト</vt:lpstr>
      <vt:lpstr>PowerPoint プレゼンテーション</vt:lpstr>
      <vt:lpstr>研究背景</vt:lpstr>
      <vt:lpstr>研究背景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new-tapuzou</cp:lastModifiedBy>
  <cp:revision>21</cp:revision>
  <dcterms:created xsi:type="dcterms:W3CDTF">2016-02-05T08:22:34Z</dcterms:created>
  <dcterms:modified xsi:type="dcterms:W3CDTF">2016-02-06T10:54:42Z</dcterms:modified>
</cp:coreProperties>
</file>