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91634C8-E863-4FF2-ABFE-997DEEAE8DA3}">
          <p14:sldIdLst>
            <p14:sldId id="256"/>
            <p14:sldId id="257"/>
          </p14:sldIdLst>
        </p14:section>
        <p14:section name="タイトルなしのセクション" id="{F8101B67-244D-40E3-A62C-DF99C22AF97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98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13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4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26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7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8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45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91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EBA4-2026-4952-A80C-7C1DDD42191F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4D61-E76B-46B9-A0B8-B4616431D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7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448162"/>
            <a:ext cx="37242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2996952"/>
            <a:ext cx="37242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443674"/>
            <a:ext cx="37242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00" y="2996952"/>
            <a:ext cx="37242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738500" y="498464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IchigoJam</a:t>
            </a:r>
            <a:r>
              <a:rPr kumimoji="1" lang="ja-JP" altLang="en-US" dirty="0" smtClean="0"/>
              <a:t>付属</a:t>
            </a:r>
            <a:endParaRPr kumimoji="1" lang="ja-JP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56792"/>
            <a:ext cx="37242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-99392"/>
            <a:ext cx="37242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7" y="836712"/>
            <a:ext cx="37242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129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ffectLst/>
              </a:rPr>
              <a:t>SX0292-113</a:t>
            </a:r>
            <a:br>
              <a:rPr lang="en-US" altLang="ja-JP" dirty="0" smtClean="0">
                <a:effectLst/>
              </a:rPr>
            </a:b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36915" y="639633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ffectLst/>
              </a:rPr>
              <a:t>S4M001-113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9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kumimoji="1" lang="en-US" altLang="ja-JP" dirty="0" smtClean="0"/>
              <a:t>shuttle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37242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7504" y="62116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ffectLst/>
              </a:rPr>
              <a:t>S4M001-127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5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</Words>
  <Application>Microsoft Office PowerPoint</Application>
  <PresentationFormat>画面に合わせる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</dc:creator>
  <cp:lastModifiedBy>masa</cp:lastModifiedBy>
  <cp:revision>6</cp:revision>
  <dcterms:created xsi:type="dcterms:W3CDTF">2015-11-29T05:32:39Z</dcterms:created>
  <dcterms:modified xsi:type="dcterms:W3CDTF">2015-11-29T07:15:29Z</dcterms:modified>
</cp:coreProperties>
</file>