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73" r:id="rId3"/>
    <p:sldId id="281" r:id="rId5"/>
    <p:sldId id="284" r:id="rId6"/>
    <p:sldId id="285" r:id="rId7"/>
    <p:sldId id="282" r:id="rId8"/>
    <p:sldId id="283" r:id="rId9"/>
    <p:sldId id="286" r:id="rId10"/>
    <p:sldId id="287" r:id="rId11"/>
  </p:sldIdLst>
  <p:sldSz cx="9144000" cy="6858000" type="screen4x3"/>
  <p:notesSz cx="7099300" cy="1023429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4"/>
    <p:restoredTop sz="96023"/>
  </p:normalViewPr>
  <p:slideViewPr>
    <p:cSldViewPr showGuides="1">
      <p:cViewPr varScale="1">
        <p:scale>
          <a:sx n="73" d="100"/>
          <a:sy n="73" d="100"/>
        </p:scale>
        <p:origin x="942" y="6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  <a:endParaRPr lang="zh-CN" altLang="en-US"/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Django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简介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eaLnBrk="1" fontAlgn="auto" hangingPunct="1">
              <a:spcBef>
                <a:spcPts val="700"/>
              </a:spcBef>
            </a:pPr>
            <a:r>
              <a:rPr lang="en-US" altLang="zh-CN">
                <a:sym typeface="+mn-ea"/>
              </a:rPr>
              <a:t>	Django</a:t>
            </a:r>
            <a:r>
              <a:rPr lang="zh-CN" altLang="en-US">
                <a:sym typeface="+mn-ea"/>
              </a:rPr>
              <a:t>发布于</a:t>
            </a:r>
            <a:r>
              <a:rPr lang="en-US" altLang="zh-CN">
                <a:sym typeface="+mn-ea"/>
              </a:rPr>
              <a:t>2005</a:t>
            </a:r>
            <a:r>
              <a:rPr lang="zh-CN" altLang="en-US">
                <a:sym typeface="+mn-ea"/>
              </a:rPr>
              <a:t>年，是当前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世界里最负盛名且成熟的网络框架。最初用来制作在线新闻的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站点。</a:t>
            </a:r>
            <a:endParaRPr lang="zh-CN" altLang="en-US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   	Django</a:t>
            </a:r>
            <a:r>
              <a:rPr lang="zh-CN" altLang="en-US"/>
              <a:t>是一个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编写的</a:t>
            </a:r>
            <a:r>
              <a:rPr lang="zh-CN" altLang="en-US"/>
              <a:t>开放源代码的</a:t>
            </a:r>
            <a:r>
              <a:rPr lang="en-US" altLang="zh-CN"/>
              <a:t>Web</a:t>
            </a:r>
            <a:r>
              <a:rPr lang="zh-CN" altLang="en-US"/>
              <a:t>应用框架（源代码是开源的，遵守</a:t>
            </a:r>
            <a:r>
              <a:rPr lang="en-US" altLang="zh-CN"/>
              <a:t>BSD</a:t>
            </a:r>
            <a:r>
              <a:rPr lang="zh-CN" altLang="en-US"/>
              <a:t>版权）。采用了</a:t>
            </a:r>
            <a:r>
              <a:rPr lang="en-US" altLang="zh-CN"/>
              <a:t>MVC</a:t>
            </a:r>
            <a:r>
              <a:rPr lang="zh-CN" altLang="en-US"/>
              <a:t>的框架模式，也有很多人把它称为</a:t>
            </a:r>
            <a:r>
              <a:rPr lang="en-US" altLang="zh-CN"/>
              <a:t>MVT</a:t>
            </a:r>
            <a:r>
              <a:rPr lang="zh-CN" altLang="en-US"/>
              <a:t>（</a:t>
            </a:r>
            <a:r>
              <a:rPr lang="en-US" altLang="zh-CN"/>
              <a:t>MTV</a:t>
            </a:r>
            <a:r>
              <a:rPr lang="zh-CN" altLang="en-US"/>
              <a:t>）</a:t>
            </a:r>
            <a:r>
              <a:rPr lang="zh-CN" altLang="en-US"/>
              <a:t>模式。</a:t>
            </a: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</a:t>
            </a:r>
            <a:r>
              <a:rPr lang="zh-CN" altLang="en-US"/>
              <a:t>官方网站</a:t>
            </a:r>
            <a:r>
              <a:rPr lang="en-US" altLang="zh-CN"/>
              <a:t>:https://www.djangoproject.com/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MVC</a:t>
            </a:r>
            <a:r>
              <a:rPr lang="zh-CN" altLang="en-US">
                <a:ea typeface="宋体" panose="02010600030101010101" pitchFamily="2" charset="-122"/>
              </a:rPr>
              <a:t>设计模式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76070"/>
            <a:ext cx="8557260" cy="5075555"/>
          </a:xfrm>
        </p:spPr>
        <p:txBody>
          <a:bodyPr/>
          <a:p>
            <a:r>
              <a:rPr lang="en-US" altLang="zh-CN"/>
              <a:t>	</a:t>
            </a:r>
            <a:r>
              <a:rPr lang="zh-CN" altLang="en-US"/>
              <a:t>一种软件设计典范，用一种业务逻辑，使数据，界面显示分离的方法组织代码，将业务逻辑聚集到一个部件里面，在改进和个性化定制界面与用户交互的同时，不需要重新编写业务逻辑。</a:t>
            </a:r>
            <a:endParaRPr lang="zh-CN" altLang="en-US"/>
          </a:p>
          <a:p>
            <a:r>
              <a:rPr lang="en-US" altLang="zh-CN"/>
              <a:t>MVC</a:t>
            </a:r>
            <a:r>
              <a:rPr lang="zh-CN" altLang="en-US"/>
              <a:t>被独特的发展起来用于映射传统的输入，处理和输出功能在一个逻辑的图形化界面结构中。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核心思想：解耦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优点：降低个模块之间的耦合性，方便变更，更容易重构代码，最大程度实现了代码的重用。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MVC</a:t>
            </a:r>
            <a:r>
              <a:rPr lang="zh-CN" altLang="en-US">
                <a:ea typeface="宋体" panose="02010600030101010101" pitchFamily="2" charset="-122"/>
              </a:rPr>
              <a:t>设计模式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MVC</a:t>
            </a:r>
            <a:r>
              <a:rPr lang="zh-CN" altLang="en-US"/>
              <a:t>（</a:t>
            </a:r>
            <a:r>
              <a:rPr lang="en-US" altLang="zh-CN"/>
              <a:t>Model</a:t>
            </a:r>
            <a:r>
              <a:rPr lang="zh-CN" altLang="en-US"/>
              <a:t>，</a:t>
            </a:r>
            <a:r>
              <a:rPr lang="en-US" altLang="zh-CN"/>
              <a:t>View</a:t>
            </a:r>
            <a:r>
              <a:rPr lang="zh-CN" altLang="en-US"/>
              <a:t>，</a:t>
            </a:r>
            <a:r>
              <a:rPr lang="en-US" altLang="zh-CN"/>
              <a:t>Controller</a:t>
            </a:r>
            <a:r>
              <a:rPr lang="zh-CN" altLang="en-US"/>
              <a:t>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Model</a:t>
            </a:r>
            <a:r>
              <a:rPr lang="zh-CN" altLang="en-US"/>
              <a:t>：用于封装与应用程序的业务逻辑相关的数据及对数据的处理方法，是</a:t>
            </a:r>
            <a:r>
              <a:rPr lang="en-US" altLang="zh-CN"/>
              <a:t>Web</a:t>
            </a:r>
            <a:r>
              <a:rPr lang="zh-CN" altLang="en-US"/>
              <a:t>应用程序中用于处理应用程序的数据逻辑部分，</a:t>
            </a:r>
            <a:r>
              <a:rPr lang="en-US" altLang="zh-CN"/>
              <a:t>Model</a:t>
            </a:r>
            <a:r>
              <a:rPr lang="zh-CN" altLang="en-US"/>
              <a:t>通常只提供功能性的接口，通过这些接口可以获取</a:t>
            </a:r>
            <a:r>
              <a:rPr lang="en-US" altLang="zh-CN"/>
              <a:t>Model</a:t>
            </a:r>
            <a:r>
              <a:rPr lang="zh-CN" altLang="en-US"/>
              <a:t>的所有功能。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View:</a:t>
            </a:r>
            <a:r>
              <a:rPr lang="zh-CN" altLang="en-US"/>
              <a:t>负责数据的显示和呈现，</a:t>
            </a:r>
            <a:r>
              <a:rPr lang="en-US" altLang="zh-CN"/>
              <a:t>View</a:t>
            </a:r>
            <a:r>
              <a:rPr lang="zh-CN" altLang="en-US"/>
              <a:t>是对用户的直接输出。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Controller:</a:t>
            </a:r>
            <a:r>
              <a:rPr lang="zh-CN" altLang="en-US"/>
              <a:t>负责从用户端收集用户的输入，可以看成提供</a:t>
            </a:r>
            <a:r>
              <a:rPr lang="en-US" altLang="zh-CN"/>
              <a:t>View</a:t>
            </a:r>
            <a:r>
              <a:rPr lang="zh-CN" altLang="en-US"/>
              <a:t>的反向功能，主要处理用户交互。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MVC</a:t>
            </a:r>
            <a:r>
              <a:rPr lang="zh-CN" altLang="en-US">
                <a:ea typeface="宋体" panose="02010600030101010101" pitchFamily="2" charset="-122"/>
              </a:rPr>
              <a:t>设计模型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图解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0" y="1652270"/>
            <a:ext cx="6273800" cy="48063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MVC</a:t>
            </a:r>
            <a:r>
              <a:rPr lang="zh-CN" altLang="en-US">
                <a:ea typeface="宋体" panose="02010600030101010101" pitchFamily="2" charset="-122"/>
              </a:rPr>
              <a:t>设计模式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图解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1889760"/>
            <a:ext cx="6275705" cy="46856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MVT</a:t>
            </a:r>
            <a:r>
              <a:rPr lang="zh-CN" altLang="en-US">
                <a:ea typeface="宋体" panose="02010600030101010101" pitchFamily="2" charset="-122"/>
              </a:rPr>
              <a:t>模式简介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本质上与</a:t>
            </a:r>
            <a:r>
              <a:rPr lang="en-US" altLang="zh-CN"/>
              <a:t>MVC</a:t>
            </a:r>
            <a:r>
              <a:rPr lang="zh-CN" altLang="en-US"/>
              <a:t>没什么差别，也是各组件之间为了保持松耦合关系，只是定义上有些许不同。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Model:</a:t>
            </a:r>
            <a:r>
              <a:rPr lang="zh-CN" altLang="en-US"/>
              <a:t>负责业务对象与数据库（</a:t>
            </a:r>
            <a:r>
              <a:rPr lang="en-US" altLang="zh-CN"/>
              <a:t>ORM</a:t>
            </a:r>
            <a:r>
              <a:rPr lang="zh-CN" altLang="en-US"/>
              <a:t>）的对象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View:</a:t>
            </a:r>
            <a:r>
              <a:rPr lang="zh-CN" altLang="en-US"/>
              <a:t>负责业务逻辑，并在适当的时候调用</a:t>
            </a:r>
            <a:r>
              <a:rPr lang="en-US" altLang="zh-CN"/>
              <a:t>Model</a:t>
            </a:r>
            <a:r>
              <a:rPr lang="zh-CN" altLang="en-US"/>
              <a:t>和</a:t>
            </a:r>
            <a:r>
              <a:rPr lang="en-US" altLang="zh-CN"/>
              <a:t>Template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Template:</a:t>
            </a:r>
            <a:r>
              <a:rPr lang="zh-CN" altLang="en-US"/>
              <a:t>负责把页面展示给用户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</a:t>
            </a:r>
            <a:r>
              <a:rPr lang="en-US" altLang="zh-CN"/>
              <a:t>:Django</a:t>
            </a:r>
            <a:r>
              <a:rPr lang="zh-CN" altLang="en-US"/>
              <a:t>中还有一个</a:t>
            </a:r>
            <a:r>
              <a:rPr lang="en-US" altLang="zh-CN"/>
              <a:t>url</a:t>
            </a:r>
            <a:r>
              <a:rPr lang="zh-CN" altLang="en-US"/>
              <a:t>分发器（也可以叫做路由），主要用来将一个个</a:t>
            </a:r>
            <a:r>
              <a:rPr lang="en-US" altLang="zh-CN"/>
              <a:t>URL</a:t>
            </a:r>
            <a:r>
              <a:rPr lang="zh-CN" altLang="en-US"/>
              <a:t>页面的请求分发给不同的</a:t>
            </a:r>
            <a:r>
              <a:rPr lang="en-US" altLang="zh-CN"/>
              <a:t>View</a:t>
            </a:r>
            <a:r>
              <a:rPr lang="zh-CN" altLang="en-US"/>
              <a:t>进行处理，</a:t>
            </a:r>
            <a:r>
              <a:rPr lang="en-US" altLang="zh-CN"/>
              <a:t>View</a:t>
            </a:r>
            <a:r>
              <a:rPr lang="zh-CN" altLang="en-US"/>
              <a:t>再调用相应的</a:t>
            </a:r>
            <a:r>
              <a:rPr lang="en-US" altLang="zh-CN"/>
              <a:t>Model</a:t>
            </a:r>
            <a:r>
              <a:rPr lang="zh-CN" altLang="en-US"/>
              <a:t>和</a:t>
            </a:r>
            <a:r>
              <a:rPr lang="en-US" altLang="zh-CN"/>
              <a:t>Template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MVT</a:t>
            </a:r>
            <a:r>
              <a:rPr lang="zh-CN" altLang="en-US">
                <a:ea typeface="宋体" panose="02010600030101010101" pitchFamily="2" charset="-122"/>
              </a:rPr>
              <a:t>设计模式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1541145"/>
            <a:ext cx="9043035" cy="52216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演示</Application>
  <PresentationFormat>全屏显示(4:3)</PresentationFormat>
  <Paragraphs>51</Paragraphs>
  <Slides>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Calibri</vt:lpstr>
      <vt:lpstr>Arial Unicode MS</vt:lpstr>
      <vt:lpstr>Office 主题</vt:lpstr>
      <vt:lpstr>Django</vt:lpstr>
      <vt:lpstr>Django简介</vt:lpstr>
      <vt:lpstr>PowerPoint 演示文稿</vt:lpstr>
      <vt:lpstr>PowerPoint 演示文稿</vt:lpstr>
      <vt:lpstr>MVC设计模型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Rock</cp:lastModifiedBy>
  <cp:revision>89</cp:revision>
  <dcterms:created xsi:type="dcterms:W3CDTF">2016-11-14T07:26:00Z</dcterms:created>
  <dcterms:modified xsi:type="dcterms:W3CDTF">2017-09-17T03:15:51Z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