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3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2" r:id="rId12"/>
    <p:sldId id="293" r:id="rId13"/>
    <p:sldId id="291" r:id="rId14"/>
    <p:sldId id="294" r:id="rId15"/>
    <p:sldId id="295" r:id="rId16"/>
    <p:sldId id="296" r:id="rId17"/>
    <p:sldId id="297" r:id="rId18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F0AEE8"/>
    <a:srgbClr val="30313C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4"/>
    <p:restoredTop sz="95259"/>
  </p:normalViewPr>
  <p:slideViewPr>
    <p:cSldViewPr showGuides="1">
      <p:cViewPr varScale="1">
        <p:scale>
          <a:sx n="111" d="100"/>
          <a:sy n="111" d="100"/>
        </p:scale>
        <p:origin x="1480" y="200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摘要</a:t>
            </a:r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HelloDjango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项目目录介绍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__init__.py:</a:t>
            </a:r>
            <a:r>
              <a:rPr lang="zh-CN" altLang="en-US" dirty="0"/>
              <a:t>其中暂无内容，使得</a:t>
            </a:r>
            <a:r>
              <a:rPr lang="en-US" altLang="zh-CN" dirty="0"/>
              <a:t>app</a:t>
            </a:r>
            <a:r>
              <a:rPr lang="zh-CN" altLang="en-US" dirty="0"/>
              <a:t>成为一个包</a:t>
            </a:r>
          </a:p>
          <a:p>
            <a:endParaRPr lang="zh-CN" altLang="en-US" dirty="0"/>
          </a:p>
          <a:p>
            <a:r>
              <a:rPr lang="en-US" altLang="zh-CN" dirty="0"/>
              <a:t>admin.py:</a:t>
            </a:r>
            <a:r>
              <a:rPr lang="zh-CN" altLang="en-US" dirty="0"/>
              <a:t>管理站点模型的声明文件，默认为空</a:t>
            </a:r>
          </a:p>
          <a:p>
            <a:endParaRPr lang="zh-CN" altLang="en-US" dirty="0"/>
          </a:p>
          <a:p>
            <a:r>
              <a:rPr lang="en-US" altLang="zh-CN" dirty="0"/>
              <a:t>apps.py:</a:t>
            </a:r>
            <a:r>
              <a:rPr lang="zh-CN" altLang="en-US" dirty="0"/>
              <a:t>应用信息定义文件，在其中生成了</a:t>
            </a:r>
            <a:r>
              <a:rPr lang="en-US" altLang="zh-CN" dirty="0" err="1"/>
              <a:t>AppConfig</a:t>
            </a:r>
            <a:r>
              <a:rPr lang="zh-CN" altLang="en-US" dirty="0"/>
              <a:t>，该类用于定义应用名等数据</a:t>
            </a:r>
          </a:p>
          <a:p>
            <a:endParaRPr lang="zh-CN" altLang="en-US" dirty="0"/>
          </a:p>
          <a:p>
            <a:r>
              <a:rPr lang="en-US" altLang="zh-CN" dirty="0"/>
              <a:t>models.py:</a:t>
            </a:r>
            <a:r>
              <a:rPr lang="zh-CN" altLang="en-US" dirty="0"/>
              <a:t>添加模型层数据类文件</a:t>
            </a:r>
          </a:p>
          <a:p>
            <a:endParaRPr lang="zh-CN" altLang="en-US" dirty="0"/>
          </a:p>
          <a:p>
            <a:r>
              <a:rPr lang="en-US" altLang="zh-CN" dirty="0"/>
              <a:t>views.py:</a:t>
            </a:r>
            <a:r>
              <a:rPr lang="zh-CN" altLang="en-US" dirty="0"/>
              <a:t>定义</a:t>
            </a:r>
            <a:r>
              <a:rPr lang="en-US" altLang="zh-CN" dirty="0"/>
              <a:t>URL</a:t>
            </a:r>
            <a:r>
              <a:rPr lang="zh-CN" altLang="en-US" dirty="0"/>
              <a:t>相应函数（路由规则）</a:t>
            </a:r>
          </a:p>
          <a:p>
            <a:endParaRPr lang="zh-CN" altLang="en-US" dirty="0"/>
          </a:p>
          <a:p>
            <a:r>
              <a:rPr lang="en-US" altLang="zh-CN" dirty="0" smtClean="0"/>
              <a:t>migrations</a:t>
            </a:r>
            <a:r>
              <a:rPr lang="zh-CN" altLang="en-US" dirty="0" smtClean="0"/>
              <a:t>包</a:t>
            </a:r>
            <a:r>
              <a:rPr lang="en-US" altLang="zh-CN" dirty="0"/>
              <a:t>:</a:t>
            </a:r>
            <a:r>
              <a:rPr lang="zh-CN" altLang="en-US" dirty="0"/>
              <a:t>自动生成，生辰迁移文件的</a:t>
            </a:r>
          </a:p>
          <a:p>
            <a:endParaRPr lang="zh-CN" altLang="en-US" dirty="0"/>
          </a:p>
          <a:p>
            <a:r>
              <a:rPr lang="en-US" altLang="zh-CN" dirty="0"/>
              <a:t>tests.py:</a:t>
            </a:r>
            <a:r>
              <a:rPr lang="zh-CN" altLang="en-US" dirty="0"/>
              <a:t>测试代码文件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基本视图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首先我们在</a:t>
            </a:r>
            <a:r>
              <a:rPr lang="en-US" altLang="zh-CN"/>
              <a:t>views.py</a:t>
            </a:r>
            <a:r>
              <a:rPr lang="zh-CN" altLang="en-US"/>
              <a:t>中建立一个路由响应函数</a:t>
            </a:r>
          </a:p>
          <a:p>
            <a:r>
              <a:rPr lang="en-US" altLang="zh-CN"/>
              <a:t>from django.http import HttpResponse</a:t>
            </a:r>
          </a:p>
          <a:p>
            <a:endParaRPr lang="en-US" altLang="zh-CN"/>
          </a:p>
          <a:p>
            <a:r>
              <a:rPr lang="en-US" altLang="zh-CN"/>
              <a:t>def welcome(request):</a:t>
            </a:r>
          </a:p>
          <a:p>
            <a:r>
              <a:rPr lang="en-US" altLang="zh-CN"/>
              <a:t>	return HttpResponse('HelloDjango');</a:t>
            </a:r>
          </a:p>
          <a:p>
            <a:endParaRPr lang="en-US" altLang="zh-CN"/>
          </a:p>
          <a:p>
            <a:r>
              <a:rPr lang="zh-CN" altLang="en-US"/>
              <a:t>接着我们在</a:t>
            </a:r>
            <a:r>
              <a:rPr lang="en-US" altLang="zh-CN"/>
              <a:t>urls</a:t>
            </a:r>
            <a:r>
              <a:rPr lang="zh-CN" altLang="en-US"/>
              <a:t>中进行注册</a:t>
            </a:r>
          </a:p>
          <a:p>
            <a:r>
              <a:rPr lang="en-US" altLang="zh-CN"/>
              <a:t>	from App import views</a:t>
            </a:r>
          </a:p>
          <a:p>
            <a:r>
              <a:rPr lang="en-US" altLang="zh-CN"/>
              <a:t>	url(r'^welcome/',views.welcome)</a:t>
            </a:r>
          </a:p>
          <a:p>
            <a:endParaRPr lang="zh-CN" altLang="en-US"/>
          </a:p>
          <a:p>
            <a:r>
              <a:rPr lang="zh-CN" altLang="en-US"/>
              <a:t>基于模块化的设计，我们通常会在每个</a:t>
            </a:r>
            <a:r>
              <a:rPr lang="en-US" altLang="zh-CN"/>
              <a:t>app</a:t>
            </a:r>
            <a:r>
              <a:rPr lang="zh-CN" altLang="en-US"/>
              <a:t>中定义自己的</a:t>
            </a:r>
            <a:r>
              <a:rPr lang="en-US" altLang="zh-CN"/>
              <a:t>urls</a:t>
            </a:r>
          </a:p>
          <a:p>
            <a:endParaRPr lang="en-US" altLang="zh-CN"/>
          </a:p>
          <a:p>
            <a:r>
              <a:rPr lang="zh-CN" altLang="en-US"/>
              <a:t>在项目的</a:t>
            </a:r>
            <a:r>
              <a:rPr lang="en-US" altLang="zh-CN"/>
              <a:t>urls</a:t>
            </a:r>
            <a:r>
              <a:rPr lang="zh-CN" altLang="en-US"/>
              <a:t>中将</a:t>
            </a:r>
            <a:r>
              <a:rPr lang="en-US" altLang="zh-CN"/>
              <a:t>app</a:t>
            </a:r>
            <a:r>
              <a:rPr lang="zh-CN" altLang="en-US"/>
              <a:t>的</a:t>
            </a:r>
            <a:r>
              <a:rPr lang="en-US" altLang="zh-CN"/>
              <a:t>urls</a:t>
            </a:r>
            <a:r>
              <a:rPr lang="zh-CN" altLang="en-US"/>
              <a:t>包含进来</a:t>
            </a:r>
          </a:p>
          <a:p>
            <a:r>
              <a:rPr lang="en-US" altLang="zh-CN"/>
              <a:t>	from django.conf.urls import include</a:t>
            </a:r>
          </a:p>
          <a:p>
            <a:r>
              <a:rPr lang="en-US" altLang="zh-CN"/>
              <a:t> 	url(r'^welcome/',include('App.urls'))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基本模板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模板实际上就是我们用</a:t>
            </a:r>
            <a:r>
              <a:rPr lang="en-US" altLang="zh-CN"/>
              <a:t>HTML</a:t>
            </a:r>
            <a:r>
              <a:rPr lang="zh-CN" altLang="en-US"/>
              <a:t>写好的页面</a:t>
            </a:r>
          </a:p>
          <a:p>
            <a:endParaRPr lang="zh-CN" altLang="en-US"/>
          </a:p>
          <a:p>
            <a:r>
              <a:rPr lang="zh-CN" altLang="en-US"/>
              <a:t>创建模板文件夹</a:t>
            </a:r>
            <a:r>
              <a:rPr lang="en-US" altLang="zh-CN"/>
              <a:t>,</a:t>
            </a:r>
            <a:r>
              <a:rPr lang="zh-CN" altLang="en-US"/>
              <a:t>两种，在工程目录的需要注册</a:t>
            </a:r>
          </a:p>
          <a:p>
            <a:r>
              <a:rPr lang="en-US" altLang="zh-CN"/>
              <a:t>	settings</a:t>
            </a:r>
            <a:r>
              <a:rPr lang="zh-CN" altLang="en-US"/>
              <a:t>中的</a:t>
            </a:r>
            <a:r>
              <a:rPr lang="en-US" altLang="zh-CN"/>
              <a:t>TEMPLATES</a:t>
            </a:r>
            <a:r>
              <a:rPr lang="zh-CN" altLang="en-US"/>
              <a:t>中的</a:t>
            </a:r>
            <a:r>
              <a:rPr lang="en-US" altLang="zh-CN"/>
              <a:t>DIRS</a:t>
            </a:r>
            <a:r>
              <a:rPr lang="zh-CN" altLang="en-US"/>
              <a:t>中添加</a:t>
            </a:r>
          </a:p>
          <a:p>
            <a:r>
              <a:rPr lang="en-US" altLang="zh-CN"/>
              <a:t>		os.path.join(BASE_DIR,'templates')</a:t>
            </a:r>
          </a:p>
          <a:p>
            <a:r>
              <a:rPr lang="zh-CN" altLang="en-US"/>
              <a:t>在模板文件夹中创建模板文件</a:t>
            </a:r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views</a:t>
            </a:r>
            <a:r>
              <a:rPr lang="zh-CN" altLang="en-US"/>
              <a:t>中去加载渲染模板</a:t>
            </a:r>
          </a:p>
          <a:p>
            <a:r>
              <a:rPr lang="en-US" altLang="zh-CN"/>
              <a:t>1.	from django.template import loader</a:t>
            </a:r>
          </a:p>
          <a:p>
            <a:r>
              <a:rPr lang="en-US" altLang="zh-CN"/>
              <a:t>		template = loader.get_template('xxx')</a:t>
            </a:r>
          </a:p>
          <a:p>
            <a:r>
              <a:rPr lang="en-US" altLang="zh-CN"/>
              <a:t>		return HttpResponse(template.render())</a:t>
            </a:r>
          </a:p>
          <a:p>
            <a:endParaRPr lang="zh-CN" altLang="en-US"/>
          </a:p>
          <a:p>
            <a:r>
              <a:rPr lang="en-US" altLang="zh-CN"/>
              <a:t>2 	return render(request,'xxx')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517015"/>
            <a:ext cx="8557260" cy="513461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定义年级</a:t>
            </a:r>
            <a:r>
              <a:rPr lang="en-US" altLang="zh-CN"/>
              <a:t>	</a:t>
            </a:r>
          </a:p>
          <a:p>
            <a:r>
              <a:rPr lang="en-US" altLang="zh-CN"/>
              <a:t>		class Grade（models.Model）:</a:t>
            </a:r>
          </a:p>
          <a:p>
            <a:r>
              <a:rPr lang="en-US" altLang="zh-CN"/>
              <a:t>			gname = models.CharField(max_length=10)</a:t>
            </a:r>
          </a:p>
          <a:p>
            <a:r>
              <a:rPr lang="en-US" altLang="zh-CN"/>
              <a:t>    			gdate = models.DateTimeField()</a:t>
            </a:r>
          </a:p>
          <a:p>
            <a:r>
              <a:rPr lang="en-US" altLang="zh-CN"/>
              <a:t>    			ggirlnum = models.IntegerField()</a:t>
            </a:r>
          </a:p>
          <a:p>
            <a:r>
              <a:rPr lang="en-US" altLang="zh-CN"/>
              <a:t>    			gboynum = models.IntegerField()</a:t>
            </a:r>
          </a:p>
          <a:p>
            <a:r>
              <a:rPr lang="en-US" altLang="zh-CN"/>
              <a:t>    			isDelete = models.BooleanField()</a:t>
            </a:r>
          </a:p>
          <a:p>
            <a:r>
              <a:rPr lang="zh-CN" altLang="en-US"/>
              <a:t>定义学生</a:t>
            </a:r>
          </a:p>
          <a:p>
            <a:r>
              <a:rPr lang="en-US" altLang="zh-CN"/>
              <a:t>		class Students(models.Model):</a:t>
            </a:r>
          </a:p>
          <a:p>
            <a:r>
              <a:rPr lang="en-US" altLang="zh-CN"/>
              <a:t>    			sname = models.CharField(max_length=20)</a:t>
            </a:r>
          </a:p>
          <a:p>
            <a:r>
              <a:rPr lang="en-US" altLang="zh-CN"/>
              <a:t>    			sgender = models.BooleanField(default=True)</a:t>
            </a:r>
          </a:p>
          <a:p>
            <a:r>
              <a:rPr lang="en-US" altLang="zh-CN"/>
              <a:t>    			sage = models.IntegerField()</a:t>
            </a:r>
          </a:p>
          <a:p>
            <a:r>
              <a:rPr lang="en-US" altLang="zh-CN"/>
              <a:t>    			sinfo = models.CharField(max_length=20)</a:t>
            </a:r>
          </a:p>
          <a:p>
            <a:r>
              <a:rPr lang="en-US" altLang="zh-CN"/>
              <a:t>    			isDelete = models.BooleanField(default=False)</a:t>
            </a:r>
          </a:p>
          <a:p>
            <a:r>
              <a:rPr lang="en-US" altLang="zh-CN"/>
              <a:t>    			# 关联外键</a:t>
            </a:r>
          </a:p>
          <a:p>
            <a:r>
              <a:rPr lang="en-US" altLang="zh-CN"/>
              <a:t>    			sgrade = models.ForeignKey(Grade)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测试数据模型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497965"/>
            <a:ext cx="8557260" cy="5289550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/>
              <a:t>进入</a:t>
            </a:r>
            <a:r>
              <a:rPr lang="en-US" altLang="zh-CN" dirty="0"/>
              <a:t>python shell</a:t>
            </a:r>
            <a:r>
              <a:rPr lang="zh-CN" altLang="en-US" dirty="0"/>
              <a:t>：</a:t>
            </a:r>
            <a:r>
              <a:rPr lang="en-US" altLang="zh-CN" dirty="0"/>
              <a:t>python </a:t>
            </a:r>
            <a:r>
              <a:rPr lang="en-US" altLang="zh-CN" dirty="0" smtClean="0"/>
              <a:t>manage.py </a:t>
            </a:r>
            <a:r>
              <a:rPr lang="en-US" altLang="zh-CN" dirty="0"/>
              <a:t>shell</a:t>
            </a:r>
          </a:p>
          <a:p>
            <a:endParaRPr lang="en-US" altLang="zh-CN" dirty="0"/>
          </a:p>
          <a:p>
            <a:r>
              <a:rPr lang="zh-CN" altLang="en-US" dirty="0"/>
              <a:t>导入包</a:t>
            </a:r>
            <a:r>
              <a:rPr lang="en-US" altLang="zh-CN" dirty="0"/>
              <a:t>: 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 </a:t>
            </a:r>
            <a:r>
              <a:rPr lang="en-US" altLang="zh-CN" dirty="0" err="1"/>
              <a:t>App.models</a:t>
            </a:r>
            <a:r>
              <a:rPr lang="en-US" altLang="zh-CN" dirty="0"/>
              <a:t> import *</a:t>
            </a:r>
          </a:p>
          <a:p>
            <a:r>
              <a:rPr lang="en-US" altLang="zh-CN" dirty="0"/>
              <a:t>	  from </a:t>
            </a:r>
            <a:r>
              <a:rPr lang="en-US" altLang="zh-CN" dirty="0" err="1"/>
              <a:t>django.utils</a:t>
            </a:r>
            <a:r>
              <a:rPr lang="en-US" altLang="zh-CN" dirty="0"/>
              <a:t> import </a:t>
            </a:r>
            <a:r>
              <a:rPr lang="en-US" altLang="zh-CN" dirty="0" err="1"/>
              <a:t>timezone</a:t>
            </a:r>
            <a:endParaRPr lang="en-US" altLang="zh-CN" dirty="0"/>
          </a:p>
          <a:p>
            <a:r>
              <a:rPr lang="en-US" altLang="zh-CN" dirty="0"/>
              <a:t>	  from </a:t>
            </a:r>
            <a:r>
              <a:rPr lang="en-US" altLang="zh-CN" dirty="0" err="1"/>
              <a:t>datetime</a:t>
            </a:r>
            <a:r>
              <a:rPr lang="en-US" altLang="zh-CN" dirty="0"/>
              <a:t> import *</a:t>
            </a:r>
          </a:p>
          <a:p>
            <a:endParaRPr lang="en-US" altLang="zh-CN" dirty="0"/>
          </a:p>
          <a:p>
            <a:r>
              <a:rPr lang="zh-CN" altLang="en-US" dirty="0"/>
              <a:t>数据测试增删改查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查询</a:t>
            </a:r>
            <a:r>
              <a:rPr lang="en-US" altLang="zh-CN" dirty="0"/>
              <a:t>: </a:t>
            </a:r>
            <a:r>
              <a:rPr lang="zh-CN" altLang="en-US" dirty="0"/>
              <a:t>类名</a:t>
            </a:r>
            <a:r>
              <a:rPr lang="en-US" altLang="zh-CN" dirty="0"/>
              <a:t>.</a:t>
            </a:r>
            <a:r>
              <a:rPr lang="en-US" altLang="zh-CN" dirty="0" err="1"/>
              <a:t>objects.all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Grade.objects.all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插入数据： 对象</a:t>
            </a:r>
            <a:r>
              <a:rPr lang="en-US" altLang="zh-CN" dirty="0"/>
              <a:t>.save()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grade_one</a:t>
            </a:r>
            <a:r>
              <a:rPr lang="en-US" altLang="zh-CN" dirty="0"/>
              <a:t> = Grade()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grade_one.gname</a:t>
            </a:r>
            <a:r>
              <a:rPr lang="en-US" altLang="zh-CN" dirty="0"/>
              <a:t>='python1705'					</a:t>
            </a:r>
            <a:r>
              <a:rPr lang="en-US" altLang="zh-CN" dirty="0" err="1"/>
              <a:t>grade_one.gdate</a:t>
            </a:r>
            <a:r>
              <a:rPr lang="en-US" altLang="zh-CN" dirty="0"/>
              <a:t>=</a:t>
            </a:r>
            <a:r>
              <a:rPr lang="en-US" altLang="zh-CN" dirty="0" err="1"/>
              <a:t>datetime</a:t>
            </a:r>
            <a:r>
              <a:rPr lang="en-US" altLang="zh-CN" dirty="0"/>
              <a:t>(year=2017,month=7,day=28)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grade_one.ggirlnum</a:t>
            </a:r>
            <a:r>
              <a:rPr lang="en-US" altLang="zh-CN" dirty="0"/>
              <a:t>=5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grade_one.gboynum</a:t>
            </a:r>
            <a:r>
              <a:rPr lang="en-US" altLang="zh-CN" dirty="0"/>
              <a:t> = 60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grade_one.save</a:t>
            </a:r>
            <a:r>
              <a:rPr lang="en-US" altLang="zh-CN" dirty="0"/>
              <a:t>()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测试数据模型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查看某个指定对象</a:t>
            </a:r>
          </a:p>
          <a:p>
            <a:r>
              <a:rPr lang="en-US" altLang="zh-CN"/>
              <a:t>	</a:t>
            </a:r>
            <a:r>
              <a:rPr lang="zh-CN" altLang="en-US"/>
              <a:t>类名</a:t>
            </a:r>
            <a:r>
              <a:rPr lang="en-US" altLang="zh-CN"/>
              <a:t>.objects.get(pk=1)</a:t>
            </a:r>
          </a:p>
          <a:p>
            <a:r>
              <a:rPr lang="en-US" altLang="zh-CN"/>
              <a:t>	Grade.objects.get(pk=1)</a:t>
            </a:r>
          </a:p>
          <a:p>
            <a:endParaRPr lang="en-US" altLang="zh-CN"/>
          </a:p>
          <a:p>
            <a:r>
              <a:rPr lang="zh-CN" altLang="en-US"/>
              <a:t>修改数据</a:t>
            </a:r>
          </a:p>
          <a:p>
            <a:r>
              <a:rPr lang="en-US" altLang="zh-CN"/>
              <a:t>	</a:t>
            </a:r>
            <a:r>
              <a:rPr lang="zh-CN" altLang="en-US"/>
              <a:t>模型对象</a:t>
            </a:r>
            <a:r>
              <a:rPr lang="en-US" altLang="zh-CN"/>
              <a:t>.</a:t>
            </a:r>
            <a:r>
              <a:rPr lang="zh-CN" altLang="en-US"/>
              <a:t>属性</a:t>
            </a:r>
            <a:r>
              <a:rPr lang="en-US" altLang="zh-CN"/>
              <a:t>=</a:t>
            </a:r>
            <a:r>
              <a:rPr lang="zh-CN" altLang="en-US"/>
              <a:t>属性值</a:t>
            </a:r>
          </a:p>
          <a:p>
            <a:r>
              <a:rPr lang="en-US" altLang="zh-CN"/>
              <a:t>	</a:t>
            </a:r>
            <a:r>
              <a:rPr lang="zh-CN" altLang="en-US"/>
              <a:t>模型对象</a:t>
            </a:r>
            <a:r>
              <a:rPr lang="en-US" altLang="zh-CN"/>
              <a:t>.save()</a:t>
            </a:r>
          </a:p>
          <a:p>
            <a:r>
              <a:rPr lang="en-US" altLang="zh-CN"/>
              <a:t>	grade_one.gboynum = 55</a:t>
            </a:r>
          </a:p>
          <a:p>
            <a:r>
              <a:rPr lang="en-US" altLang="zh-CN"/>
              <a:t>	grade_one.save()</a:t>
            </a:r>
          </a:p>
          <a:p>
            <a:endParaRPr lang="en-US" altLang="zh-CN"/>
          </a:p>
          <a:p>
            <a:r>
              <a:rPr lang="zh-CN" altLang="en-US"/>
              <a:t>删除数据</a:t>
            </a:r>
          </a:p>
          <a:p>
            <a:r>
              <a:rPr lang="en-US" altLang="zh-CN"/>
              <a:t>	</a:t>
            </a:r>
            <a:r>
              <a:rPr lang="zh-CN" altLang="en-US"/>
              <a:t>模型对象</a:t>
            </a:r>
            <a:r>
              <a:rPr lang="en-US" altLang="zh-CN"/>
              <a:t>.delete()</a:t>
            </a:r>
          </a:p>
          <a:p>
            <a:r>
              <a:rPr lang="en-US" altLang="zh-CN"/>
              <a:t>	grade_one.delete()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测试数据模型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测试关联对象</a:t>
            </a:r>
          </a:p>
          <a:p>
            <a:r>
              <a:rPr lang="en-US" altLang="zh-CN"/>
              <a:t>	stu = Students()</a:t>
            </a:r>
          </a:p>
          <a:p>
            <a:r>
              <a:rPr lang="en-US" altLang="zh-CN"/>
              <a:t>	stu.sname='rock'</a:t>
            </a:r>
          </a:p>
          <a:p>
            <a:r>
              <a:rPr lang="en-US" altLang="zh-CN"/>
              <a:t>	stu.sgender=True</a:t>
            </a:r>
          </a:p>
          <a:p>
            <a:r>
              <a:rPr lang="en-US" altLang="zh-CN"/>
              <a:t>	stu.sage=20</a:t>
            </a:r>
          </a:p>
          <a:p>
            <a:r>
              <a:rPr lang="en-US" altLang="zh-CN"/>
              <a:t>	stu.sinfo='</a:t>
            </a:r>
            <a:r>
              <a:rPr lang="zh-CN" altLang="en-US"/>
              <a:t>小天才</a:t>
            </a:r>
            <a:r>
              <a:rPr lang="en-US" altLang="zh-CN"/>
              <a:t>'</a:t>
            </a:r>
          </a:p>
          <a:p>
            <a:r>
              <a:rPr lang="en-US" altLang="zh-CN"/>
              <a:t>	stu.sgrade=grade_one</a:t>
            </a:r>
          </a:p>
          <a:p>
            <a:r>
              <a:rPr lang="en-US" altLang="zh-CN"/>
              <a:t>	stu.save()</a:t>
            </a:r>
          </a:p>
          <a:p>
            <a:endParaRPr lang="en-US" altLang="zh-CN"/>
          </a:p>
          <a:p>
            <a:r>
              <a:rPr lang="zh-CN" altLang="en-US"/>
              <a:t>获得关联对象集合</a:t>
            </a:r>
            <a:r>
              <a:rPr lang="en-US" altLang="zh-CN"/>
              <a:t>:</a:t>
            </a:r>
            <a:r>
              <a:rPr lang="zh-CN" altLang="en-US"/>
              <a:t>获取班级中的所有学生</a:t>
            </a:r>
          </a:p>
          <a:p>
            <a:r>
              <a:rPr lang="en-US" altLang="zh-CN"/>
              <a:t>	</a:t>
            </a:r>
            <a:r>
              <a:rPr lang="zh-CN" altLang="en-US"/>
              <a:t>对象名</a:t>
            </a:r>
            <a:r>
              <a:rPr lang="en-US" altLang="zh-CN"/>
              <a:t>.</a:t>
            </a:r>
            <a:r>
              <a:rPr lang="zh-CN" altLang="en-US"/>
              <a:t>关联的类名小写</a:t>
            </a:r>
            <a:r>
              <a:rPr lang="en-US" altLang="zh-CN"/>
              <a:t>_set.all()	</a:t>
            </a:r>
          </a:p>
          <a:p>
            <a:r>
              <a:rPr lang="en-US" altLang="zh-CN"/>
              <a:t>	grade_one.student_set.all()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结合使用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487805"/>
            <a:ext cx="8557260" cy="533717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在</a:t>
            </a:r>
            <a:r>
              <a:rPr lang="en-US" altLang="zh-CN"/>
              <a:t>urls</a:t>
            </a:r>
            <a:r>
              <a:rPr lang="zh-CN" altLang="en-US"/>
              <a:t>配置路由规则</a:t>
            </a:r>
          </a:p>
          <a:p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views</a:t>
            </a:r>
            <a:r>
              <a:rPr lang="zh-CN" altLang="en-US"/>
              <a:t>中调用</a:t>
            </a:r>
            <a:r>
              <a:rPr lang="en-US" altLang="zh-CN"/>
              <a:t>models</a:t>
            </a:r>
            <a:r>
              <a:rPr lang="zh-CN" altLang="en-US"/>
              <a:t>中的函数进行查询</a:t>
            </a:r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views</a:t>
            </a:r>
            <a:r>
              <a:rPr lang="zh-CN" altLang="en-US"/>
              <a:t>中对模板进行渲染</a:t>
            </a:r>
          </a:p>
          <a:p>
            <a:endParaRPr lang="zh-CN" altLang="en-US"/>
          </a:p>
          <a:p>
            <a:r>
              <a:rPr lang="zh-CN" altLang="en-US"/>
              <a:t>模板获取</a:t>
            </a:r>
            <a:r>
              <a:rPr lang="en-US" altLang="zh-CN"/>
              <a:t>views</a:t>
            </a:r>
            <a:r>
              <a:rPr lang="zh-CN" altLang="en-US"/>
              <a:t>中传过来的数据</a:t>
            </a:r>
          </a:p>
          <a:p>
            <a:endParaRPr lang="zh-CN" altLang="en-US"/>
          </a:p>
          <a:p>
            <a:r>
              <a:rPr lang="zh-CN" altLang="en-US"/>
              <a:t>渲染后的模板显示给用户</a:t>
            </a:r>
          </a:p>
          <a:p>
            <a:endParaRPr lang="zh-CN" altLang="en-US"/>
          </a:p>
          <a:p>
            <a:r>
              <a:rPr lang="zh-CN" altLang="en-US"/>
              <a:t>挖坑</a:t>
            </a:r>
          </a:p>
          <a:p>
            <a:r>
              <a:rPr lang="en-US" altLang="zh-CN"/>
              <a:t>{{ xxx }}</a:t>
            </a:r>
          </a:p>
          <a:p>
            <a:r>
              <a:rPr lang="zh-CN" altLang="en-US"/>
              <a:t>表达式 </a:t>
            </a:r>
            <a:r>
              <a:rPr lang="en-US" altLang="zh-CN"/>
              <a:t>{% for student in students %}</a:t>
            </a:r>
          </a:p>
          <a:p>
            <a:r>
              <a:rPr lang="en-US" altLang="zh-CN"/>
              <a:t>		{{student}}</a:t>
            </a:r>
          </a:p>
          <a:p>
            <a:r>
              <a:rPr lang="en-US" altLang="zh-CN"/>
              <a:t>	 {% endfor %}</a:t>
            </a:r>
          </a:p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ea typeface="宋体" panose="02010600030101010101" pitchFamily="2" charset="-122"/>
              </a:rPr>
              <a:t>虚拟环境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628800"/>
            <a:ext cx="8557260" cy="4999355"/>
          </a:xfrm>
        </p:spPr>
        <p:txBody>
          <a:bodyPr>
            <a:normAutofit fontScale="90000" lnSpcReduction="20000"/>
          </a:bodyPr>
          <a:lstStyle/>
          <a:p>
            <a:pPr marL="0" eaLnBrk="1" fontAlgn="auto" hangingPunct="1">
              <a:spcBef>
                <a:spcPts val="700"/>
              </a:spcBef>
            </a:pPr>
            <a:r>
              <a:rPr lang="zh-CN" altLang="en-US" dirty="0"/>
              <a:t>创建</a:t>
            </a:r>
            <a:r>
              <a:rPr lang="en-US" altLang="zh-CN" dirty="0"/>
              <a:t>:</a:t>
            </a:r>
            <a:r>
              <a:rPr lang="en-US" altLang="zh-CN" dirty="0" err="1"/>
              <a:t>mkvirtualenv</a:t>
            </a:r>
            <a:r>
              <a:rPr lang="en-US" altLang="zh-CN" dirty="0"/>
              <a:t>    </a:t>
            </a:r>
            <a:r>
              <a:rPr lang="zh-CN" altLang="en-US" dirty="0"/>
              <a:t>虚拟环境</a:t>
            </a:r>
            <a:r>
              <a:rPr lang="zh-CN" altLang="en-US" dirty="0" smtClean="0"/>
              <a:t>名称  </a:t>
            </a:r>
            <a:r>
              <a:rPr lang="en-US" altLang="zh-CN" dirty="0" smtClean="0"/>
              <a:t>-p  python</a:t>
            </a:r>
            <a:r>
              <a:rPr lang="zh-CN" altLang="en-US" dirty="0" smtClean="0"/>
              <a:t>的路径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pythonX</a:t>
            </a:r>
            <a:endParaRPr lang="zh-CN" altLang="en-US" dirty="0"/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/>
              <a:t>删除</a:t>
            </a:r>
            <a:r>
              <a:rPr lang="en-US" altLang="zh-CN" dirty="0"/>
              <a:t>:</a:t>
            </a:r>
            <a:r>
              <a:rPr lang="en-US" altLang="zh-CN" dirty="0" err="1"/>
              <a:t>rmvirtualenv</a:t>
            </a:r>
            <a:r>
              <a:rPr lang="en-US" altLang="zh-CN" dirty="0"/>
              <a:t>    </a:t>
            </a:r>
            <a:r>
              <a:rPr lang="zh-CN" altLang="en-US" dirty="0"/>
              <a:t>虚拟环境名称</a:t>
            </a:r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/>
              <a:t>进入</a:t>
            </a:r>
            <a:r>
              <a:rPr lang="en-US" altLang="zh-CN" dirty="0"/>
              <a:t>:</a:t>
            </a:r>
            <a:r>
              <a:rPr lang="en-US" altLang="zh-CN" dirty="0" err="1"/>
              <a:t>workon</a:t>
            </a:r>
            <a:r>
              <a:rPr lang="en-US" altLang="zh-CN" dirty="0"/>
              <a:t>  </a:t>
            </a:r>
            <a:r>
              <a:rPr lang="zh-CN" altLang="en-US" dirty="0"/>
              <a:t>虚拟环境名称</a:t>
            </a:r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/>
              <a:t>退出</a:t>
            </a:r>
            <a:r>
              <a:rPr lang="en-US" altLang="zh-CN" dirty="0"/>
              <a:t>:deactivate </a:t>
            </a:r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pip install xxx:</a:t>
            </a:r>
            <a:r>
              <a:rPr lang="zh-CN" altLang="en-US" dirty="0"/>
              <a:t>安装</a:t>
            </a:r>
            <a:r>
              <a:rPr lang="en-US" altLang="zh-CN" dirty="0"/>
              <a:t>xxx</a:t>
            </a:r>
            <a:r>
              <a:rPr lang="zh-CN" altLang="en-US" dirty="0"/>
              <a:t>依赖包</a:t>
            </a:r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pip list:</a:t>
            </a:r>
            <a:r>
              <a:rPr lang="zh-CN" altLang="en-US" dirty="0"/>
              <a:t>查看所有依赖包</a:t>
            </a:r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pip freeze:</a:t>
            </a:r>
            <a:r>
              <a:rPr lang="zh-CN" altLang="en-US" dirty="0"/>
              <a:t>查看虚拟环境新安装的包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导入</a:t>
            </a:r>
            <a:r>
              <a:rPr lang="en-US" altLang="zh-CN">
                <a:ea typeface="宋体" panose="02010600030101010101" pitchFamily="2" charset="-122"/>
              </a:rPr>
              <a:t>Django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Django:pip install django</a:t>
            </a:r>
            <a:r>
              <a:rPr lang="zh-CN" altLang="en-US"/>
              <a:t>（也可指定某一版本 </a:t>
            </a:r>
            <a:r>
              <a:rPr lang="en-US" altLang="zh-CN"/>
              <a:t>django==1.8.2</a:t>
            </a:r>
            <a:r>
              <a:rPr lang="zh-CN" altLang="en-US"/>
              <a:t>）</a:t>
            </a:r>
          </a:p>
          <a:p>
            <a:endParaRPr lang="zh-CN" altLang="en-US"/>
          </a:p>
          <a:p>
            <a:r>
              <a:rPr lang="zh-CN" altLang="en-US"/>
              <a:t>测试</a:t>
            </a:r>
            <a:r>
              <a:rPr lang="en-US" altLang="zh-CN"/>
              <a:t>Django</a:t>
            </a:r>
            <a:r>
              <a:rPr lang="zh-CN" altLang="en-US"/>
              <a:t>是否安装成功</a:t>
            </a:r>
          </a:p>
          <a:p>
            <a:endParaRPr lang="en-US" altLang="zh-CN"/>
          </a:p>
          <a:p>
            <a:r>
              <a:rPr lang="zh-CN" altLang="en-US"/>
              <a:t>进入</a:t>
            </a:r>
            <a:r>
              <a:rPr lang="en-US" altLang="zh-CN"/>
              <a:t>python</a:t>
            </a:r>
            <a:r>
              <a:rPr lang="zh-CN" altLang="en-US"/>
              <a:t>环境</a:t>
            </a:r>
          </a:p>
          <a:p>
            <a:r>
              <a:rPr lang="en-US" altLang="zh-CN"/>
              <a:t>	import django</a:t>
            </a:r>
          </a:p>
          <a:p>
            <a:r>
              <a:rPr lang="en-US" altLang="zh-CN"/>
              <a:t>	django.get_version()</a:t>
            </a:r>
          </a:p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创建一个</a:t>
            </a:r>
            <a:r>
              <a:rPr lang="en-US" altLang="zh-CN">
                <a:ea typeface="宋体" panose="02010600030101010101" pitchFamily="2" charset="-122"/>
              </a:rPr>
              <a:t>Django</a:t>
            </a:r>
            <a:r>
              <a:rPr lang="zh-CN" altLang="en-US">
                <a:ea typeface="宋体" panose="02010600030101010101" pitchFamily="2" charset="-122"/>
              </a:rPr>
              <a:t>项目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django-admin startproject xxx </a:t>
            </a:r>
            <a:r>
              <a:rPr lang="zh-CN" altLang="en-US"/>
              <a:t>创建一个名字为</a:t>
            </a:r>
            <a:r>
              <a:rPr lang="en-US" altLang="zh-CN"/>
              <a:t>xxx</a:t>
            </a:r>
            <a:r>
              <a:rPr lang="zh-CN" altLang="en-US"/>
              <a:t>的工程</a:t>
            </a:r>
          </a:p>
          <a:p>
            <a:endParaRPr lang="zh-CN" altLang="en-US"/>
          </a:p>
          <a:p>
            <a:r>
              <a:rPr lang="zh-CN" altLang="en-US"/>
              <a:t>查看默认目录结构</a:t>
            </a:r>
          </a:p>
          <a:p>
            <a:endParaRPr lang="en-US" altLang="zh-CN"/>
          </a:p>
          <a:p>
            <a:r>
              <a:rPr lang="zh-CN" altLang="en-US"/>
              <a:t>进入目录 </a:t>
            </a:r>
            <a:r>
              <a:rPr lang="en-US" altLang="zh-CN"/>
              <a:t>tree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80" y="3681730"/>
            <a:ext cx="4180840" cy="1638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>
                <a:ea typeface="宋体" panose="02010600030101010101" pitchFamily="2" charset="-122"/>
              </a:rPr>
              <a:t>目录介绍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manage.py</a:t>
            </a:r>
            <a:r>
              <a:rPr lang="en-US" altLang="zh-CN" dirty="0"/>
              <a:t>:</a:t>
            </a:r>
            <a:r>
              <a:rPr lang="zh-CN" altLang="en-US" dirty="0"/>
              <a:t>是</a:t>
            </a:r>
            <a:r>
              <a:rPr lang="en-US" altLang="zh-CN" dirty="0"/>
              <a:t>Django</a:t>
            </a:r>
            <a:r>
              <a:rPr lang="zh-CN" altLang="en-US" dirty="0"/>
              <a:t>用于管理本项目的命令行工具，之后进行站点运行，数据库自动生成等都是通过本文件完成。</a:t>
            </a:r>
          </a:p>
          <a:p>
            <a:endParaRPr lang="zh-CN" altLang="en-US" dirty="0"/>
          </a:p>
          <a:p>
            <a:r>
              <a:rPr lang="en-US" altLang="zh-CN" dirty="0" err="1"/>
              <a:t>HelloDjango</a:t>
            </a:r>
            <a:r>
              <a:rPr lang="en-US" altLang="zh-CN" dirty="0"/>
              <a:t>/__</a:t>
            </a:r>
            <a:r>
              <a:rPr lang="en-US" altLang="zh-CN" dirty="0" err="1"/>
              <a:t>init</a:t>
            </a:r>
            <a:r>
              <a:rPr lang="en-US" altLang="zh-CN" dirty="0"/>
              <a:t>__.</a:t>
            </a:r>
            <a:r>
              <a:rPr lang="en-US" altLang="zh-CN" dirty="0" err="1"/>
              <a:t>py</a:t>
            </a:r>
            <a:r>
              <a:rPr lang="zh-CN" altLang="en-US" dirty="0"/>
              <a:t>告诉</a:t>
            </a:r>
            <a:r>
              <a:rPr lang="en-US" altLang="zh-CN" dirty="0"/>
              <a:t>python</a:t>
            </a:r>
            <a:r>
              <a:rPr lang="zh-CN" altLang="en-US" dirty="0"/>
              <a:t>该目录是一个</a:t>
            </a:r>
            <a:r>
              <a:rPr lang="en-US" altLang="zh-CN" dirty="0"/>
              <a:t>python</a:t>
            </a:r>
            <a:r>
              <a:rPr lang="zh-CN" altLang="en-US" dirty="0"/>
              <a:t>包，暂无内容，后期一些工具的初始化可能会用到</a:t>
            </a:r>
          </a:p>
          <a:p>
            <a:endParaRPr lang="zh-CN" altLang="en-US" dirty="0"/>
          </a:p>
          <a:p>
            <a:r>
              <a:rPr lang="en-US" altLang="zh-CN" dirty="0" err="1"/>
              <a:t>HelloDjango</a:t>
            </a:r>
            <a:r>
              <a:rPr lang="en-US" altLang="zh-CN" dirty="0"/>
              <a:t>/</a:t>
            </a:r>
            <a:r>
              <a:rPr lang="en-US" altLang="zh-CN" dirty="0" err="1"/>
              <a:t>settings.py</a:t>
            </a:r>
            <a:r>
              <a:rPr lang="en-US" altLang="zh-CN" dirty="0"/>
              <a:t> Django</a:t>
            </a:r>
            <a:r>
              <a:rPr lang="zh-CN" altLang="en-US" dirty="0"/>
              <a:t>项目的配置文件，默认状态其中定义了本项目引用的组件，项目名，数据库，静态资源等。</a:t>
            </a:r>
          </a:p>
          <a:p>
            <a:endParaRPr lang="zh-CN" altLang="en-US" dirty="0"/>
          </a:p>
          <a:p>
            <a:r>
              <a:rPr lang="en-US" altLang="zh-CN" dirty="0" err="1"/>
              <a:t>HelloDjango</a:t>
            </a:r>
            <a:r>
              <a:rPr lang="en-US" altLang="zh-CN" dirty="0"/>
              <a:t>/</a:t>
            </a:r>
            <a:r>
              <a:rPr lang="en-US" altLang="zh-CN" dirty="0" err="1"/>
              <a:t>urls.py</a:t>
            </a:r>
            <a:r>
              <a:rPr lang="en-US" altLang="zh-CN" dirty="0"/>
              <a:t> </a:t>
            </a:r>
            <a:r>
              <a:rPr lang="zh-CN" altLang="en-US" dirty="0"/>
              <a:t>维护项目的</a:t>
            </a:r>
            <a:r>
              <a:rPr lang="en-US" altLang="zh-CN" dirty="0"/>
              <a:t>URL</a:t>
            </a:r>
            <a:r>
              <a:rPr lang="zh-CN" altLang="en-US" dirty="0"/>
              <a:t>路由映射，即定义当客户端访问时由哪个模块进行响应。</a:t>
            </a:r>
          </a:p>
          <a:p>
            <a:endParaRPr lang="zh-CN" altLang="en-US" dirty="0"/>
          </a:p>
          <a:p>
            <a:r>
              <a:rPr lang="en-US" altLang="zh-CN" dirty="0" err="1"/>
              <a:t>HelloDjango</a:t>
            </a:r>
            <a:r>
              <a:rPr lang="en-US" altLang="zh-CN" dirty="0"/>
              <a:t>/</a:t>
            </a:r>
            <a:r>
              <a:rPr lang="en-US" altLang="zh-CN" dirty="0" err="1"/>
              <a:t>wsgi.py</a:t>
            </a:r>
            <a:r>
              <a:rPr lang="en-US" altLang="zh-CN" dirty="0"/>
              <a:t> </a:t>
            </a:r>
            <a:r>
              <a:rPr lang="zh-CN" altLang="en-US" dirty="0"/>
              <a:t>定义</a:t>
            </a:r>
            <a:r>
              <a:rPr lang="en-US" altLang="zh-CN" dirty="0"/>
              <a:t>WSGI</a:t>
            </a:r>
            <a:r>
              <a:rPr lang="zh-CN" altLang="en-US" dirty="0"/>
              <a:t>的接口信息，主要用于服务器集成，通常本文件生成后无需改动。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测试服务器的启动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python manager.py runserver [ip:port]</a:t>
            </a:r>
          </a:p>
          <a:p>
            <a:endParaRPr lang="en-US" altLang="zh-CN"/>
          </a:p>
          <a:p>
            <a:r>
              <a:rPr lang="zh-CN" altLang="en-US"/>
              <a:t>可以直接进行服务运行 默认执行起来的端口是</a:t>
            </a:r>
            <a:r>
              <a:rPr lang="en-US" altLang="zh-CN"/>
              <a:t>8000</a:t>
            </a:r>
          </a:p>
          <a:p>
            <a:endParaRPr lang="en-US" altLang="zh-CN"/>
          </a:p>
          <a:p>
            <a:r>
              <a:rPr lang="zh-CN" altLang="en-US"/>
              <a:t>也可以自己指定</a:t>
            </a:r>
            <a:r>
              <a:rPr lang="en-US" altLang="zh-CN"/>
              <a:t>ip</a:t>
            </a:r>
            <a:r>
              <a:rPr lang="zh-CN" altLang="en-US"/>
              <a:t>和端口</a:t>
            </a:r>
          </a:p>
          <a:p>
            <a:endParaRPr lang="zh-CN" altLang="en-US"/>
          </a:p>
          <a:p>
            <a:r>
              <a:rPr lang="en-US" altLang="zh-CN"/>
              <a:t>ip</a:t>
            </a:r>
            <a:r>
              <a:rPr lang="zh-CN" altLang="en-US"/>
              <a:t>指定为</a:t>
            </a:r>
            <a:r>
              <a:rPr lang="en-US" altLang="zh-CN"/>
              <a:t>0.0.0.0</a:t>
            </a:r>
            <a:r>
              <a:rPr lang="zh-CN" altLang="en-US"/>
              <a:t>的时候，匹配本机的全部</a:t>
            </a:r>
            <a:r>
              <a:rPr lang="en-US" altLang="zh-CN"/>
              <a:t>ip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浏览器访问</a:t>
            </a:r>
            <a:r>
              <a:rPr lang="en-US" altLang="zh-CN"/>
              <a:t>:localhost:8000 </a:t>
            </a:r>
            <a:r>
              <a:rPr lang="zh-CN" altLang="en-US"/>
              <a:t>可以看到服务器启动成功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490" y="774700"/>
            <a:ext cx="8557260" cy="47307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迁移数据，</a:t>
            </a:r>
            <a:r>
              <a:rPr lang="en-US" altLang="zh-CN">
                <a:ea typeface="宋体" panose="02010600030101010101" pitchFamily="2" charset="-122"/>
              </a:rPr>
              <a:t>PyCharm</a:t>
            </a:r>
            <a:r>
              <a:rPr lang="zh-CN" altLang="en-US">
                <a:ea typeface="宋体" panose="02010600030101010101" pitchFamily="2" charset="-122"/>
              </a:rPr>
              <a:t>连接数据库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迁移的概念</a:t>
            </a:r>
            <a:r>
              <a:rPr lang="en-US" altLang="zh-CN"/>
              <a:t>:</a:t>
            </a:r>
            <a:r>
              <a:rPr lang="zh-CN" altLang="en-US"/>
              <a:t>就是将模型映射到数据库的过程</a:t>
            </a:r>
          </a:p>
          <a:p>
            <a:endParaRPr lang="zh-CN" altLang="en-US"/>
          </a:p>
          <a:p>
            <a:r>
              <a:rPr lang="zh-CN" altLang="en-US"/>
              <a:t>生成迁移</a:t>
            </a:r>
            <a:r>
              <a:rPr lang="en-US" altLang="zh-CN"/>
              <a:t>:python manager.py makemigrations</a:t>
            </a:r>
          </a:p>
          <a:p>
            <a:endParaRPr lang="zh-CN" altLang="en-US"/>
          </a:p>
          <a:p>
            <a:r>
              <a:rPr lang="zh-CN" altLang="en-US"/>
              <a:t>执行迁移</a:t>
            </a:r>
            <a:r>
              <a:rPr lang="en-US" altLang="zh-CN"/>
              <a:t>:python mananger.py migrate</a:t>
            </a:r>
          </a:p>
          <a:p>
            <a:endParaRPr lang="en-US" altLang="zh-CN"/>
          </a:p>
          <a:p>
            <a:r>
              <a:rPr lang="zh-CN" altLang="en-US"/>
              <a:t>介绍</a:t>
            </a:r>
            <a:r>
              <a:rPr lang="en-US" altLang="zh-CN"/>
              <a:t>DataBase</a:t>
            </a:r>
            <a:r>
              <a:rPr lang="zh-CN" altLang="en-US"/>
              <a:t>模块，可以直接连接操作数据库</a:t>
            </a:r>
            <a:r>
              <a:rPr lang="en-US" altLang="zh-CN"/>
              <a:t>Sqlite</a:t>
            </a:r>
            <a:r>
              <a:rPr lang="zh-CN" altLang="en-US"/>
              <a:t>和</a:t>
            </a:r>
            <a:r>
              <a:rPr lang="en-US" altLang="zh-CN"/>
              <a:t>MySQL</a:t>
            </a:r>
          </a:p>
          <a:p>
            <a:endParaRPr lang="en-US" altLang="zh-CN"/>
          </a:p>
          <a:p>
            <a:r>
              <a:rPr lang="en-US" altLang="zh-CN"/>
              <a:t>        'ENGINE':'django.db.backends.mysql',</a:t>
            </a:r>
          </a:p>
          <a:p>
            <a:r>
              <a:rPr lang="en-US" altLang="zh-CN"/>
              <a:t>        'NAME':'Learn',</a:t>
            </a:r>
          </a:p>
          <a:p>
            <a:r>
              <a:rPr lang="en-US" altLang="zh-CN"/>
              <a:t>        'USER':'root',</a:t>
            </a:r>
          </a:p>
          <a:p>
            <a:r>
              <a:rPr lang="en-US" altLang="zh-CN"/>
              <a:t>        'PASSWORD':'rock1204',</a:t>
            </a:r>
          </a:p>
          <a:p>
            <a:r>
              <a:rPr lang="en-US" altLang="zh-CN"/>
              <a:t>        'HOST':'127.0.0.1',</a:t>
            </a:r>
          </a:p>
          <a:p>
            <a:r>
              <a:rPr lang="en-US" altLang="zh-CN"/>
              <a:t>        'PORT':'3306',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安装连接数据库驱动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python 2.x </a:t>
            </a:r>
          </a:p>
          <a:p>
            <a:r>
              <a:rPr lang="en-US" altLang="zh-CN"/>
              <a:t>	pip install mysql-python</a:t>
            </a:r>
          </a:p>
          <a:p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python 3.x</a:t>
            </a:r>
          </a:p>
          <a:p>
            <a:r>
              <a:rPr lang="en-US" altLang="zh-CN"/>
              <a:t>	pip install pymysql</a:t>
            </a:r>
          </a:p>
          <a:p>
            <a:r>
              <a:rPr lang="en-US" altLang="zh-CN"/>
              <a:t>	</a:t>
            </a:r>
            <a:r>
              <a:rPr lang="zh-CN" altLang="en-US"/>
              <a:t>安装后还需要在</a:t>
            </a:r>
            <a:r>
              <a:rPr lang="en-US" altLang="zh-CN"/>
              <a:t>__init__.py</a:t>
            </a:r>
            <a:r>
              <a:rPr lang="zh-CN" altLang="en-US"/>
              <a:t>中添加初始化代码</a:t>
            </a:r>
          </a:p>
          <a:p>
            <a:r>
              <a:rPr lang="en-US" altLang="zh-CN"/>
              <a:t>		import pymysql</a:t>
            </a:r>
          </a:p>
          <a:p>
            <a:r>
              <a:rPr lang="en-US" altLang="zh-CN"/>
              <a:t>		pymysql.install_as_MySQLdb()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创建一个应用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python manager.py startapp XXX</a:t>
            </a:r>
          </a:p>
          <a:p>
            <a:r>
              <a:rPr lang="zh-CN" altLang="en-US"/>
              <a:t>创建名称为</a:t>
            </a:r>
            <a:r>
              <a:rPr lang="en-US" altLang="zh-CN"/>
              <a:t>XXX</a:t>
            </a:r>
            <a:r>
              <a:rPr lang="zh-CN" altLang="en-US"/>
              <a:t>的应用</a:t>
            </a:r>
          </a:p>
          <a:p>
            <a:endParaRPr lang="zh-CN" altLang="en-US"/>
          </a:p>
          <a:p>
            <a:r>
              <a:rPr lang="zh-CN" altLang="en-US"/>
              <a:t>创建之后可以通过</a:t>
            </a:r>
            <a:r>
              <a:rPr lang="en-US" altLang="zh-CN"/>
              <a:t>tree</a:t>
            </a:r>
            <a:r>
              <a:rPr lang="zh-CN" altLang="en-US"/>
              <a:t>来看一下目录结构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使用应用前需要将应用配置到项目中，在</a:t>
            </a:r>
            <a:r>
              <a:rPr lang="en-US" altLang="zh-CN"/>
              <a:t>settings.py</a:t>
            </a:r>
            <a:r>
              <a:rPr lang="zh-CN" altLang="en-US"/>
              <a:t>中将应用加入到</a:t>
            </a:r>
            <a:r>
              <a:rPr lang="en-US" altLang="zh-CN"/>
              <a:t>INSTALLED_APPS</a:t>
            </a:r>
            <a:r>
              <a:rPr lang="zh-CN" altLang="en-US"/>
              <a:t>选项中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0" y="3542030"/>
            <a:ext cx="3028315" cy="14954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623</Words>
  <Application>Microsoft Macintosh PowerPoint</Application>
  <PresentationFormat>全屏显示(4:3)</PresentationFormat>
  <Paragraphs>208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Calibri</vt:lpstr>
      <vt:lpstr>宋体</vt:lpstr>
      <vt:lpstr>微软雅黑</vt:lpstr>
      <vt:lpstr>Office 主题</vt:lpstr>
      <vt:lpstr>HelloDjango</vt:lpstr>
      <vt:lpstr>虚拟环境</vt:lpstr>
      <vt:lpstr>导入Django</vt:lpstr>
      <vt:lpstr>创建一个Django项目</vt:lpstr>
      <vt:lpstr>Django目录介绍</vt:lpstr>
      <vt:lpstr>测试服务器的启动</vt:lpstr>
      <vt:lpstr>迁移数据，PyCharm连接数据库</vt:lpstr>
      <vt:lpstr>安装连接数据库驱动</vt:lpstr>
      <vt:lpstr>创建一个应用</vt:lpstr>
      <vt:lpstr>项目目录介绍</vt:lpstr>
      <vt:lpstr>基本视图</vt:lpstr>
      <vt:lpstr>基本模板</vt:lpstr>
      <vt:lpstr>定义模型</vt:lpstr>
      <vt:lpstr>测试数据模型</vt:lpstr>
      <vt:lpstr>测试数据模型</vt:lpstr>
      <vt:lpstr>测试数据模型</vt:lpstr>
      <vt:lpstr>结合使用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100</cp:revision>
  <dcterms:created xsi:type="dcterms:W3CDTF">2016-11-14T07:26:00Z</dcterms:created>
  <dcterms:modified xsi:type="dcterms:W3CDTF">2018-02-26T00:37:27Z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