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3" r:id="rId3"/>
    <p:sldId id="281" r:id="rId5"/>
    <p:sldId id="305" r:id="rId6"/>
    <p:sldId id="306" r:id="rId7"/>
    <p:sldId id="307" r:id="rId8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73" d="100"/>
          <a:sy n="73" d="100"/>
        </p:scale>
        <p:origin x="942" y="6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  <a:endParaRPr lang="zh-CN" altLang="en-US"/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模型加餐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Django模</a:t>
            </a:r>
            <a:r>
              <a:rPr lang="zh-CN" altLang="en-US">
                <a:ea typeface="宋体" panose="02010600030101010101" pitchFamily="2" charset="-122"/>
              </a:rPr>
              <a:t>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/>
              <a:t>模型的对应关系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1     :    1	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1     </a:t>
            </a:r>
            <a:r>
              <a:rPr lang="zh-CN" altLang="en-US"/>
              <a:t>：</a:t>
            </a:r>
            <a:r>
              <a:rPr lang="en-US" altLang="zh-CN"/>
              <a:t>N	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M   </a:t>
            </a:r>
            <a:r>
              <a:rPr lang="zh-CN" altLang="en-US"/>
              <a:t>：</a:t>
            </a:r>
            <a:r>
              <a:rPr lang="en-US" altLang="zh-CN"/>
              <a:t>N	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/>
              <a:t>常见的几种数据关系，</a:t>
            </a:r>
            <a:r>
              <a:rPr lang="en-US" altLang="zh-CN"/>
              <a:t>django</a:t>
            </a:r>
            <a:r>
              <a:rPr lang="zh-CN" altLang="en-US"/>
              <a:t>都提供了很好的支持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 </a:t>
            </a:r>
            <a:r>
              <a:rPr lang="zh-CN" altLang="en-US">
                <a:ea typeface="宋体" panose="02010600030101010101" pitchFamily="2" charset="-122"/>
              </a:rPr>
              <a:t>： 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models.OneToOneField()</a:t>
            </a:r>
            <a:r>
              <a:rPr lang="zh-CN" altLang="en-US"/>
              <a:t>进行关联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class Card(models.Model):</a:t>
            </a:r>
            <a:endParaRPr lang="en-US" altLang="zh-CN"/>
          </a:p>
          <a:p>
            <a:r>
              <a:rPr lang="en-US" altLang="zh-CN"/>
              <a:t>	person = models.OneToOneField(Person)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绑定卡与人的一对一关系，默认情况下，当人被删除的情况下，与人绑定的卡就也删除了，这个可以使用</a:t>
            </a:r>
            <a:r>
              <a:rPr lang="en-US" altLang="zh-CN"/>
              <a:t>on_delete</a:t>
            </a:r>
            <a:r>
              <a:rPr lang="zh-CN" altLang="en-US"/>
              <a:t>进行调整</a:t>
            </a:r>
            <a:endParaRPr lang="zh-CN" altLang="en-US"/>
          </a:p>
          <a:p>
            <a:r>
              <a:rPr lang="en-US" altLang="zh-CN"/>
              <a:t>on_delete 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00B050"/>
                </a:solidFill>
              </a:rPr>
              <a:t>models.CASCADE</a:t>
            </a:r>
            <a:r>
              <a:rPr lang="en-US" altLang="zh-CN"/>
              <a:t>	</a:t>
            </a:r>
            <a:r>
              <a:rPr lang="zh-CN" altLang="en-US"/>
              <a:t>默认值</a:t>
            </a:r>
            <a:endParaRPr lang="zh-CN" altLang="en-US"/>
          </a:p>
          <a:p>
            <a:r>
              <a:rPr lang="en-US" altLang="zh-CN"/>
              <a:t>	models.PROTECT	</a:t>
            </a:r>
            <a:r>
              <a:rPr lang="zh-CN" altLang="en-US"/>
              <a:t>保护模式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00B050"/>
                </a:solidFill>
              </a:rPr>
              <a:t>models.SET_NULL</a:t>
            </a:r>
            <a:r>
              <a:rPr lang="en-US" altLang="zh-CN"/>
              <a:t>	</a:t>
            </a:r>
            <a:r>
              <a:rPr lang="zh-CN" altLang="en-US"/>
              <a:t>置空模式</a:t>
            </a:r>
            <a:endParaRPr lang="zh-CN" altLang="en-US"/>
          </a:p>
          <a:p>
            <a:r>
              <a:rPr lang="en-US" altLang="zh-CN"/>
              <a:t>	models.SET_DEFAULT </a:t>
            </a:r>
            <a:r>
              <a:rPr lang="zh-CN" altLang="en-US"/>
              <a:t>置默认值</a:t>
            </a:r>
            <a:endParaRPr lang="zh-CN" altLang="en-US"/>
          </a:p>
          <a:p>
            <a:r>
              <a:rPr lang="en-US" altLang="zh-CN"/>
              <a:t>	models.SET()		</a:t>
            </a:r>
            <a:r>
              <a:rPr lang="zh-CN" altLang="en-US"/>
              <a:t>删除的时候重新动态指向一个实体</a:t>
            </a:r>
            <a:endParaRPr lang="zh-CN" altLang="en-US"/>
          </a:p>
          <a:p>
            <a:r>
              <a:rPr lang="zh-CN" altLang="en-US"/>
              <a:t>访问对应元素    </a:t>
            </a:r>
            <a:r>
              <a:rPr lang="en-US" altLang="zh-CN"/>
              <a:t>person.pcard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   :	N 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>
                <a:ea typeface="宋体" panose="02010600030101010101" pitchFamily="2" charset="-122"/>
              </a:rPr>
              <a:t>M  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 :  N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models.ForeignKey</a:t>
            </a:r>
            <a:r>
              <a:rPr lang="zh-CN" altLang="en-US" dirty="0"/>
              <a:t>关联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删除时同 </a:t>
            </a:r>
            <a:r>
              <a:rPr lang="en-US" altLang="zh-CN" dirty="0"/>
              <a:t>1   </a:t>
            </a:r>
            <a:r>
              <a:rPr lang="zh-CN" altLang="en-US" dirty="0"/>
              <a:t>：</a:t>
            </a:r>
            <a:r>
              <a:rPr lang="en-US" altLang="zh-CN" dirty="0"/>
              <a:t> 1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获取对应元素  </a:t>
            </a:r>
            <a:r>
              <a:rPr lang="en-US" altLang="zh-CN" dirty="0" err="1"/>
              <a:t>grade.student_set</a:t>
            </a: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  :  N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models.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删除会删除指定对象和关系表中的关系映射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获取对应元素</a:t>
            </a:r>
            <a:r>
              <a:rPr lang="en-US" altLang="zh-CN" dirty="0"/>
              <a:t>Goods</a:t>
            </a:r>
            <a:r>
              <a:rPr lang="zh-CN" altLang="en-US" dirty="0"/>
              <a:t>和</a:t>
            </a:r>
            <a:r>
              <a:rPr lang="en-US" altLang="zh-CN" dirty="0"/>
              <a:t>Buyer</a:t>
            </a:r>
            <a:endParaRPr lang="en-US" altLang="zh-CN" dirty="0"/>
          </a:p>
          <a:p>
            <a:r>
              <a:rPr lang="en-US" altLang="zh-CN" dirty="0"/>
              <a:t>		goods. </a:t>
            </a:r>
            <a:r>
              <a:rPr lang="en-US" altLang="zh-CN" dirty="0" err="1"/>
              <a:t>buyer_set</a:t>
            </a:r>
            <a:endParaRPr lang="en-US" altLang="zh-CN" dirty="0"/>
          </a:p>
          <a:p>
            <a:r>
              <a:rPr lang="en-US" altLang="zh-CN" dirty="0"/>
              <a:t>		buyer. </a:t>
            </a:r>
            <a:r>
              <a:rPr lang="en-US" altLang="zh-CN" dirty="0" err="1"/>
              <a:t>bgoods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买家添加</a:t>
            </a:r>
            <a:r>
              <a:rPr lang="en-US" altLang="zh-CN" dirty="0" err="1"/>
              <a:t>buyer.bgoods.add</a:t>
            </a:r>
            <a:r>
              <a:rPr lang="en-US" altLang="zh-CN" dirty="0"/>
              <a:t>	  </a:t>
            </a:r>
            <a:r>
              <a:rPr lang="zh-CN" altLang="en-US" dirty="0"/>
              <a:t>买家清空</a:t>
            </a:r>
            <a:r>
              <a:rPr lang="en-US" altLang="zh-CN" dirty="0" err="1">
                <a:sym typeface="+mn-ea"/>
              </a:rPr>
              <a:t>buyer.bgoods.clear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买家移除</a:t>
            </a:r>
            <a:r>
              <a:rPr lang="en-US" altLang="zh-CN" dirty="0" err="1"/>
              <a:t>buyer.bgoods.remove</a:t>
            </a:r>
            <a:r>
              <a:rPr lang="en-US" altLang="zh-CN" dirty="0"/>
              <a:t>	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Models</a:t>
            </a:r>
            <a:r>
              <a:rPr lang="zh-CN" altLang="en-US">
                <a:ea typeface="宋体" panose="02010600030101010101" pitchFamily="2" charset="-122"/>
              </a:rPr>
              <a:t>的面向对象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中的数据库模块提供了一个非常不错的功能，就是支持</a:t>
            </a:r>
            <a:r>
              <a:rPr lang="en-US" altLang="zh-CN"/>
              <a:t>models</a:t>
            </a:r>
            <a:r>
              <a:rPr lang="zh-CN" altLang="en-US"/>
              <a:t>的面向对象，可以在</a:t>
            </a:r>
            <a:r>
              <a:rPr lang="en-US" altLang="zh-CN"/>
              <a:t>models</a:t>
            </a:r>
            <a:r>
              <a:rPr lang="zh-CN" altLang="en-US"/>
              <a:t>中添加</a:t>
            </a:r>
            <a:r>
              <a:rPr lang="en-US" altLang="zh-CN"/>
              <a:t>Meta</a:t>
            </a:r>
            <a:r>
              <a:rPr lang="zh-CN" altLang="en-US"/>
              <a:t>，指定是否抽象，然后进行继承</a:t>
            </a:r>
            <a:endParaRPr lang="zh-CN" altLang="en-US"/>
          </a:p>
          <a:p>
            <a:r>
              <a:rPr lang="en-US" altLang="zh-CN"/>
              <a:t>	class Animal(models.Model):</a:t>
            </a:r>
            <a:endParaRPr lang="en-US" altLang="zh-CN"/>
          </a:p>
          <a:p>
            <a:r>
              <a:rPr lang="en-US" altLang="zh-CN"/>
              <a:t>		xxx</a:t>
            </a:r>
            <a:endParaRPr lang="en-US" altLang="zh-CN"/>
          </a:p>
          <a:p>
            <a:r>
              <a:rPr lang="en-US" altLang="zh-CN"/>
              <a:t>		class Meta:</a:t>
            </a:r>
            <a:endParaRPr lang="en-US" altLang="zh-CN"/>
          </a:p>
          <a:p>
            <a:r>
              <a:rPr lang="en-US" altLang="zh-CN"/>
              <a:t>			abstract = True/False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class Dog(Animal):</a:t>
            </a:r>
            <a:endParaRPr lang="en-US" altLang="zh-CN"/>
          </a:p>
          <a:p>
            <a:r>
              <a:rPr lang="en-US" altLang="zh-CN"/>
              <a:t>		xxx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全屏显示(4:3)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Django模型加餐</vt:lpstr>
      <vt:lpstr>Django模型</vt:lpstr>
      <vt:lpstr>1  ： 1</vt:lpstr>
      <vt:lpstr>1    :	N  和 M  ：N</vt:lpstr>
      <vt:lpstr>Models的面向对象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Rock</cp:lastModifiedBy>
  <cp:revision>97</cp:revision>
  <dcterms:created xsi:type="dcterms:W3CDTF">2016-11-14T07:26:00Z</dcterms:created>
  <dcterms:modified xsi:type="dcterms:W3CDTF">2017-09-21T14:16:29Z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