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84" r:id="rId3"/>
    <p:sldId id="290" r:id="rId4"/>
    <p:sldId id="291" r:id="rId5"/>
    <p:sldId id="282" r:id="rId6"/>
    <p:sldId id="287" r:id="rId7"/>
    <p:sldId id="288" r:id="rId8"/>
    <p:sldId id="289" r:id="rId9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6"/>
  </p:normalViewPr>
  <p:slideViewPr>
    <p:cSldViewPr showGuides="1">
      <p:cViewPr varScale="1">
        <p:scale>
          <a:sx n="93" d="100"/>
          <a:sy n="93" d="100"/>
        </p:scale>
        <p:origin x="1480" y="208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baseline="0"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第三方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验证码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在用户登录，注册以及一些敏感操作的时候，我们为了防止服务器被暴力请求，或爬虫爬取，我们可以使用验证码进行过滤，减轻服务器的压力。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验证码需要使用绘图</a:t>
            </a:r>
            <a:r>
              <a:rPr lang="zh-CN" altLang="en-US" dirty="0"/>
              <a:t> </a:t>
            </a:r>
            <a:r>
              <a:rPr lang="en-US" altLang="zh-CN" dirty="0" smtClean="0"/>
              <a:t>Pillow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Pillow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Image,ImageDraw,ImageFont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验证码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绘制流程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background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(10,20,30)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RGB</a:t>
            </a:r>
            <a:r>
              <a:rPr kumimoji="1" lang="zh-CN" altLang="en-US" dirty="0" smtClean="0"/>
              <a:t>颜色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初始化画布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Image.new</a:t>
            </a:r>
            <a:r>
              <a:rPr kumimoji="1" lang="en-US" altLang="zh-CN" dirty="0" smtClean="0"/>
              <a:t>(‘RGB’,(100,50),background)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获取画布中画笔对象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ImageDraw.Draw</a:t>
            </a:r>
            <a:r>
              <a:rPr kumimoji="1" lang="en-US" altLang="zh-CN" dirty="0" smtClean="0"/>
              <a:t>(image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绘制验证码，随机四个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ImageFont.truetype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path’,size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fontcolor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(20,40,60)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draw.text</a:t>
            </a:r>
            <a:r>
              <a:rPr kumimoji="1" lang="en-US" altLang="zh-CN" dirty="0" smtClean="0"/>
              <a:t>((</a:t>
            </a:r>
            <a:r>
              <a:rPr kumimoji="1" lang="en-US" altLang="zh-CN" dirty="0" err="1" smtClean="0"/>
              <a:t>x,y</a:t>
            </a:r>
            <a:r>
              <a:rPr kumimoji="1" lang="en-US" altLang="zh-CN" dirty="0" smtClean="0"/>
              <a:t>),’R’,</a:t>
            </a:r>
            <a:r>
              <a:rPr kumimoji="1" lang="en-US" altLang="zh-CN" dirty="0" err="1" smtClean="0"/>
              <a:t>font,fontcolor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443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验证码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28800"/>
            <a:ext cx="8557260" cy="4999355"/>
          </a:xfrm>
        </p:spPr>
        <p:txBody>
          <a:bodyPr/>
          <a:lstStyle/>
          <a:p>
            <a:r>
              <a:rPr kumimoji="1" lang="zh-CN" altLang="en-US" dirty="0" smtClean="0"/>
              <a:t>最后扫尾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Import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buf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io.BytesIO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Image.save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buf</a:t>
            </a:r>
            <a:r>
              <a:rPr kumimoji="1" lang="en-US" altLang="zh-CN" dirty="0" smtClean="0"/>
              <a:t>,’</a:t>
            </a:r>
            <a:r>
              <a:rPr kumimoji="1" lang="en-US" altLang="zh-CN" dirty="0" err="1" smtClean="0"/>
              <a:t>png</a:t>
            </a:r>
            <a:r>
              <a:rPr kumimoji="1" lang="en-US" altLang="zh-CN" dirty="0" smtClean="0"/>
              <a:t>’)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HttpResponse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buf.getvalue</a:t>
            </a:r>
            <a:r>
              <a:rPr kumimoji="1" lang="en-US" altLang="zh-CN" dirty="0" smtClean="0"/>
              <a:t>(),’image/</a:t>
            </a:r>
            <a:r>
              <a:rPr kumimoji="1" lang="en-US" altLang="zh-CN" dirty="0" err="1" smtClean="0"/>
              <a:t>png</a:t>
            </a:r>
            <a:r>
              <a:rPr kumimoji="1" lang="en-US" altLang="zh-CN" dirty="0" smtClean="0"/>
              <a:t>’)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2524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富文本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富文本</a:t>
            </a:r>
            <a:r>
              <a:rPr lang="en-US" altLang="zh-CN"/>
              <a:t>:Rich Text Format</a:t>
            </a:r>
            <a:r>
              <a:rPr lang="zh-CN" altLang="en-US"/>
              <a:t>（</a:t>
            </a:r>
            <a:r>
              <a:rPr lang="en-US" altLang="zh-CN"/>
              <a:t>RTF</a:t>
            </a:r>
            <a:r>
              <a:rPr lang="zh-CN" altLang="en-US"/>
              <a:t>），是有微软开发的跨平台文档格式，大多数的文字处理软件都能读取和保存</a:t>
            </a:r>
            <a:r>
              <a:rPr lang="en-US" altLang="zh-CN"/>
              <a:t>RTF</a:t>
            </a:r>
            <a:r>
              <a:rPr lang="zh-CN" altLang="en-US"/>
              <a:t>文档，其实就是可以添加样式的文档，和</a:t>
            </a:r>
            <a:r>
              <a:rPr lang="en-US" altLang="zh-CN"/>
              <a:t>HTML</a:t>
            </a:r>
            <a:r>
              <a:rPr lang="zh-CN" altLang="en-US"/>
              <a:t>有很多相似的地方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tinymce </a:t>
            </a:r>
            <a:r>
              <a:rPr lang="zh-CN" altLang="en-US"/>
              <a:t>插件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django</a:t>
            </a:r>
            <a:r>
              <a:rPr lang="zh-CN" altLang="en-US"/>
              <a:t>的插件</a:t>
            </a:r>
          </a:p>
          <a:p>
            <a:r>
              <a:rPr lang="en-US" altLang="zh-CN"/>
              <a:t>	pip install django-tinymce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富文本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用处大约有两种</a:t>
            </a:r>
          </a:p>
          <a:p>
            <a:r>
              <a:rPr lang="en-US" altLang="zh-CN"/>
              <a:t>	1. </a:t>
            </a:r>
            <a:r>
              <a:rPr lang="zh-CN" altLang="en-US"/>
              <a:t>在后台管理中使用</a:t>
            </a:r>
          </a:p>
          <a:p>
            <a:r>
              <a:rPr lang="en-US" altLang="zh-CN"/>
              <a:t>	2. </a:t>
            </a:r>
            <a:r>
              <a:rPr lang="zh-CN" altLang="en-US"/>
              <a:t>在页面中使用，通常用来作博客</a:t>
            </a:r>
          </a:p>
          <a:p>
            <a:endParaRPr lang="zh-CN" altLang="en-US"/>
          </a:p>
          <a:p>
            <a:r>
              <a:rPr lang="zh-CN" altLang="en-US"/>
              <a:t>后台中使用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配置</a:t>
            </a:r>
            <a:r>
              <a:rPr lang="en-US" altLang="zh-CN"/>
              <a:t>settings.py</a:t>
            </a:r>
            <a:r>
              <a:rPr lang="zh-CN" altLang="en-US"/>
              <a:t>文件</a:t>
            </a:r>
          </a:p>
          <a:p>
            <a:r>
              <a:rPr lang="en-US" altLang="zh-CN"/>
              <a:t>		INSTALLED_APPS </a:t>
            </a:r>
            <a:r>
              <a:rPr lang="zh-CN" altLang="en-US"/>
              <a:t>添加  </a:t>
            </a:r>
            <a:r>
              <a:rPr lang="en-US" altLang="zh-CN"/>
              <a:t>tinymce </a:t>
            </a:r>
            <a:r>
              <a:rPr lang="zh-CN" altLang="en-US"/>
              <a:t>应用</a:t>
            </a:r>
          </a:p>
          <a:p>
            <a:r>
              <a:rPr lang="en-US" altLang="zh-CN"/>
              <a:t>		</a:t>
            </a:r>
            <a:r>
              <a:rPr lang="zh-CN" altLang="en-US"/>
              <a:t>添加默认配置</a:t>
            </a:r>
          </a:p>
          <a:p>
            <a:r>
              <a:rPr lang="en-US" altLang="zh-CN"/>
              <a:t>			TINYMCE_DEFAULT_CONFIG = {</a:t>
            </a:r>
          </a:p>
          <a:p>
            <a:r>
              <a:rPr lang="en-US" altLang="zh-CN"/>
              <a:t>				'theme':'advanced',</a:t>
            </a:r>
          </a:p>
          <a:p>
            <a:r>
              <a:rPr lang="en-US" altLang="zh-CN"/>
              <a:t>				'width':800,</a:t>
            </a:r>
          </a:p>
          <a:p>
            <a:r>
              <a:rPr lang="en-US" altLang="zh-CN"/>
              <a:t>				'height':600,</a:t>
            </a:r>
          </a:p>
          <a:p>
            <a:r>
              <a:rPr lang="en-US" altLang="zh-CN"/>
              <a:t>			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富文本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创建模型类</a:t>
            </a:r>
          </a:p>
          <a:p>
            <a:r>
              <a:rPr lang="en-US" altLang="zh-CN"/>
              <a:t>	from tinymce.models import HTMLField</a:t>
            </a:r>
          </a:p>
          <a:p>
            <a:r>
              <a:rPr lang="en-US" altLang="zh-CN"/>
              <a:t>	class Blog(models.Model):</a:t>
            </a:r>
          </a:p>
          <a:p>
            <a:r>
              <a:rPr lang="en-US" altLang="zh-CN"/>
              <a:t>		sBlog = HTMLField()</a:t>
            </a:r>
          </a:p>
          <a:p>
            <a:endParaRPr lang="en-US" altLang="zh-CN"/>
          </a:p>
          <a:p>
            <a:r>
              <a:rPr lang="zh-CN" altLang="en-US"/>
              <a:t>配置站点</a:t>
            </a:r>
          </a:p>
          <a:p>
            <a:r>
              <a:rPr lang="en-US" altLang="zh-CN"/>
              <a:t>	admin.site.register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富文本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在视图中使用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使用文本域盛放内容</a:t>
            </a:r>
          </a:p>
          <a:p>
            <a:r>
              <a:rPr lang="en-US" altLang="zh-CN"/>
              <a:t>	&lt;form method='post' action='url'&gt;</a:t>
            </a:r>
          </a:p>
          <a:p>
            <a:r>
              <a:rPr lang="en-US" altLang="zh-CN"/>
              <a:t>		&lt;textarea&gt;&lt;/textarea&gt;</a:t>
            </a:r>
          </a:p>
          <a:p>
            <a:r>
              <a:rPr lang="en-US" altLang="zh-CN"/>
              <a:t>	&lt;/form&gt;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head</a:t>
            </a:r>
            <a:r>
              <a:rPr lang="zh-CN" altLang="en-US"/>
              <a:t>中添加</a:t>
            </a:r>
            <a:r>
              <a:rPr lang="en-US" altLang="zh-CN"/>
              <a:t>script</a:t>
            </a:r>
          </a:p>
          <a:p>
            <a:r>
              <a:rPr lang="en-US" altLang="zh-CN"/>
              <a:t>	&lt;script src='/static/tiny_mce/tiny_mce.js'&gt;&lt;/script&gt;</a:t>
            </a:r>
          </a:p>
          <a:p>
            <a:r>
              <a:rPr lang="en-US" altLang="zh-CN"/>
              <a:t>	&lt;script&gt;</a:t>
            </a:r>
          </a:p>
          <a:p>
            <a:r>
              <a:rPr lang="en-US" altLang="zh-CN"/>
              <a:t>		tinyMCE.init({</a:t>
            </a:r>
          </a:p>
          <a:p>
            <a:r>
              <a:rPr lang="en-US" altLang="zh-CN"/>
              <a:t>			'mode':'textareas', 'theme':'advanced',</a:t>
            </a:r>
          </a:p>
          <a:p>
            <a:r>
              <a:rPr lang="en-US" altLang="zh-CN"/>
              <a:t>			'width':800,'height':600,</a:t>
            </a:r>
          </a:p>
          <a:p>
            <a:r>
              <a:rPr lang="en-US" altLang="zh-CN"/>
              <a:t>		})</a:t>
            </a:r>
          </a:p>
          <a:p>
            <a:r>
              <a:rPr lang="en-US" altLang="zh-CN"/>
              <a:t>	&lt;/script&gt;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Macintosh PowerPoint</Application>
  <PresentationFormat>全屏显示(4:3)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宋体</vt:lpstr>
      <vt:lpstr>微软雅黑</vt:lpstr>
      <vt:lpstr>Office 主题</vt:lpstr>
      <vt:lpstr>Django第三方</vt:lpstr>
      <vt:lpstr>验证码</vt:lpstr>
      <vt:lpstr>验证码</vt:lpstr>
      <vt:lpstr>验证码</vt:lpstr>
      <vt:lpstr>富文本</vt:lpstr>
      <vt:lpstr>富文本</vt:lpstr>
      <vt:lpstr>富文本</vt:lpstr>
      <vt:lpstr>富文本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91</cp:revision>
  <dcterms:created xsi:type="dcterms:W3CDTF">2016-11-14T07:26:00Z</dcterms:created>
  <dcterms:modified xsi:type="dcterms:W3CDTF">2017-12-14T00:17:35Z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