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780"/>
    <p:restoredTop sz="94700"/>
  </p:normalViewPr>
  <p:slideViewPr>
    <p:cSldViewPr snapToGrid="0" snapToObjects="1">
      <p:cViewPr varScale="1">
        <p:scale>
          <a:sx n="61" d="100"/>
          <a:sy n="61" d="100"/>
        </p:scale>
        <p:origin x="248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7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Chiller power, temp, evaporator flow, condenser flow</a:t>
            </a:r>
          </a:p>
          <a:p>
            <a:r>
              <a:rPr lang="en-US" dirty="0" smtClean="0"/>
              <a:t>Weather temperature, humidity</a:t>
            </a:r>
          </a:p>
          <a:p>
            <a:r>
              <a:rPr lang="en-US" dirty="0" smtClean="0"/>
              <a:t>Cooling tower fan speed</a:t>
            </a:r>
          </a:p>
        </p:txBody>
      </p:sp>
    </p:spTree>
    <p:extLst>
      <p:ext uri="{BB962C8B-B14F-4D97-AF65-F5344CB8AC3E}">
        <p14:creationId xmlns:p14="http://schemas.microsoft.com/office/powerpoint/2010/main" val="120287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Chiller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h1watt, ch2watt, ch3watt</a:t>
            </a:r>
          </a:p>
          <a:p>
            <a:r>
              <a:rPr lang="en-US" dirty="0" err="1" smtClean="0"/>
              <a:t>totalpositivewatthour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5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Chiller temp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value1 : chilled water supply</a:t>
            </a:r>
          </a:p>
          <a:p>
            <a:r>
              <a:rPr lang="en-US" dirty="0" smtClean="0"/>
              <a:t>value2 chilled water return</a:t>
            </a:r>
          </a:p>
          <a:p>
            <a:r>
              <a:rPr lang="en-US" dirty="0" smtClean="0"/>
              <a:t>value 3 : cooling water supply</a:t>
            </a:r>
          </a:p>
          <a:p>
            <a:r>
              <a:rPr lang="en-US" dirty="0" smtClean="0"/>
              <a:t>value 4 : cooling water return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483" y="2015732"/>
            <a:ext cx="6123813" cy="285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43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condenser flow / evaporator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flowrate</a:t>
            </a:r>
          </a:p>
          <a:p>
            <a:r>
              <a:rPr lang="en-US" dirty="0" err="1" smtClean="0"/>
              <a:t>flowspeed</a:t>
            </a:r>
            <a:endParaRPr lang="en-US" dirty="0" smtClean="0"/>
          </a:p>
          <a:p>
            <a:r>
              <a:rPr lang="en-US" dirty="0" err="1" smtClean="0"/>
              <a:t>totalFlowrate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140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55</TotalTime>
  <Words>60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Gill Sans MT</vt:lpstr>
      <vt:lpstr>Arial</vt:lpstr>
      <vt:lpstr>Gallery</vt:lpstr>
      <vt:lpstr>Title</vt:lpstr>
      <vt:lpstr>title</vt:lpstr>
      <vt:lpstr>Chiller power</vt:lpstr>
      <vt:lpstr>Chiller temp</vt:lpstr>
      <vt:lpstr>condenser flow / evaporator flow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Chua Bok Woon</dc:creator>
  <cp:lastModifiedBy>Chua Bok Woon</cp:lastModifiedBy>
  <cp:revision>6</cp:revision>
  <dcterms:created xsi:type="dcterms:W3CDTF">2018-01-18T02:31:15Z</dcterms:created>
  <dcterms:modified xsi:type="dcterms:W3CDTF">2018-01-18T03:34:01Z</dcterms:modified>
</cp:coreProperties>
</file>