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3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You-Shan" userId="89dc908e-31fd-41b5-ada7-8404de6e85d1" providerId="ADAL" clId="{9FEB4EF2-FD23-4938-AE54-AF11E0E2D9D6}"/>
    <pc:docChg chg="custSel modSld">
      <pc:chgData name="HuangYou-Shan" userId="89dc908e-31fd-41b5-ada7-8404de6e85d1" providerId="ADAL" clId="{9FEB4EF2-FD23-4938-AE54-AF11E0E2D9D6}" dt="2021-11-21T08:21:01.950" v="32" actId="2711"/>
      <pc:docMkLst>
        <pc:docMk/>
      </pc:docMkLst>
      <pc:sldChg chg="modSp">
        <pc:chgData name="HuangYou-Shan" userId="89dc908e-31fd-41b5-ada7-8404de6e85d1" providerId="ADAL" clId="{9FEB4EF2-FD23-4938-AE54-AF11E0E2D9D6}" dt="2021-11-21T08:21:01.950" v="32" actId="2711"/>
        <pc:sldMkLst>
          <pc:docMk/>
          <pc:sldMk cId="2986721893" sldId="256"/>
        </pc:sldMkLst>
        <pc:spChg chg="mod">
          <ac:chgData name="HuangYou-Shan" userId="89dc908e-31fd-41b5-ada7-8404de6e85d1" providerId="ADAL" clId="{9FEB4EF2-FD23-4938-AE54-AF11E0E2D9D6}" dt="2021-11-21T08:21:01.950" v="32" actId="2711"/>
          <ac:spMkLst>
            <pc:docMk/>
            <pc:sldMk cId="2986721893" sldId="256"/>
            <ac:spMk id="3" creationId="{4B59F64D-3E21-4E2B-BC97-82699BBE3F58}"/>
          </ac:spMkLst>
        </pc:spChg>
      </pc:sldChg>
      <pc:sldChg chg="modSp">
        <pc:chgData name="HuangYou-Shan" userId="89dc908e-31fd-41b5-ada7-8404de6e85d1" providerId="ADAL" clId="{9FEB4EF2-FD23-4938-AE54-AF11E0E2D9D6}" dt="2021-11-21T07:56:23.105" v="18" actId="20577"/>
        <pc:sldMkLst>
          <pc:docMk/>
          <pc:sldMk cId="83677814" sldId="259"/>
        </pc:sldMkLst>
        <pc:spChg chg="mod">
          <ac:chgData name="HuangYou-Shan" userId="89dc908e-31fd-41b5-ada7-8404de6e85d1" providerId="ADAL" clId="{9FEB4EF2-FD23-4938-AE54-AF11E0E2D9D6}" dt="2021-11-21T07:56:23.105" v="18" actId="20577"/>
          <ac:spMkLst>
            <pc:docMk/>
            <pc:sldMk cId="83677814" sldId="259"/>
            <ac:spMk id="3" creationId="{07F63744-58B0-4377-8A17-B4C45810C00B}"/>
          </ac:spMkLst>
        </pc:spChg>
      </pc:sldChg>
      <pc:sldChg chg="modSp">
        <pc:chgData name="HuangYou-Shan" userId="89dc908e-31fd-41b5-ada7-8404de6e85d1" providerId="ADAL" clId="{9FEB4EF2-FD23-4938-AE54-AF11E0E2D9D6}" dt="2021-11-21T07:57:22.384" v="27" actId="20577"/>
        <pc:sldMkLst>
          <pc:docMk/>
          <pc:sldMk cId="2283594436" sldId="260"/>
        </pc:sldMkLst>
        <pc:spChg chg="mod">
          <ac:chgData name="HuangYou-Shan" userId="89dc908e-31fd-41b5-ada7-8404de6e85d1" providerId="ADAL" clId="{9FEB4EF2-FD23-4938-AE54-AF11E0E2D9D6}" dt="2021-11-21T07:57:22.384" v="27" actId="20577"/>
          <ac:spMkLst>
            <pc:docMk/>
            <pc:sldMk cId="2283594436" sldId="260"/>
            <ac:spMk id="3" creationId="{48F9166A-5F9F-43C1-9EE3-6837444668C8}"/>
          </ac:spMkLst>
        </pc:spChg>
      </pc:sldChg>
      <pc:sldChg chg="modSp">
        <pc:chgData name="HuangYou-Shan" userId="89dc908e-31fd-41b5-ada7-8404de6e85d1" providerId="ADAL" clId="{9FEB4EF2-FD23-4938-AE54-AF11E0E2D9D6}" dt="2021-11-21T07:57:51.221" v="31" actId="5793"/>
        <pc:sldMkLst>
          <pc:docMk/>
          <pc:sldMk cId="3058693099" sldId="261"/>
        </pc:sldMkLst>
        <pc:spChg chg="mod">
          <ac:chgData name="HuangYou-Shan" userId="89dc908e-31fd-41b5-ada7-8404de6e85d1" providerId="ADAL" clId="{9FEB4EF2-FD23-4938-AE54-AF11E0E2D9D6}" dt="2021-11-21T07:57:51.221" v="31" actId="5793"/>
          <ac:spMkLst>
            <pc:docMk/>
            <pc:sldMk cId="3058693099" sldId="261"/>
            <ac:spMk id="3" creationId="{53167F42-29DD-4E90-9B28-94CB12DB6D62}"/>
          </ac:spMkLst>
        </pc:spChg>
        <pc:graphicFrameChg chg="mod">
          <ac:chgData name="HuangYou-Shan" userId="89dc908e-31fd-41b5-ada7-8404de6e85d1" providerId="ADAL" clId="{9FEB4EF2-FD23-4938-AE54-AF11E0E2D9D6}" dt="2021-11-21T07:54:10.187" v="17" actId="1076"/>
          <ac:graphicFrameMkLst>
            <pc:docMk/>
            <pc:sldMk cId="3058693099" sldId="261"/>
            <ac:graphicFrameMk id="6" creationId="{8B89C153-B318-4DEE-A8E4-202A865E4B9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204A-44E2-4C48-A80D-4C5252EC1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0CA74-5632-4834-8161-310CB13F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F62E-94B1-41D6-892E-DDC821A5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0A9-95FE-4092-A844-C5196BB0FE5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EF38-BE51-474B-8858-0C4F741D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F3796-8FAA-4425-90D7-3D675FCF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3063-8924-4999-B915-46E8EE54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4ABC-28CE-4AFC-976C-1538BE66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83BF8-4D29-4BCC-8C60-9CB50DCBE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745A6-6322-4561-8234-7EC6AE4A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0A9-95FE-4092-A844-C5196BB0FE5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A5CFB-B396-4F6F-B4E5-F57ABB51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9DE43-5575-468D-BFEB-1A566372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3063-8924-4999-B915-46E8EE54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4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8044E-53BE-48ED-AA6B-879B60CEC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5899-448D-4A3A-B5BB-878275F68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F04BF-3241-4ECB-8302-B4A7BBB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0A9-95FE-4092-A844-C5196BB0FE5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B578-BD0A-4BE2-BAEE-45605375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3D47C-6B96-49E0-AE36-38C3DDAC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3063-8924-4999-B915-46E8EE54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176C-D07D-4AE9-BA0F-F8F40868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06E6-6FC9-47EE-A8C4-603BFBAB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18B4-9128-4FCC-A631-5AB887F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0A9-95FE-4092-A844-C5196BB0FE5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60BB-2F27-4B73-9E35-F49071FA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F0286-4196-4A47-B35F-C17ECED3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3063-8924-4999-B915-46E8EE54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6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A3F-57AE-4D46-82D6-28C61993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47D65-5B15-4C50-8DF8-B9E8A55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9CCD-33DA-43E6-9B8B-623A8DD1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0A9-95FE-4092-A844-C5196BB0FE5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CB71-EE50-4217-ABFB-F6FED269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C3DE-DE33-4B56-B2FA-E40D7C0A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3063-8924-4999-B915-46E8EE54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3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26C3-2163-47B4-A952-E8E28878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492B-C01A-48DC-B682-AEB64E709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7DCB8-4164-4344-8EBC-5FBF4F83B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C3FB8-EB1A-4E62-97FC-14EC6935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0A9-95FE-4092-A844-C5196BB0FE5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E3F69-C81F-4D61-9CD6-D2237A06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7DDED-8E27-444B-92D9-C84860BF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3063-8924-4999-B915-46E8EE54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9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A44E-737E-48AF-A8E3-6D8621BC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12A7-4CD9-4A35-A9FE-1DC8C437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05693-5C1B-4CFE-96A5-A6AE186E1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13ABD-11D9-4133-8DE5-DC3909926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124E8-10DE-4155-8613-0F612371B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743A5-2EC9-4C95-80C6-CC7BFCDF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0A9-95FE-4092-A844-C5196BB0FE5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B5241-266D-475A-9859-67E9CB92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3A2DB-8A1D-44FC-A9C2-4457C47E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3063-8924-4999-B915-46E8EE54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DBBD-C944-4363-8F0A-9602F2AE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F0C03-E298-4F62-B4EE-7673BCC1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0A9-95FE-4092-A844-C5196BB0FE5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65FA-AACB-4A11-962C-1FE0AA32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1C081-6826-49C1-879C-935407E5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3063-8924-4999-B915-46E8EE54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B4CE0-5875-4B04-856B-0F19DAA9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0A9-95FE-4092-A844-C5196BB0FE5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57B7B-8037-4C0F-94D5-5F5EE3FA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FE047-80B5-44D9-AEFA-46F9E8EF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3063-8924-4999-B915-46E8EE54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08DD-82E3-4513-BD76-2EC5750F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6D9A-0418-4A82-80A1-4662840A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78F6E-546E-49EA-BF5C-8C1B8FC37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5C833-099B-4510-AEC1-84F9B071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0A9-95FE-4092-A844-C5196BB0FE5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713E3-1A8C-44CE-A266-9952AB98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AC54A-B801-459E-B245-BBE542D3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3063-8924-4999-B915-46E8EE54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6181-AB0D-4C86-8449-F0D76DD7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53156-5083-4A12-8C11-8D2B9DC3B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A251E-735D-438B-BD48-866740074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D6E2F-4B90-4D6B-960C-96F828B3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0A9-95FE-4092-A844-C5196BB0FE5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E4667-01FD-4984-84C0-AB774DC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21E0-580C-40E0-9A53-88728A3A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3063-8924-4999-B915-46E8EE54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6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DE17A-2F4C-4651-BF39-01618DFB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4E940-2D2F-4CFD-8924-B26E6DC5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05441-DC26-40AE-BD76-34C9F9E3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030A9-95FE-4092-A844-C5196BB0FE5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AD901-7B3A-4519-BBD5-7F3C49DB7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7A0B-A38B-491C-9427-EEA4CE4CA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33063-8924-4999-B915-46E8EE54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ilinx.github.io/Vitis_Libraries/vision/2020.2/overview.html" TargetMode="External"/><Relationship Id="rId2" Type="http://schemas.openxmlformats.org/officeDocument/2006/relationships/hyperlink" Target="https://xilinx.github.io/Vitis_Libraries/vision/2020.2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3876-6969-4628-8342-3C67F7B52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Vitis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F64D-3E21-4E2B-BC97-82699BBE3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3: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黃友杉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王皓仁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張鶴騰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672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8452-DC1D-4974-A9A9-6797C5BB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  <a:r>
              <a:rPr lang="zh-TW" altLang="en-US" dirty="0"/>
              <a:t> </a:t>
            </a:r>
            <a:r>
              <a:rPr lang="en-US" altLang="zh-TW" dirty="0"/>
              <a:t>vision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7F14-DA94-4505-817E-BA87DEDF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r>
              <a:rPr lang="zh-TW" altLang="en-US" dirty="0"/>
              <a:t> </a:t>
            </a:r>
            <a:r>
              <a:rPr lang="en-US" altLang="zh-TW" dirty="0"/>
              <a:t>functions</a:t>
            </a:r>
            <a:r>
              <a:rPr lang="zh-TW" altLang="en-US" dirty="0"/>
              <a:t> 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https://xilinx.github.io/Vitis_Libraries/vision/2020.2/index.html</a:t>
            </a:r>
            <a:r>
              <a:rPr lang="zh-TW" altLang="en-US" dirty="0"/>
              <a:t> </a:t>
            </a:r>
            <a:endParaRPr lang="en-US" dirty="0"/>
          </a:p>
          <a:p>
            <a:r>
              <a:rPr lang="en-US" dirty="0"/>
              <a:t>Vision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r>
              <a:rPr lang="zh-TW" altLang="en-US" dirty="0"/>
              <a:t> </a:t>
            </a:r>
            <a:r>
              <a:rPr lang="en-US" altLang="zh-TW" dirty="0"/>
              <a:t>examples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https://xilinx.github.io/Vitis_Libraries/vision/2020.2/overview.html</a:t>
            </a:r>
            <a:r>
              <a:rPr lang="zh-TW" altLang="en-US" dirty="0"/>
              <a:t> </a:t>
            </a:r>
            <a:endParaRPr lang="en-US" dirty="0"/>
          </a:p>
          <a:p>
            <a:r>
              <a:rPr lang="en-US" dirty="0"/>
              <a:t>Open</a:t>
            </a:r>
            <a:r>
              <a:rPr lang="zh-TW" altLang="en-US" dirty="0"/>
              <a:t> </a:t>
            </a:r>
            <a:r>
              <a:rPr lang="en-US" altLang="zh-TW" dirty="0"/>
              <a:t>CV</a:t>
            </a:r>
            <a:r>
              <a:rPr lang="zh-TW" altLang="en-US" dirty="0"/>
              <a:t> </a:t>
            </a:r>
            <a:r>
              <a:rPr lang="en-US" altLang="zh-TW" dirty="0"/>
              <a:t>functions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almost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their</a:t>
            </a:r>
            <a:r>
              <a:rPr lang="zh-TW" altLang="en-US" dirty="0"/>
              <a:t> </a:t>
            </a:r>
            <a:r>
              <a:rPr lang="en-US" altLang="zh-TW" dirty="0"/>
              <a:t>counterparts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Vision</a:t>
            </a:r>
          </a:p>
          <a:p>
            <a:pPr lvl="1"/>
            <a:r>
              <a:rPr lang="en-US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namespace</a:t>
            </a:r>
            <a:r>
              <a:rPr lang="zh-TW" altLang="en-US" dirty="0"/>
              <a:t> </a:t>
            </a:r>
            <a:r>
              <a:rPr lang="en-US" altLang="zh-TW" dirty="0" err="1"/>
              <a:t>xf</a:t>
            </a:r>
            <a:r>
              <a:rPr lang="en-US" altLang="zh-TW" dirty="0"/>
              <a:t>::cv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dirty="0"/>
              <a:t>i.e.,</a:t>
            </a:r>
            <a:r>
              <a:rPr lang="zh-TW" altLang="en-US" dirty="0"/>
              <a:t> </a:t>
            </a:r>
            <a:r>
              <a:rPr lang="en-US" altLang="zh-TW" dirty="0"/>
              <a:t>hardware</a:t>
            </a:r>
            <a:r>
              <a:rPr lang="zh-TW" altLang="en-US" dirty="0"/>
              <a:t> </a:t>
            </a:r>
            <a:r>
              <a:rPr lang="en-US" altLang="zh-TW" dirty="0"/>
              <a:t>accelerated</a:t>
            </a:r>
            <a:r>
              <a:rPr lang="zh-TW" altLang="en-US" dirty="0"/>
              <a:t> </a:t>
            </a:r>
            <a:r>
              <a:rPr lang="en-US" altLang="zh-TW" dirty="0"/>
              <a:t>Open</a:t>
            </a:r>
            <a:r>
              <a:rPr lang="zh-TW" altLang="en-US" dirty="0"/>
              <a:t> </a:t>
            </a:r>
            <a:r>
              <a:rPr lang="en-US" altLang="zh-TW" dirty="0"/>
              <a:t>CV</a:t>
            </a:r>
            <a:endParaRPr lang="en-US" dirty="0"/>
          </a:p>
          <a:p>
            <a:r>
              <a:rPr lang="en-US" dirty="0"/>
              <a:t>Open</a:t>
            </a:r>
            <a:r>
              <a:rPr lang="zh-TW" altLang="en-US" dirty="0"/>
              <a:t> </a:t>
            </a:r>
            <a:r>
              <a:rPr lang="en-US" altLang="zh-TW" dirty="0"/>
              <a:t>CV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often</a:t>
            </a:r>
            <a:r>
              <a:rPr lang="zh-TW" altLang="en-US" dirty="0"/>
              <a:t> </a:t>
            </a:r>
            <a:r>
              <a:rPr lang="en-US" altLang="zh-TW" dirty="0"/>
              <a:t>used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NN</a:t>
            </a:r>
            <a:r>
              <a:rPr lang="zh-TW" altLang="en-US" dirty="0"/>
              <a:t> </a:t>
            </a:r>
            <a:r>
              <a:rPr lang="en-US" altLang="zh-TW" dirty="0"/>
              <a:t>training</a:t>
            </a:r>
            <a:r>
              <a:rPr lang="zh-TW" altLang="en-US" dirty="0"/>
              <a:t> </a:t>
            </a:r>
            <a:r>
              <a:rPr lang="en-US" altLang="zh-TW" dirty="0"/>
              <a:t>framework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dirty="0"/>
              <a:t>Darknet</a:t>
            </a:r>
            <a:r>
              <a:rPr lang="zh-TW" altLang="en-US" dirty="0"/>
              <a:t> </a:t>
            </a:r>
            <a:r>
              <a:rPr lang="en-US" altLang="zh-TW" dirty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7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9031-0461-461E-8758-442ADFD4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3744-58B0-4377-8A17-B4C45810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familiar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Vision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dirty="0"/>
              <a:t>NN applications </a:t>
            </a:r>
          </a:p>
          <a:p>
            <a:r>
              <a:rPr lang="en-US" dirty="0"/>
              <a:t>Goal: implement a function augmenting training images </a:t>
            </a:r>
          </a:p>
          <a:p>
            <a:pPr lvl="1"/>
            <a:r>
              <a:rPr lang="en-US" dirty="0"/>
              <a:t>Images are slightly modified in NN training process</a:t>
            </a:r>
          </a:p>
          <a:p>
            <a:pPr lvl="1"/>
            <a:r>
              <a:rPr lang="en-US" dirty="0"/>
              <a:t>Increase model robustness -&gt; reduce overfitting </a:t>
            </a:r>
          </a:p>
          <a:p>
            <a:r>
              <a:rPr lang="en-US" dirty="0"/>
              <a:t>Components: </a:t>
            </a:r>
          </a:p>
          <a:p>
            <a:pPr lvl="1"/>
            <a:r>
              <a:rPr lang="en-US" dirty="0"/>
              <a:t>Vitis vision L3 “</a:t>
            </a:r>
            <a:r>
              <a:rPr lang="en-US" dirty="0" err="1"/>
              <a:t>blobfromimage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Migrates functions from 2021 to 2020.2 </a:t>
            </a:r>
          </a:p>
          <a:p>
            <a:pPr lvl="1"/>
            <a:r>
              <a:rPr lang="en-US" dirty="0"/>
              <a:t>Implement corresponding functions in testbench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006C57-22E3-40BE-9198-0A1D55BE1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339" y="3429000"/>
            <a:ext cx="2244799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0054-A98F-4E4F-955C-063B8430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166A-5F9F-43C1-9EE3-68374446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882189"/>
          </a:xfrm>
        </p:spPr>
        <p:txBody>
          <a:bodyPr>
            <a:normAutofit/>
          </a:bodyPr>
          <a:lstStyle/>
          <a:p>
            <a:r>
              <a:rPr lang="en-US" sz="2400" dirty="0"/>
              <a:t>resize</a:t>
            </a:r>
          </a:p>
          <a:p>
            <a:r>
              <a:rPr lang="en-US" altLang="zh-TW" sz="2400" dirty="0"/>
              <a:t>crop</a:t>
            </a:r>
          </a:p>
          <a:p>
            <a:r>
              <a:rPr lang="en-US" sz="2400" dirty="0"/>
              <a:t>flip</a:t>
            </a:r>
          </a:p>
          <a:p>
            <a:endParaRPr lang="en-US" sz="2400" dirty="0"/>
          </a:p>
          <a:p>
            <a:r>
              <a:rPr lang="en-US" sz="2400" dirty="0"/>
              <a:t>Ex: xfMat2Array&lt;</a:t>
            </a:r>
            <a:r>
              <a:rPr lang="en-US" sz="2400" i="1" dirty="0"/>
              <a:t>OUTPUT_PTR_WIDTH</a:t>
            </a:r>
            <a:r>
              <a:rPr lang="en-US" sz="2400" dirty="0"/>
              <a:t>, </a:t>
            </a:r>
            <a:r>
              <a:rPr lang="en-US" sz="2400" i="1" dirty="0"/>
              <a:t>OUT_TYPE</a:t>
            </a:r>
            <a:r>
              <a:rPr lang="en-US" sz="2400" dirty="0"/>
              <a:t>, </a:t>
            </a:r>
            <a:r>
              <a:rPr lang="en-US" sz="2400" i="1" dirty="0"/>
              <a:t>MAX_HEIGHT</a:t>
            </a:r>
            <a:r>
              <a:rPr lang="en-US" sz="2400" dirty="0"/>
              <a:t>, </a:t>
            </a:r>
            <a:r>
              <a:rPr lang="en-US" sz="2400" i="1" dirty="0"/>
              <a:t>MAX_ WIDTH</a:t>
            </a:r>
            <a:r>
              <a:rPr lang="en-US" sz="2400" dirty="0"/>
              <a:t>, </a:t>
            </a:r>
            <a:r>
              <a:rPr lang="en-US" sz="2400" i="1" dirty="0"/>
              <a:t>NPC</a:t>
            </a:r>
            <a:r>
              <a:rPr lang="en-US" sz="2400" dirty="0"/>
              <a:t>&gt;</a:t>
            </a:r>
            <a:r>
              <a:rPr lang="en-US" altLang="zh-TW" sz="2400" dirty="0"/>
              <a:t>(</a:t>
            </a:r>
            <a:r>
              <a:rPr lang="zh-TW" altLang="en-US" sz="2400" dirty="0"/>
              <a:t> </a:t>
            </a:r>
            <a:r>
              <a:rPr lang="en-US" altLang="zh-TW" sz="2400" dirty="0"/>
              <a:t>…</a:t>
            </a:r>
            <a:r>
              <a:rPr lang="zh-TW" altLang="en-US" sz="2400" dirty="0"/>
              <a:t> </a:t>
            </a:r>
            <a:r>
              <a:rPr lang="en-US" altLang="zh-TW" sz="2400" dirty="0"/>
              <a:t>)</a:t>
            </a:r>
            <a:endParaRPr lang="en-US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7B2D75-5BC3-4A49-B968-443F65916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051" y="216243"/>
            <a:ext cx="53149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175F16A-3E7B-44F1-95EE-2D4F28A41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490" y="676275"/>
            <a:ext cx="2244799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47B0E88-CDEF-434A-B8AD-6C525DA19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51518"/>
              </p:ext>
            </p:extLst>
          </p:nvPr>
        </p:nvGraphicFramePr>
        <p:xfrm>
          <a:off x="2186071" y="4579373"/>
          <a:ext cx="7524227" cy="202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134">
                  <a:extLst>
                    <a:ext uri="{9D8B030D-6E8A-4147-A177-3AD203B41FA5}">
                      <a16:colId xmlns:a16="http://schemas.microsoft.com/office/drawing/2014/main" val="1391386869"/>
                    </a:ext>
                  </a:extLst>
                </a:gridCol>
                <a:gridCol w="3095538">
                  <a:extLst>
                    <a:ext uri="{9D8B030D-6E8A-4147-A177-3AD203B41FA5}">
                      <a16:colId xmlns:a16="http://schemas.microsoft.com/office/drawing/2014/main" val="154104688"/>
                    </a:ext>
                  </a:extLst>
                </a:gridCol>
                <a:gridCol w="2549555">
                  <a:extLst>
                    <a:ext uri="{9D8B030D-6E8A-4147-A177-3AD203B41FA5}">
                      <a16:colId xmlns:a16="http://schemas.microsoft.com/office/drawing/2014/main" val="4175492029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r>
                        <a:rPr lang="en-US" sz="1400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31646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r>
                        <a:rPr lang="en-US" sz="1400" dirty="0"/>
                        <a:t>OUTPUT_PTR_WIDTH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The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unit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width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of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output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ap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type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data</a:t>
                      </a:r>
                      <a:r>
                        <a:rPr lang="zh-TW" altLang="en-US" sz="140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ap_uint</a:t>
                      </a:r>
                      <a:r>
                        <a:rPr lang="en-US" altLang="zh-TW" sz="1400" dirty="0"/>
                        <a:t>&lt;</a:t>
                      </a:r>
                      <a:r>
                        <a:rPr lang="en-US" sz="1400" dirty="0"/>
                        <a:t>OUTPUT_PTR_WIDTH</a:t>
                      </a:r>
                      <a:r>
                        <a:rPr lang="en-US" altLang="zh-TW" sz="1400" dirty="0"/>
                        <a:t>&gt;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4252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r>
                        <a:rPr lang="en-US" sz="1400" dirty="0"/>
                        <a:t>OUT_TYPE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Width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of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output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bit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and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channel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XF_8UC3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285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MAX_HEIGHT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height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of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an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image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76898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MAX_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width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of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an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image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017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Pixels processed per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XF_NPPC1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81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59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5985-C69E-4F4F-BD57-2435404E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xf</a:t>
            </a:r>
            <a:r>
              <a:rPr lang="en-US" dirty="0"/>
              <a:t>::cv::</a:t>
            </a:r>
            <a:r>
              <a:rPr lang="en-US" dirty="0" err="1"/>
              <a:t>preProcessing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EBDF7374-7479-455E-B9BA-41C516A7C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24741923"/>
                  </p:ext>
                </p:extLst>
              </p:nvPr>
            </p:nvGraphicFramePr>
            <p:xfrm>
              <a:off x="2186939" y="3827462"/>
              <a:ext cx="7818121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80">
                      <a:extLst>
                        <a:ext uri="{9D8B030D-6E8A-4147-A177-3AD203B41FA5}">
                          <a16:colId xmlns:a16="http://schemas.microsoft.com/office/drawing/2014/main" val="3316696895"/>
                        </a:ext>
                      </a:extLst>
                    </a:gridCol>
                    <a:gridCol w="2636520">
                      <a:extLst>
                        <a:ext uri="{9D8B030D-6E8A-4147-A177-3AD203B41FA5}">
                          <a16:colId xmlns:a16="http://schemas.microsoft.com/office/drawing/2014/main" val="2195525246"/>
                        </a:ext>
                      </a:extLst>
                    </a:gridCol>
                    <a:gridCol w="4122421">
                      <a:extLst>
                        <a:ext uri="{9D8B030D-6E8A-4147-A177-3AD203B41FA5}">
                          <a16:colId xmlns:a16="http://schemas.microsoft.com/office/drawing/2014/main" val="10263723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 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613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subtraction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818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𝑐𝑙𝑖𝑝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Scale and clip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581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𝑐𝑙𝑖𝑝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Clipping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01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Scale and bias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Scale and bias with Mean subtraction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847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𝑐𝑙𝑖𝑝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Full operation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0371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EBDF7374-7479-455E-B9BA-41C516A7C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24741923"/>
                  </p:ext>
                </p:extLst>
              </p:nvPr>
            </p:nvGraphicFramePr>
            <p:xfrm>
              <a:off x="2186939" y="3827462"/>
              <a:ext cx="7818121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80">
                      <a:extLst>
                        <a:ext uri="{9D8B030D-6E8A-4147-A177-3AD203B41FA5}">
                          <a16:colId xmlns:a16="http://schemas.microsoft.com/office/drawing/2014/main" val="3316696895"/>
                        </a:ext>
                      </a:extLst>
                    </a:gridCol>
                    <a:gridCol w="2636520">
                      <a:extLst>
                        <a:ext uri="{9D8B030D-6E8A-4147-A177-3AD203B41FA5}">
                          <a16:colId xmlns:a16="http://schemas.microsoft.com/office/drawing/2014/main" val="2195525246"/>
                        </a:ext>
                      </a:extLst>
                    </a:gridCol>
                    <a:gridCol w="4122421">
                      <a:extLst>
                        <a:ext uri="{9D8B030D-6E8A-4147-A177-3AD203B41FA5}">
                          <a16:colId xmlns:a16="http://schemas.microsoft.com/office/drawing/2014/main" val="10263723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 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613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416" t="-108197" r="-157275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subtraction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818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416" t="-208197" r="-15727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Scale and clip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581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416" t="-308197" r="-15727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Clipping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01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416" t="-408197" r="-15727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Scale and bias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416" t="-508197" r="-15727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Scale and bias with Mean subtraction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847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416" t="-608197" r="-15727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Full operation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0371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image164">
            <a:extLst>
              <a:ext uri="{FF2B5EF4-FFF2-40B4-BE49-F238E27FC236}">
                <a16:creationId xmlns:a16="http://schemas.microsoft.com/office/drawing/2014/main" id="{1087C82E-13B6-454D-8AFD-8A50189F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825625"/>
            <a:ext cx="43053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21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4190-9837-4AE0-9029-A1FFFB42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7F42-29DD-4E90-9B28-94CB12DB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Synthesis report:</a:t>
            </a:r>
          </a:p>
          <a:p>
            <a:pPr lvl="1"/>
            <a:r>
              <a:rPr lang="en-US" dirty="0"/>
              <a:t>Estimated clock period: 3.271 ns.</a:t>
            </a:r>
          </a:p>
          <a:p>
            <a:pPr lvl="1"/>
            <a:r>
              <a:rPr lang="en-US" dirty="0"/>
              <a:t>Latency: min: 0.304 </a:t>
            </a:r>
            <a:r>
              <a:rPr lang="en-US" dirty="0" err="1"/>
              <a:t>ms</a:t>
            </a:r>
            <a:r>
              <a:rPr lang="en-US" dirty="0"/>
              <a:t>, max: 7.025 </a:t>
            </a:r>
            <a:r>
              <a:rPr lang="en-US" dirty="0" err="1"/>
              <a:t>ms.</a:t>
            </a:r>
            <a:endParaRPr lang="en-US" dirty="0"/>
          </a:p>
          <a:p>
            <a:pPr lvl="1"/>
            <a:r>
              <a:rPr lang="en-US" dirty="0"/>
              <a:t>Utilization: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Software latency </a:t>
            </a:r>
            <a:r>
              <a:rPr lang="en-US" dirty="0" err="1"/>
              <a:t>v.s</a:t>
            </a:r>
            <a:r>
              <a:rPr lang="en-US" dirty="0"/>
              <a:t>. hardware latency:</a:t>
            </a:r>
          </a:p>
          <a:p>
            <a:pPr lvl="1"/>
            <a:r>
              <a:rPr lang="en-US" dirty="0"/>
              <a:t>Software: 50.849 </a:t>
            </a:r>
            <a:r>
              <a:rPr lang="en-US" dirty="0" err="1"/>
              <a:t>ms.</a:t>
            </a:r>
            <a:endParaRPr lang="en-US" dirty="0"/>
          </a:p>
          <a:p>
            <a:pPr lvl="1"/>
            <a:r>
              <a:rPr lang="en-US" dirty="0"/>
              <a:t>Hardware: 1.92512 </a:t>
            </a:r>
            <a:r>
              <a:rPr lang="en-US" dirty="0" err="1"/>
              <a:t>ms.</a:t>
            </a:r>
            <a:endParaRPr lang="en-US" dirty="0"/>
          </a:p>
          <a:p>
            <a:pPr lvl="1"/>
            <a:r>
              <a:rPr lang="en-US" dirty="0"/>
              <a:t>26x speed up by</a:t>
            </a:r>
            <a:r>
              <a:rPr lang="zh-TW" altLang="en-US" dirty="0"/>
              <a:t> </a:t>
            </a:r>
            <a:r>
              <a:rPr lang="en-US" altLang="zh-TW" dirty="0"/>
              <a:t>using</a:t>
            </a:r>
            <a:r>
              <a:rPr lang="en-US" dirty="0"/>
              <a:t> FPGA accelerators</a:t>
            </a:r>
          </a:p>
          <a:p>
            <a:r>
              <a:rPr lang="en-US" dirty="0"/>
              <a:t>W/WO</a:t>
            </a:r>
            <a:r>
              <a:rPr lang="zh-TW" altLang="en-US" dirty="0"/>
              <a:t> </a:t>
            </a:r>
            <a:r>
              <a:rPr lang="en-US" altLang="zh-TW" dirty="0"/>
              <a:t>stream</a:t>
            </a:r>
          </a:p>
          <a:p>
            <a:pPr lvl="1"/>
            <a:r>
              <a:rPr lang="en-US" dirty="0"/>
              <a:t>Only</a:t>
            </a:r>
            <a:r>
              <a:rPr lang="zh-TW" altLang="en-US" dirty="0"/>
              <a:t> </a:t>
            </a:r>
            <a:r>
              <a:rPr lang="en-US" altLang="zh-TW" dirty="0"/>
              <a:t>differs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en-US" altLang="zh-TW" dirty="0"/>
              <a:t>FFs</a:t>
            </a:r>
            <a:r>
              <a:rPr lang="zh-TW" altLang="en-US" dirty="0"/>
              <a:t> </a:t>
            </a:r>
            <a:r>
              <a:rPr lang="en-US" altLang="zh-TW" dirty="0"/>
              <a:t>usage.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Other</a:t>
            </a:r>
            <a:r>
              <a:rPr lang="zh-TW" altLang="en-US" dirty="0"/>
              <a:t> </a:t>
            </a:r>
            <a:r>
              <a:rPr lang="en-US" altLang="zh-TW" dirty="0"/>
              <a:t>metrices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same,</a:t>
            </a:r>
            <a:r>
              <a:rPr lang="zh-TW" altLang="en-US" dirty="0"/>
              <a:t> </a:t>
            </a:r>
            <a:r>
              <a:rPr lang="en-US" altLang="zh-TW" dirty="0"/>
              <a:t>such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delay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dirty="0"/>
              <a:t>W/WO</a:t>
            </a:r>
            <a:r>
              <a:rPr lang="zh-TW" altLang="en-US" dirty="0"/>
              <a:t> </a:t>
            </a:r>
            <a:r>
              <a:rPr lang="en-US" altLang="zh-TW" dirty="0"/>
              <a:t>dataflow: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kernel</a:t>
            </a:r>
            <a:r>
              <a:rPr lang="zh-TW" altLang="en-US" dirty="0"/>
              <a:t> </a:t>
            </a:r>
            <a:r>
              <a:rPr lang="en-US" altLang="zh-TW" dirty="0"/>
              <a:t>seems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halt</a:t>
            </a:r>
            <a:r>
              <a:rPr lang="zh-TW" altLang="en-US" dirty="0"/>
              <a:t> </a:t>
            </a:r>
            <a:r>
              <a:rPr lang="en-US" altLang="zh-TW" dirty="0"/>
              <a:t>mysteriously</a:t>
            </a:r>
            <a:r>
              <a:rPr lang="zh-TW" altLang="en-US" dirty="0"/>
              <a:t> </a:t>
            </a:r>
            <a:r>
              <a:rPr lang="en-US" altLang="zh-TW" dirty="0"/>
              <a:t>when</a:t>
            </a:r>
            <a:r>
              <a:rPr lang="zh-TW" altLang="en-US" dirty="0"/>
              <a:t> </a:t>
            </a:r>
            <a:r>
              <a:rPr lang="en-US" altLang="zh-TW" dirty="0"/>
              <a:t>dataflow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deactivated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B89C153-B318-4DEE-A8E4-202A865E4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61295"/>
              </p:ext>
            </p:extLst>
          </p:nvPr>
        </p:nvGraphicFramePr>
        <p:xfrm>
          <a:off x="2977976" y="2787997"/>
          <a:ext cx="48136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12">
                  <a:extLst>
                    <a:ext uri="{9D8B030D-6E8A-4147-A177-3AD203B41FA5}">
                      <a16:colId xmlns:a16="http://schemas.microsoft.com/office/drawing/2014/main" val="147705091"/>
                    </a:ext>
                  </a:extLst>
                </a:gridCol>
                <a:gridCol w="1203412">
                  <a:extLst>
                    <a:ext uri="{9D8B030D-6E8A-4147-A177-3AD203B41FA5}">
                      <a16:colId xmlns:a16="http://schemas.microsoft.com/office/drawing/2014/main" val="3734184407"/>
                    </a:ext>
                  </a:extLst>
                </a:gridCol>
                <a:gridCol w="1203412">
                  <a:extLst>
                    <a:ext uri="{9D8B030D-6E8A-4147-A177-3AD203B41FA5}">
                      <a16:colId xmlns:a16="http://schemas.microsoft.com/office/drawing/2014/main" val="3452347456"/>
                    </a:ext>
                  </a:extLst>
                </a:gridCol>
                <a:gridCol w="1203412">
                  <a:extLst>
                    <a:ext uri="{9D8B030D-6E8A-4147-A177-3AD203B41FA5}">
                      <a16:colId xmlns:a16="http://schemas.microsoft.com/office/drawing/2014/main" val="766583075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800"/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1877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185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69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17C0-0DA7-4200-91CB-A5CB7A98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B7A3-82C1-449C-A7F7-A2561A009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</a:t>
            </a:r>
            <a:r>
              <a:rPr lang="zh-TW" altLang="en-US" dirty="0"/>
              <a:t> </a:t>
            </a:r>
            <a:r>
              <a:rPr lang="en-US" altLang="zh-TW" dirty="0"/>
              <a:t>1:</a:t>
            </a:r>
            <a:r>
              <a:rPr lang="zh-TW" altLang="en-US" dirty="0"/>
              <a:t> </a:t>
            </a:r>
            <a:r>
              <a:rPr lang="en-US" altLang="zh-TW" dirty="0"/>
              <a:t>improve</a:t>
            </a:r>
            <a:r>
              <a:rPr lang="zh-TW" altLang="en-US" dirty="0"/>
              <a:t> </a:t>
            </a:r>
            <a:r>
              <a:rPr lang="en-US" altLang="zh-TW" dirty="0"/>
              <a:t>current</a:t>
            </a:r>
            <a:r>
              <a:rPr lang="zh-TW" altLang="en-US" dirty="0"/>
              <a:t> </a:t>
            </a:r>
            <a:r>
              <a:rPr lang="en-US" altLang="zh-TW" dirty="0"/>
              <a:t>kernel’s</a:t>
            </a:r>
            <a:r>
              <a:rPr lang="zh-TW" altLang="en-US" dirty="0"/>
              <a:t> </a:t>
            </a:r>
            <a:r>
              <a:rPr lang="en-US" altLang="zh-TW" dirty="0"/>
              <a:t>internal</a:t>
            </a:r>
            <a:r>
              <a:rPr lang="zh-TW" altLang="en-US" dirty="0"/>
              <a:t> </a:t>
            </a:r>
            <a:r>
              <a:rPr lang="en-US" altLang="zh-TW" dirty="0"/>
              <a:t>streaming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invoked</a:t>
            </a:r>
            <a:r>
              <a:rPr lang="zh-TW" altLang="en-US" dirty="0"/>
              <a:t> </a:t>
            </a:r>
            <a:r>
              <a:rPr lang="en-US" altLang="zh-TW" dirty="0"/>
              <a:t>functions</a:t>
            </a:r>
            <a:r>
              <a:rPr lang="zh-TW" altLang="en-US" dirty="0"/>
              <a:t> </a:t>
            </a:r>
            <a:r>
              <a:rPr lang="en-US" altLang="zh-TW" dirty="0"/>
              <a:t>might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support</a:t>
            </a:r>
            <a:r>
              <a:rPr lang="zh-TW" altLang="en-US" dirty="0"/>
              <a:t> </a:t>
            </a:r>
            <a:r>
              <a:rPr lang="en-US" altLang="zh-TW" dirty="0"/>
              <a:t>stream</a:t>
            </a:r>
            <a:r>
              <a:rPr lang="zh-TW" altLang="en-US" dirty="0"/>
              <a:t> </a:t>
            </a:r>
            <a:endParaRPr lang="en-US" dirty="0"/>
          </a:p>
          <a:p>
            <a:r>
              <a:rPr lang="en-US" dirty="0"/>
              <a:t>Option</a:t>
            </a:r>
            <a:r>
              <a:rPr lang="zh-TW" altLang="en-US" dirty="0"/>
              <a:t> </a:t>
            </a:r>
            <a:r>
              <a:rPr lang="en-US" altLang="zh-TW" dirty="0"/>
              <a:t>2:</a:t>
            </a:r>
            <a:r>
              <a:rPr lang="zh-TW" altLang="en-US" dirty="0"/>
              <a:t> </a:t>
            </a:r>
            <a:r>
              <a:rPr lang="en-US" altLang="zh-TW" dirty="0"/>
              <a:t>host</a:t>
            </a:r>
            <a:r>
              <a:rPr lang="zh-TW" altLang="en-US" dirty="0"/>
              <a:t> 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parallelism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dirty="0"/>
              <a:t>Instead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invest</a:t>
            </a:r>
            <a:r>
              <a:rPr lang="zh-TW" altLang="en-US" dirty="0"/>
              <a:t> </a:t>
            </a:r>
            <a:r>
              <a:rPr lang="en-US" altLang="zh-TW" dirty="0"/>
              <a:t>more</a:t>
            </a:r>
            <a:r>
              <a:rPr lang="zh-TW" altLang="en-US" dirty="0"/>
              <a:t> </a:t>
            </a:r>
            <a:r>
              <a:rPr lang="en-US" altLang="zh-TW" dirty="0"/>
              <a:t>resource</a:t>
            </a:r>
            <a:r>
              <a:rPr lang="zh-TW" altLang="en-US" dirty="0"/>
              <a:t> </a:t>
            </a:r>
            <a:r>
              <a:rPr lang="en-US" altLang="zh-TW" dirty="0"/>
              <a:t>improving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kernel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may</a:t>
            </a:r>
            <a:r>
              <a:rPr lang="zh-TW" altLang="en-US" dirty="0"/>
              <a:t> </a:t>
            </a:r>
            <a:r>
              <a:rPr lang="en-US" altLang="zh-TW" dirty="0"/>
              <a:t>instantiate</a:t>
            </a:r>
            <a:r>
              <a:rPr lang="zh-TW" altLang="en-US" dirty="0"/>
              <a:t> </a:t>
            </a:r>
            <a:r>
              <a:rPr lang="en-US" altLang="zh-TW" dirty="0"/>
              <a:t>multiple</a:t>
            </a:r>
            <a:r>
              <a:rPr lang="zh-TW" altLang="en-US" dirty="0"/>
              <a:t> </a:t>
            </a:r>
            <a:r>
              <a:rPr lang="en-US" altLang="zh-TW" dirty="0"/>
              <a:t>kernel</a:t>
            </a:r>
            <a:r>
              <a:rPr lang="zh-TW" altLang="en-US" dirty="0"/>
              <a:t> </a:t>
            </a:r>
            <a:r>
              <a:rPr lang="en-US" altLang="zh-TW" dirty="0"/>
              <a:t>instances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dirty="0"/>
              <a:t>Dispatch</a:t>
            </a:r>
            <a:r>
              <a:rPr lang="zh-TW" altLang="en-US" dirty="0"/>
              <a:t> </a:t>
            </a:r>
            <a:r>
              <a:rPr lang="en-US" altLang="zh-TW" dirty="0"/>
              <a:t>jobs</a:t>
            </a:r>
            <a:r>
              <a:rPr lang="zh-TW" altLang="en-US" dirty="0"/>
              <a:t> </a:t>
            </a:r>
            <a:r>
              <a:rPr lang="en-US" altLang="zh-TW" dirty="0"/>
              <a:t>parallelly</a:t>
            </a:r>
          </a:p>
          <a:p>
            <a:pPr lvl="1"/>
            <a:r>
              <a:rPr lang="en-US" dirty="0"/>
              <a:t>Similar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multi-threading.</a:t>
            </a:r>
            <a:r>
              <a:rPr lang="zh-TW" altLang="en-US" dirty="0"/>
              <a:t> </a:t>
            </a:r>
            <a:r>
              <a:rPr lang="en-US" altLang="zh-TW" dirty="0"/>
              <a:t>But</a:t>
            </a:r>
            <a:r>
              <a:rPr lang="zh-TW" altLang="en-US" dirty="0"/>
              <a:t> </a:t>
            </a:r>
            <a:r>
              <a:rPr lang="en-US" altLang="zh-TW" dirty="0"/>
              <a:t>now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thread</a:t>
            </a:r>
            <a:r>
              <a:rPr lang="zh-TW" altLang="en-US" dirty="0"/>
              <a:t> </a:t>
            </a:r>
            <a:r>
              <a:rPr lang="en-US" altLang="zh-TW" dirty="0"/>
              <a:t>corresponds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kernel</a:t>
            </a:r>
            <a:r>
              <a:rPr lang="zh-TW" altLang="en-US" dirty="0"/>
              <a:t> </a:t>
            </a:r>
            <a:r>
              <a:rPr lang="en-US" altLang="zh-TW" dirty="0"/>
              <a:t>instance</a:t>
            </a:r>
            <a:r>
              <a:rPr lang="zh-TW" altLang="en-US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4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1C51-7FDC-4090-89AA-5B54D878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2F24-70C1-43E4-BC9B-8370E19B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Compatibility issues between Vitis and system libraries: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dirty="0"/>
              <a:t>Problem:</a:t>
            </a:r>
            <a:r>
              <a:rPr lang="zh-TW" altLang="en-US" dirty="0"/>
              <a:t> </a:t>
            </a:r>
            <a:r>
              <a:rPr lang="en-US" altLang="zh-TW" dirty="0"/>
              <a:t>v</a:t>
            </a:r>
            <a:r>
              <a:rPr lang="en-US" dirty="0"/>
              <a:t>++</a:t>
            </a:r>
            <a:r>
              <a:rPr lang="zh-TW" altLang="en-US" dirty="0"/>
              <a:t> </a:t>
            </a:r>
            <a:r>
              <a:rPr lang="en-US" altLang="zh-TW" dirty="0"/>
              <a:t>2020.2</a:t>
            </a:r>
            <a:r>
              <a:rPr lang="zh-TW" altLang="en-US" dirty="0"/>
              <a:t> </a:t>
            </a:r>
            <a:r>
              <a:rPr lang="en-US" altLang="zh-TW" dirty="0"/>
              <a:t>does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provide</a:t>
            </a:r>
            <a:r>
              <a:rPr lang="zh-TW" altLang="en-US" dirty="0"/>
              <a:t> </a:t>
            </a:r>
            <a:r>
              <a:rPr lang="en-US" altLang="zh-TW" dirty="0"/>
              <a:t>up-to-date</a:t>
            </a:r>
            <a:r>
              <a:rPr lang="zh-TW" altLang="en-US" dirty="0"/>
              <a:t> </a:t>
            </a:r>
            <a:r>
              <a:rPr lang="en-US" altLang="zh-TW" dirty="0" err="1"/>
              <a:t>stdc</a:t>
            </a:r>
            <a:r>
              <a:rPr lang="en-US" altLang="zh-TW" dirty="0"/>
              <a:t>++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r>
              <a:rPr lang="zh-TW" altLang="en-US" dirty="0"/>
              <a:t> </a:t>
            </a:r>
            <a:r>
              <a:rPr lang="en-US" altLang="zh-TW" dirty="0"/>
              <a:t>required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third-party</a:t>
            </a:r>
            <a:r>
              <a:rPr lang="zh-TW" altLang="en-US" dirty="0"/>
              <a:t> </a:t>
            </a:r>
            <a:r>
              <a:rPr lang="en-US" altLang="zh-TW" dirty="0"/>
              <a:t>packages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dirty="0"/>
              <a:t>Solution:</a:t>
            </a:r>
            <a:r>
              <a:rPr lang="zh-TW" altLang="en-US" dirty="0"/>
              <a:t> </a:t>
            </a:r>
            <a:r>
              <a:rPr lang="en-US" altLang="zh-TW" dirty="0"/>
              <a:t>it’s</a:t>
            </a:r>
            <a:r>
              <a:rPr lang="zh-TW" altLang="en-US" dirty="0"/>
              <a:t> </a:t>
            </a:r>
            <a:r>
              <a:rPr lang="en-US" altLang="zh-TW" dirty="0"/>
              <a:t>safe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replace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 err="1"/>
              <a:t>libstdc</a:t>
            </a:r>
            <a:r>
              <a:rPr lang="en-US" altLang="zh-TW" dirty="0"/>
              <a:t>++</a:t>
            </a:r>
            <a:r>
              <a:rPr lang="zh-TW" altLang="en-US" dirty="0"/>
              <a:t> </a:t>
            </a:r>
            <a:r>
              <a:rPr lang="en-US" altLang="zh-TW" dirty="0"/>
              <a:t>used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v++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newer</a:t>
            </a:r>
            <a:r>
              <a:rPr lang="zh-TW" altLang="en-US" dirty="0"/>
              <a:t> </a:t>
            </a:r>
            <a:r>
              <a:rPr lang="en-US" altLang="zh-TW" dirty="0"/>
              <a:t>version</a:t>
            </a:r>
          </a:p>
          <a:p>
            <a:r>
              <a:rPr lang="en-US" dirty="0"/>
              <a:t>B</a:t>
            </a:r>
            <a:r>
              <a:rPr lang="en-US" altLang="zh-TW" dirty="0"/>
              <a:t>asic</a:t>
            </a:r>
            <a:r>
              <a:rPr lang="zh-TW" altLang="en-US" dirty="0"/>
              <a:t> </a:t>
            </a:r>
            <a:r>
              <a:rPr lang="en-US" altLang="zh-TW" dirty="0"/>
              <a:t>functions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/>
              <a:t>may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absent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2020.2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dirty="0"/>
              <a:t>e.g.,</a:t>
            </a:r>
            <a:r>
              <a:rPr lang="zh-TW" altLang="en-US" dirty="0"/>
              <a:t> </a:t>
            </a:r>
            <a:r>
              <a:rPr lang="en-US" altLang="zh-TW" dirty="0" err="1"/>
              <a:t>xf</a:t>
            </a:r>
            <a:r>
              <a:rPr lang="en-US" altLang="zh-TW" dirty="0"/>
              <a:t>::cv::flip</a:t>
            </a:r>
            <a:endParaRPr lang="en-US" dirty="0"/>
          </a:p>
          <a:p>
            <a:pPr lvl="1"/>
            <a:r>
              <a:rPr lang="en-US" dirty="0"/>
              <a:t>Check</a:t>
            </a:r>
            <a:r>
              <a:rPr lang="zh-TW" altLang="en-US" dirty="0"/>
              <a:t> </a:t>
            </a:r>
            <a:r>
              <a:rPr lang="en-US" altLang="zh-TW" dirty="0"/>
              <a:t>compiler’s</a:t>
            </a:r>
            <a:r>
              <a:rPr lang="zh-TW" altLang="en-US" dirty="0"/>
              <a:t> </a:t>
            </a:r>
            <a:r>
              <a:rPr lang="en-US" altLang="zh-TW" dirty="0"/>
              <a:t>error</a:t>
            </a:r>
            <a:r>
              <a:rPr lang="zh-TW" altLang="en-US" dirty="0"/>
              <a:t> </a:t>
            </a:r>
            <a:r>
              <a:rPr lang="en-US" altLang="zh-TW" dirty="0"/>
              <a:t>message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dirty="0"/>
              <a:t>It’s</a:t>
            </a:r>
            <a:r>
              <a:rPr lang="zh-TW" altLang="en-US" dirty="0"/>
              <a:t> </a:t>
            </a:r>
            <a:r>
              <a:rPr lang="en-US" altLang="zh-TW" dirty="0"/>
              <a:t>s</a:t>
            </a:r>
            <a:r>
              <a:rPr lang="en-US" dirty="0"/>
              <a:t>afe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manually</a:t>
            </a:r>
            <a:r>
              <a:rPr lang="zh-TW" altLang="en-US" dirty="0"/>
              <a:t> </a:t>
            </a:r>
            <a:r>
              <a:rPr lang="en-US" altLang="zh-TW" dirty="0"/>
              <a:t>u</a:t>
            </a:r>
            <a:r>
              <a:rPr lang="en-US" dirty="0"/>
              <a:t>pdate</a:t>
            </a:r>
            <a:r>
              <a:rPr lang="zh-TW" altLang="en-US" dirty="0"/>
              <a:t> </a:t>
            </a:r>
            <a:r>
              <a:rPr lang="en-US" altLang="zh-TW" dirty="0"/>
              <a:t>infrastructure</a:t>
            </a:r>
            <a:r>
              <a:rPr lang="zh-TW" altLang="en-US" dirty="0"/>
              <a:t> </a:t>
            </a:r>
            <a:r>
              <a:rPr lang="en-US" altLang="zh-TW" dirty="0"/>
              <a:t>defined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“L1/include/”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4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534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標楷體</vt:lpstr>
      <vt:lpstr>Arial</vt:lpstr>
      <vt:lpstr>Calibri</vt:lpstr>
      <vt:lpstr>Calibri Light</vt:lpstr>
      <vt:lpstr>Cambria Math</vt:lpstr>
      <vt:lpstr>Office Theme</vt:lpstr>
      <vt:lpstr>Lab C Vitis library</vt:lpstr>
      <vt:lpstr>About vision library</vt:lpstr>
      <vt:lpstr>Overview </vt:lpstr>
      <vt:lpstr>Utilities</vt:lpstr>
      <vt:lpstr>xf::cv::preProcessing</vt:lpstr>
      <vt:lpstr>Observations</vt:lpstr>
      <vt:lpstr>Suggestions for improvement</vt:lpstr>
      <vt:lpstr>Supplement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 Vitis library</dc:title>
  <dc:creator>鶴騰</dc:creator>
  <cp:lastModifiedBy>鶴騰</cp:lastModifiedBy>
  <cp:revision>51</cp:revision>
  <dcterms:created xsi:type="dcterms:W3CDTF">2021-11-21T06:26:20Z</dcterms:created>
  <dcterms:modified xsi:type="dcterms:W3CDTF">2021-11-28T21:06:43Z</dcterms:modified>
</cp:coreProperties>
</file>