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8" r:id="rId3"/>
    <p:sldId id="311" r:id="rId4"/>
    <p:sldId id="312" r:id="rId5"/>
    <p:sldId id="318" r:id="rId6"/>
    <p:sldId id="314" r:id="rId7"/>
    <p:sldId id="316" r:id="rId8"/>
    <p:sldId id="317" r:id="rId9"/>
    <p:sldId id="315" r:id="rId10"/>
    <p:sldId id="319" r:id="rId11"/>
    <p:sldId id="330" r:id="rId12"/>
    <p:sldId id="320" r:id="rId13"/>
    <p:sldId id="329" r:id="rId14"/>
    <p:sldId id="333" r:id="rId15"/>
    <p:sldId id="321" r:id="rId16"/>
    <p:sldId id="324" r:id="rId17"/>
    <p:sldId id="331" r:id="rId18"/>
    <p:sldId id="326" r:id="rId19"/>
    <p:sldId id="322" r:id="rId20"/>
    <p:sldId id="325" r:id="rId21"/>
    <p:sldId id="332" r:id="rId22"/>
    <p:sldId id="328" r:id="rId23"/>
    <p:sldId id="337" r:id="rId24"/>
    <p:sldId id="336" r:id="rId25"/>
    <p:sldId id="313" r:id="rId26"/>
    <p:sldId id="335" r:id="rId27"/>
    <p:sldId id="327" r:id="rId28"/>
    <p:sldId id="339" r:id="rId2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" initials="J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DA0000"/>
    <a:srgbClr val="008000"/>
    <a:srgbClr val="F5B098"/>
    <a:srgbClr val="FCD865"/>
    <a:srgbClr val="7171F5"/>
    <a:srgbClr val="00B100"/>
    <a:srgbClr val="080808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4D7E-3D7D-C144-820D-03C5BA0714D9}" v="1" dt="2022-10-27T07:58:2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in Lai" userId="c5f1b5dd-f663-4884-9049-e74e9ce3d781" providerId="ADAL" clId="{36354D7E-3D7D-C144-820D-03C5BA0714D9}"/>
    <pc:docChg chg="custSel modSld">
      <pc:chgData name="Jiin Lai" userId="c5f1b5dd-f663-4884-9049-e74e9ce3d781" providerId="ADAL" clId="{36354D7E-3D7D-C144-820D-03C5BA0714D9}" dt="2022-10-27T07:58:27.039" v="0" actId="7634"/>
      <pc:docMkLst>
        <pc:docMk/>
      </pc:docMkLst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413064861" sldId="256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413064861" sldId="256"/>
            <ac:inkMk id="3" creationId="{C2838BA6-C1FA-D0B2-63A5-F2E9853F5063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236447616" sldId="311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236447616" sldId="311"/>
            <ac:inkMk id="3" creationId="{6FA447B4-1F62-79BB-2603-254DBBE4FF15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518286276" sldId="312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518286276" sldId="312"/>
            <ac:inkMk id="3" creationId="{AD0D4CDF-219C-9902-D38C-844F689F1C4F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660462866" sldId="313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660462866" sldId="313"/>
            <ac:inkMk id="3" creationId="{25BDF337-B9CC-CCE1-35FD-06EA73F30E43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549592614" sldId="314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549592614" sldId="314"/>
            <ac:inkMk id="3" creationId="{8B4030EB-6218-3227-5D75-4456B46EAE33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508726415" sldId="318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508726415" sldId="318"/>
            <ac:inkMk id="4" creationId="{C761CC3A-D8A6-1323-9175-593320ECABE3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800723538" sldId="319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800723538" sldId="319"/>
            <ac:inkMk id="4" creationId="{E751C1B5-637E-D1AB-0F46-1032FBAB58D7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2188080053" sldId="320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2188080053" sldId="320"/>
            <ac:inkMk id="10" creationId="{74276377-4605-9FD4-ABBC-DAB32CCFD508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4155558207" sldId="321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4155558207" sldId="321"/>
            <ac:inkMk id="5" creationId="{51EF52C5-9967-788F-251B-92E418B15C39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588054704" sldId="322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588054704" sldId="322"/>
            <ac:inkMk id="3" creationId="{5274C196-87F5-F0FD-87D0-2B860F015E24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629568764" sldId="324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629568764" sldId="324"/>
            <ac:inkMk id="5" creationId="{E37661E7-FA65-BFD9-A051-1C57A0C618E1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83477798" sldId="326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83477798" sldId="326"/>
            <ac:inkMk id="3" creationId="{3D3F8688-02E4-0F54-7B8D-4DD23925AC4E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826826052" sldId="327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826826052" sldId="327"/>
            <ac:inkMk id="3" creationId="{E6C6FC39-E695-38EE-CF11-201BC235E272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706247657" sldId="328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706247657" sldId="328"/>
            <ac:inkMk id="3" creationId="{81DDD86A-52AE-90EE-28AF-B28C7F8340BF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1892254334" sldId="329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1892254334" sldId="329"/>
            <ac:inkMk id="3" creationId="{C264433F-D851-53AE-7565-6D485928F8A4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630559983" sldId="330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630559983" sldId="330"/>
            <ac:inkMk id="3" creationId="{207A788F-FC57-4653-89FA-44D50973E643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969287629" sldId="331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969287629" sldId="331"/>
            <ac:inkMk id="3" creationId="{712A17EF-C0D1-2A28-EAD9-68EF15422315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2505240841" sldId="332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2505240841" sldId="332"/>
            <ac:inkMk id="3" creationId="{E38A6D87-890C-6FCA-8AB0-E4221FF78965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2140064242" sldId="333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2140064242" sldId="333"/>
            <ac:inkMk id="3" creationId="{3B7A405D-3EA0-F594-A77A-ED323C1DAA7E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431419782" sldId="335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431419782" sldId="335"/>
            <ac:inkMk id="3" creationId="{7A30782C-4B2A-BD63-25D8-455FEB9BA617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144379824" sldId="336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144379824" sldId="336"/>
            <ac:inkMk id="4" creationId="{4DD444A5-DA28-28B3-0E9C-8B5BB89AA65D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950789743" sldId="337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950789743" sldId="337"/>
            <ac:inkMk id="3" creationId="{183AFFEA-DD01-126E-0471-4268322CB2B9}"/>
          </ac:inkMkLst>
        </pc:inkChg>
      </pc:sldChg>
      <pc:sldChg chg="addSp">
        <pc:chgData name="Jiin Lai" userId="c5f1b5dd-f663-4884-9049-e74e9ce3d781" providerId="ADAL" clId="{36354D7E-3D7D-C144-820D-03C5BA0714D9}" dt="2022-10-27T07:58:27.039" v="0" actId="7634"/>
        <pc:sldMkLst>
          <pc:docMk/>
          <pc:sldMk cId="3576352014" sldId="338"/>
        </pc:sldMkLst>
        <pc:inkChg chg="add">
          <ac:chgData name="Jiin Lai" userId="c5f1b5dd-f663-4884-9049-e74e9ce3d781" providerId="ADAL" clId="{36354D7E-3D7D-C144-820D-03C5BA0714D9}" dt="2022-10-27T07:58:27.039" v="0" actId="7634"/>
          <ac:inkMkLst>
            <pc:docMk/>
            <pc:sldMk cId="3576352014" sldId="338"/>
            <ac:inkMk id="3" creationId="{52F052FD-E03A-E4F1-5E21-8A543F2F83B1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5_EC1C880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FPGA execution time vs Number of iteration</a:t>
            </a:r>
            <a:endParaRPr lang="en-US" altLang="zh-TW"/>
          </a:p>
        </c:rich>
      </c:tx>
      <c:layout>
        <c:manualLayout>
          <c:xMode val="edge"/>
          <c:yMode val="edge"/>
          <c:x val="0.17964719555733358"/>
          <c:y val="3.7151702786377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number of iteration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rgbClr val="0070C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575</c:v>
                </c:pt>
                <c:pt idx="1">
                  <c:v>502</c:v>
                </c:pt>
                <c:pt idx="2">
                  <c:v>463</c:v>
                </c:pt>
                <c:pt idx="3">
                  <c:v>450</c:v>
                </c:pt>
                <c:pt idx="4">
                  <c:v>446</c:v>
                </c:pt>
                <c:pt idx="5">
                  <c:v>448</c:v>
                </c:pt>
                <c:pt idx="6">
                  <c:v>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6-4732-A277-5548169E61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2656031"/>
        <c:axId val="1502655199"/>
      </c:lineChart>
      <c:catAx>
        <c:axId val="1502656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iteration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655199"/>
        <c:crosses val="autoZero"/>
        <c:auto val="1"/>
        <c:lblAlgn val="ctr"/>
        <c:lblOffset val="100"/>
        <c:noMultiLvlLbl val="0"/>
      </c:catAx>
      <c:valAx>
        <c:axId val="150265519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FPGA execution time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0265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7D3D3-43CA-4488-B0B4-7D9A8AA03A0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63592-05C8-4AE0-8AF7-8B04174C84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2780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16792 10148 7873,'-10'-22'526,"1"5"0,-10-9 1,4 0-506,4 1 0,5-1 1,6 0-170,0-2 103,0-4 0,5 0 1,3-7-1,2-7-2,2-7 0,4-6 0,-8 23 1,1-3-1,-1-3 0,1-2 11,-1-4 1,1-2 0,1-3 0,0-1 0,0-5 0,0-2 0,1-4 0,2-1-43,-5 20 0,2-1 1,-1 0-1,0 2 1,1-1-1,0-1 1,1-5-1,0-2 1,-1 1-1,1-1 1,-1 1-1,1 0 267,0-1 0,0 1 0,-1-1 0,1 4 0,-1 1 0,1-2 0,0-4 1,0-2-1,1 1 0,0-2 0,0 1 0,0-1-473,0 1 1,1-1 0,-1 2 283,0 6 0,1 1 0,-1-1 0,-1-5 0,0 0 0,1 0 0,-2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8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21531 12676 8064,'-12'-1'-174,"1"-3"0,0 2 0,2-5 1,1 2-917,-1 2 1021,4 2 1,-6 1 0,4 0 162,-4 0 1,-1 4 0,-1 0 0,-1-2 163,-2 0 0,-1-2 0,2 0 1,-4 0-181,1 0 0,-3-2 0,5 0 0,1-3-57,-2-2 0,4-1 1,-4-4-1,1 1-57,0-1 0,1-1 0,3-3 0,-1-5 61,-3-5 1,-2 0 0,-6-5-303,1-2 183,-1-6 0,-1 1 0,-2-4 110,-4 2-28,2 0 0,-4 5 0,6 0 0,2 0 2,4-1 0,4 1 1,7 0-1,1-1-28,1 1 1,5 3 0,-1-1 0,3-2-36,1-2 0,0 7 0,1-4 0,2 4-26,1 4 99,0 6 0,-4-12 0,0 0 0</inkml:trace>
  <inkml:trace contextRef="#ctx0" brushRef="#br0" timeOffset="1">21108 11442 8023,'-31'6'0,"-2"-2"-313,0-2 1,4-8 0,1-2-1,0-2 164,2-2 219,9 0 1,-14 1 0,7-1-7,-1 0 1,3-1 0,1-1 0,-2-3-38,-2-2 1,3 3-1,-6-5 1,2-3 3,-1-1 0,1 2 0,-4-7 0,0 0-15,-1 0 1,9-2 0,1-2 0,4 0-26,3-1 1,7 5 0,-3-7 0,3 2-5,5 2 1,-1 3-1,1-2 1,-2-2 21,1 1 0,2 3 0,1-3 0,1-1 5,3 2 1,-1 3 0,4-1-1,4 1-9,3 3 1,1 4 0,3 1 0,0 0-5,1 4 0,1-1 1,7 2-1,1 0-2,2-1 1,-2 4 0,3-2-1,3 2-3,4 1 1,-4 4 0,5 0 0,2 0 0,-1 2 0,6 1 0,-4 5 0,2 0 2,3 0 1,-1 0 0,9 0 0,4 0-14,6 0 0,0 0 0,-27 0 0,1 0 0,2-1 0,-1 0 4,1 0 0,1-2 1,0 1-1,1-2 1,-2-2-1,0 0 0,0 0 1,0 0-85,0 1 1,-1-1-1,-3-2 1,-1 0-1,5 0 1,-1 0 176,-1 1 1,0 0-40,1 0 0,-1 1 0,27-6 0,-33 6 0,1 2 1,0-1-1,-1 2 8,30-1 1,0 2 0,-3 2 0,1 2-78,0 2 0,-7 6 0,4 6 1,-2-1-12,1 2 0,-8-2 0,4 4 0,-3 1 0,-6-2 0,2-1 0,-8-5 0,-3 1 18,-2 3 0,-3-7 0,0 3 0,-5-2 12,-4 1 1,-6-4 0,2 1 0,-2 0 54,-5-1 1,-2 3-1,1-3 1,-2 1 191,-2-1 1,0 1 0,-2 5-232,1 3 16,0-3 0,-3 5 0,1-2 0,2 4-33,-1 2 0,-2 1 0,-1 1 1,2-1-55,2 1 0,-3-5 0,3 1 0,-3 0 40,-1-2 0,0 0 0,-1-3 0,-2 0 41,-1 0 1,0-2-1,3 0-21,-3 2 1,1-1 0,-3 1 0,-1-2 13,1-1 0,2 1 1,-4 1 36,-1 2-49,-2 5 1,0-7 0,-1 5 50,0-2-49,-5 9 1,3-7 0,-4 9-13,1-3 13,-4-2 1,6-2 0,-4 0 0,-2 1 23,-1-1 0,-2-4 1,1 1-1,-2-1 6,-3-2 1,2-2 0,-4-1-1,-1-1-14,-3 1 0,0 0 0,-8 0 1,-1 1 26,-3 2 0,0-2 1,-7 3-1,-1-3-14,1-1 1,3 0-1,-1-2 1,3-1 6,1-1 0,9-5 1,4 1-1,2-2-43,2 2 0,3-2 1,-3 3-1,0-1-4,0 0 1,1 0 0,-5-4-53,-2 0 60,-2 0 1,1-4-1,0-2 1,0 1-10,-1 0 1,2-3 0,-3 3 0,3 0 5,2-1 1,9-1-1,-7 1 1,6 0 3,3-3 0,3 2 1,1-1-1,-2-1-2,-1-1 1,2 2 0,2 0 0,-2-1-1,-2-2 0,4 0 1,-9-1-1,-1 0 16,-5 0 0,4 1 0,-6-1 0,1-1 55,0-3 1,0 3 0,3-3 155,3 3-160,3-4 1,2 4 0,1-4 0,1 2-20,1-1 0,5 0 0,-4 4 1,1 2-21,0 2 0,-3-1 1,-5 4-1,-4 0-59,-4-1 0,2 1 0,-8 3 0,-3-4-27,-1 0 1,4 2-1,-1-4 1,2 0 7,1 2 1,10-5 0,-2 5 0,7-2-369,8 0 1,6 0 0,2-4 417,2 1 0,6-1 0,6 0 0</inkml:trace>
  <inkml:trace contextRef="#ctx0" brushRef="#br0" timeOffset="2">18932 16287 8073,'-23'0'0,"3"0"0,1 0 0,-2 0 0,4 0 0,1-2 0,3 0-1053,1-2 707,1-5 1,-1 3 470,0-1-120,0-4 1,4 5 0,2-6-1,-1 0 65,1 0 1,2 1 0,-4-1 64,-1 0 0,2 2 0,1 0 0,-1 4-100,1 1 0,-2-5 0,-4 4-52,0-1 1,5-3-1,-1 2 1,-1-2 26,-2-2 0,3-5 1,0-1-1,1-3-11,0-3 1,-2 2 0,5-8 0,1 0 7,2 0 1,1 1 0,0-4-1,1 1-37,3 3 0,3-1 1,5 4-1,1 1 26,2 0 0,4 8 1,4-5-2,1 4 3,-1 2 0,2 4 0,1 1-42,2-1 43,4 0 0,0 4 0,4 2 0,2-1-9,0 1 1,-3 3 0,7-1-1,0 1 67,0-1 0,-7 3 1,3-4-1,0 1-11,-2 0 1,1 0-1,-2 4 1,2 0-75,2 0 0,-1 0 0,5 0 1,3 0 33,3 0 0,2 4 0,6 1-136,-1 2-55,4 1 1,-4 0 0,7-1 76,-1 3 91,-26-5 1,-1 0 0,19 5-1,8 0 7,0-3 26,2 1 0,-20-1 1,1-3-1,-6-3 26,-5-1 0,-7 4 0,-1 0 0,-3-2 31,-4 0 0,-3-1 1,2 2-1,-1 2-5,-3 1 1,0 2-1,-4 4 1,-1 0-63,-1 0 1,-2-1 0,2 1 0,-4 0-124,-2 0 0,-2-1 0,0 1 0,0 1 63,0 3 0,-2-6 0,0 5 0,-4-1 94,0-1 1,-3 0-1,-4-1 1,-2 0-30,1-1 0,2 1 1,-6 1-201,1 3 177,1-3 1,3 4 0,-1-5-1,-3 1-29,-2 3 1,4-2 0,-3 4-1,-1 1 46,1-1 1,-2-3-1,-5 4 1,-1-1 21,-1 0 0,-6-2 0,3 2 0,-2 1-14,-4-1 1,2-2 0,-6 2 0,1-1 37,1-3 1,2-1 0,-5-1 0,0 0-16,3 0 0,0-5 1,0 0-1,-3-2 35,-5-2 1,0-2 0,-7-1 157,0 0-322,-13 0 1,6 1 0,22 1-1,0-1 29,0 1 1,-1 0 32,-5 0 0,0 0 0,8 0 1,0 0-1,-3 0 0,0 0 1,0-1-1,1 0-123,0 0 1,1 0 0,-29-1 0,-1 0 153,10 0 0,0-4 0,18 0 0,7 1 0,4 2 0</inkml:trace>
  <inkml:trace contextRef="#ctx0" brushRef="#br0" timeOffset="3">6750 16534 7660,'-28'-14'-193,"1"-1"1,-4-2-1,2-5 110,-1-2 1,2 3-1,-2-5-205,2 5 354,-10 4 1,9 5 0,-9 1 0,0-1-20,2 0 0,2 4 0,1 2 0,-2-2 75,-2-3 1,7 2 0,-3-6-1,5 0-48,1 0 1,9-4 0,-4-4 0,4-2-29,3-3 0,6 1 0,3-6 1,2-3-64,5-5 0,4 3 0,8-9 1,4 2-89,7 0 1,2 9-1,8-7 1,2 5 31,1 2 1,1 10 0,0 5 0,4 6 34,3 4 1,1 3 0,6 0 113,-3 5-64,11 1 1,-12 2 0,18 0 0,-32 0 0,2 0-2,1 0 0,1 0 1,-2 0-1,1 0 0,1 0 1,1 0-1,1 0 1,1-1-39,-1-1 0,1 0 0,-3 1 0,0 1 0,2-2 1,1 0-1,-3 1 0,1 2-20,-3 0 1,0 2 0,21 3 0,4 7 0,-7 2-5,-8 0 1,-8 6 0,-10-1 0,0 3 91,-2 5 0,-4-3 0,4 2 0,-2-2-19,-1-2 1,-6-2 0,7 0 0,-2 1-11,0-1 0,-3 0 0,-5 1-155,-5-2 143,-4 2 1,-5-3-1,-1 3 1,-3 0 44,-4 2 1,-7-4 0,-5 8 0,-2-2-69,-2 1 0,1-4 0,-1 3 0,1 0-8,-1-1 0,-1 1 0,0-1 1,-1 1 19,0 0 1,4-6 0,-5 4-1,0 0-29,0-3 1,1-4 0,-3 0 0,2-2 17,1 0 0,-2-9 1,-6 5-1,0-5 25,-1-3 0,4 0 0,-11-1 0,-4 2-27,-1-1 0,-8 2 1,-4 0 217,-6 2-292,26-3 0,-2 0 0,2 0 1,-1-1-1,-6 1 0,0 0 124,-1 1 0,-1-1-49,-4-1 0,-1 0 0,3 1 0,0 1 0,-2-2 0,-1-1 1,0 1-1,0-1 23,0 1 0,0-1 0,1 2 0,0 0 0,-1-2 0,0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3187 9854 8036,'-26'15'-23,"-6"-4"127,6-7 0,-10 0 0,11-8 11,3-4 0,6-1 1,0 0-906,3 1 674,-4 6 1,-2-5 0,-8 5 0,-4-4-59,-7 0 1,-2-3 0,-14-6 0,-2-2 178,-6-1 0,2-4 1,24 8-1,-1-1 0,0-1 1,0-2-12,-1 0 0,0 0 0,2 0 0,1 0 1,-1-3-1,1-1 0,-1 0 0,1-2-53,0 0 1,2-1 0,2-3 0,2 0-1,-1-4 1,1 0 0,0-3 0,1-1 59,-1-1 0,1-2 1,3 1-1,-1-2 0,-4-6 1,-1 0-1,-1 0 1,0 0-112,-2-1 0,0 2 0,1 5 0,-1 0 0,-2 1 0,-2 0 0,-1 0 0,0 0 107,-3-1 0,1 1 0,4 4 1,-1 1-1,-5-4 0,1 0 0,2 1 1,1 0 12,2-1 1,2 0 0,6 1-1,1-1 1,-3-5 0,2-1 173,2 0 1,3-1-191,0-7 0,3 0 0,9 5 1,3 1-1,1-8 0,2-1 1,1-2-1,2-2-18,1-2 1,2-1 0,0 2 0,1 0 0,0 15 0,2 0 0,-1-1 0,2 1 0,1 0 0,1-1 31,0 0 1,2 0-1,-1 1 1,1-15 0,1 0-1,-2 15 1,1 0 0,0 0-1,0 1 1,-1 0 0,0 0 12,5-19 1,-1 1-1,-1 6 1,1 2-1,-1 0 1,0 0 0,2 0-1,1 1 27,1 0 1,1 1 0,0 2 0,1-1 0,7-3-1,1 0 1,3-1 0,3 0-9,3 0 0,2 0 0,1 3 1,2 0-1,-7 12 0,1-1 0,0 0-1060,2 0 0,1-1 1,1 0 1009,6-6 0,2 0 1,1 2-1,-5 5 1,1 2-1,0 0 0,6-4 1,1-1-1,1 1 1,-11 11-1,-1-1 1,1 0-1,1 1 8,0-1 0,0 0 1,1 1-1,0 0 0,11-7 1,1 1-1,0-1 0,-10 8 1,0 0-1,0 0 0,1 1 1,-2 1-1,1 1 0,0 0 1,0 1-148,14-9 1,1 2-1,-1 1 1,-5 3 0,0 2-1,2-1 1,-8 6-1,2-1 1,0 1 0,0-1-1,0 1 1,1 1 0,-1-1-1,1 1 126,1 0 0,0 0 0,-1 1 0,1 0 0,-2 1 0,0 0 0,0 0 0,2 0 0,2-1 0,1 1 0,1-1 1,1 1-1,2-1 0,0 1 0,1-1 0,0 1 18,2-2 0,1 1 1,0 0-1,0 1 0,-2 2 1,-1 0-1,1 1 0,0-1 1,-7 3-1,1-1 0,0-1 1,0 1-1,0 1 0,0-1 1,0 1-1,0 1 0,0-1 1,0 0-34,1 1 1,1-1-1,0 1 1,0-1-1,-1 1 1,9-2 0,-1-1-1,0 1 1,2 0-1,-8 2 1,1 0-1,1 0 1,0 0 0,0 1-1,0-1 1,-1 1-1,1 0 1,0 0 0,0 0 37,-1 1 0,0 0 0,0-1 0,0 1 0,-1 0 0,-2 0 0,-1 1 0,1-1 0,-1 1 0,1 0 0,2-1 0,0 1 0,0 0 0,1 1 0,0-1 0,0-1 0,1 1 0,0 0 0,0 0 0,1-1 0,-1 1 0,2 0 0,-1-1 0,-1 1 0,0 0 0,-3 2 0,-2 0 0,0 0 0,1 1 0,0-1 0,4-1 0,1 0 0,-1 0 0,1 0 0,0 0 0,-1 1 0,-1 0 0,1 0 0,0 0 0,-1 1 0,1-1 0,1 1 0,-1-1 0,0 1 0,-1 0 0,10-1 0,-2 0 0,0 1 0,2 0 0,-9 1 0,1 0 0,1 1 0,0-1 0,0 1 0,-1 1 0,1-1 0,-1 1 0,1 0 0,-1 0 2,1 1 1,0 0 0,0 0 0,-1 1-1,0 0 1,-3 1 0,-1-1 0,0 2 0,0-1-1,1 1 1,2 0 0,2 0 0,-1 0 0,1 0-1,0 1 1,2 0 0,-1 0 0,1 0 0,0 0-1,-1 1-6,2 0 0,1 1 1,-1-1-1,0 1 0,-1 0 1,-2 0-1,-1-1 0,-1 1 1,1 0-1,1 0 0,5 1 1,0 1-1,0 0 0,1 0 1,-1-1 3,-2 1 0,0-1 0,0 1 0,0-1 0,2 0 0,-7 0 0,1 0 0,1 0 0,0 0 0,0-1 0,-2 0 0,6 0 0,-1-1 0,-1 1 0,1-1 0,1 0 0,-7 0 0,2-1 0,-1 1 0,2 0 0,-1-1 0,0 1 0,0-1 0,1 0 0,0 0 0,-1 1 0,1-1 0,-1 0 0,1 0 0,-1 0 0,0 0 0,0 0 0,-1 0 0,1 0 0,-2 0 0,0 0 0,0 0 0,0 0 0,-1 0 0,2 0 0,1 0 0,0 0 0,0 0 0,0 0 0,0 0 0,1 0 0,-1 0 0,0 0 0,0 0 0,0 0 0,0 0 0,0 0 0,1 0 0,-1 0 0,1 0 0,-1-1 0,0 2 0,-1-1 0,7 1 0,-2-1 0,1 2 0,-1-1 0,1 0 0,-8 0 0,1 1 0,0-1 0,0 1 0,0-1 0,-1 1 0,10 1 0,0 0 0,-1 0 0,0 0 0,0 1 0,-1 0 0,1 1 0,-1-1 0,0 1 0,-1 0 0,-4 1 0,-1-1 0,0 0 0,1 1 0,-1 0 0,2 1 0,1 0 0,0 0 0,-1 1 0,1-1 0,0 2 0,-1-1 0,1 1 0,0 0 0,-1 0 0,0 0 0,0 0 0,-1 0 0,1 1 0,-1 0 0,-2 0 0,-1 0 0,1 0 0,-1 1 0,1 0 0,1 1 0,1 0 0,-1 0 0,1 1 0,-1-1 0,1 1 0,-1 0 0,0 0 0,0 0 0,1 1 0,-1-1 0,1 1 0,0 0 0,0 0 0,-2 0 0,8 3 0,-1 1 0,0 0 0,0 1 0,-8-3 0,1 0 0,0 1 0,-1 1 0,0 0 0,-1 0 0,-1 0 0,0 1 0,-1 0 0,0 1 0,0 0 0,0 0 0,-1 0 0,0 1 0,-1 0 0,10 4 0,-2 0 0,-1 1 0,1 0 0,0 0 0,1 2 0,-1 0 0,0-1 0,-1 1 0,-1 0 0,1-1 0,-1 1 0,-2 0 0,0 0 0,-1-1 0,0 0 0,-3-2 0,0 0 0,0 0 0,0-1 0,0 2 0,0-1 0,-1 1 0,0-1 0,-1 0 0,-1 1 0,0-1 0,0 0 0,-2-1 0,0 1 0,-1 0 0,-1-1 0,8 6 0,-2 0 0,0 0 0,4 1 0,0 0 0,-1 0 0,-3-2 0,0 1 0,-2 0 0,2 2 0,-2 0 0,0 0 0,-6-3 0,-1-1 0,-1 0 0,1 3 0,0 1 0,-1-1 0,-1 1 0,0 1 0,0-1 0,-3 0 0,0 0 0,-1 1 0,-1-1 0,-1 0 0,0 0 0,0 2 0,0 1 0,-1 0 0,0 0 0,-1 1 0,-1 1 0,1 1 0,-1 1 0,-1-1 0,8 14 0,-1 1 0,-10-16 0,-1 2 0,-1 0 0,10 16 0,-3 1 0,-2-1 0,-2 1 0,-3-4 0,-2 2 0,-2 3 0,-1 2 0,-3-1 0,-2-1 3,-2-3 0,-2 0 0,-2-1 0,-1-1 0,-1 1 0,-2 0 0,-2 2 0,-1 1-6,-2 1 0,-2-1 0,-3-3 0,-2-1 0,-5 4 0,-2 0 0,-3 1 0,-1-1 3,-4 1 0,-1 1 0,1-3 0,-3-1 0,6-15 0,-3 0 0,0 0 0,-1 0 0,-1 0 0,-1-1 0,-1 0 0,0 0 0,-1-2 0,-1 0 0,-2-1 0,1 0 0,-1 1 0,-1 0 0,0-1 0,-1 1 0,0-1 0,-1 0 0,-1 0 0,0-1 0,1-1 0,-15 9 0,0-2 0,13-11 0,-1 1 0,0-2 0,0-2 0,-1-1 0,1-1 0,-2 1 0,1-2 0,-1 0 0,-17 7 0,-1-3 0,-2 0 0,-2-1 0,20-10 0,-1 0 0,0-1 147,0-1 1,0-1 0,-1 0 0,-2 1-1,1-1 1,-2-1 0,0 1 0,-2 0-1,0-1 1,-1 2 0,-1-1 0,0 1-128,-3 0 0,-1-1 0,1 2 1,3-1-1,-1 2 0,0-1 0,-7 3 1,-1-1-1,0 2 0,-1 1 0,0 1 1,-1 1-23,13-5 1,0 1 0,-1 0 0,2 1 0,-14 4 0,1 2-1,-2 0 1,12-4 0,-1 0 0,0 1 0,0 0 0,-2 0 0,1 0-1,0 0 1,0-1-45,0 1 0,0 0 0,0 0 0,0-1 1,-1-1-1,1-1 0,-1 0 0,-1 0 1,0 0-1,0 0 0,-1 0 0,0 0 1,-1-2-1,0 0 0,0-1 0,0 0 27,-2 0 1,0-1-1,1-1 1,0 0-1,3-2 1,1 0 0,0-1-1,-2 0 1,-4 0-1,-3 0 1,1 0 0,-1-1-1,1 0 1,0-1-1,0 1 1,0-1 12,-1 0 1,-1 0-1,1 0 1,-1-1-1,3 0 1,1 0-1,-1-1 1,-1 0-1,-2 0 1,-1 0-1,0-1 1,-1 0 0,13-1-1,0 0 1,-1-1-1,1 0 1,0 0 14,-1 1 1,1-1 0,-1 0-1,1-1 1,0 1 0,-12 0-1,1 0 1,-1 0 0,0 0-1,11-1 1,0 1 0,-1 0-1,0 0 1,0 0 0,0 0 0,0 0-1,0 1 1,0-1 0,0 0-2,-1 0 1,-1 1 0,1-1 0,0 1 0,1-1 0,-10 2 0,1 1 0,1-1-1,-2 0 1,8 0 0,1-1 0,-2 0 0,1 1 0,0 0 0,0 0 0,0 0 0,0 0-1,0 1 1,0-1-23,-1 1 1,0 0 0,-1-1 0,1 1 0,1 0-1,2-1 1,2 1 0,-1-1 0,1 0 0,-1 0-1,-3 0 1,0 0 0,-1 0 0,1 0 0,0-1 0,-1 1-1,1-1 1,0 0 0,0 0 0,1 0 15,0 0 0,0 0 0,1-1 1,0 0-1,0 0 0,0 0 1,1 0-1,1-1 0,-1 0 1,-1 0-1,0 1 0,-1 0 1,0-1-1,0 1 0,0 0 1,-1-1-1,0 1 0,0-1 1,0 0-1,0 1 7,-2-1 0,1 0 0,-1-1 1,1 1-1,0 0 0,-8 0 1,2 1-1,-1-1 0,-1 0 1,8-1-1,0 1 0,-2-1 0,1 0 1,0 0-1,1 0 0,0-1 1,0 1-1,0 0 0,0 0-21,-1-1 0,0 1 0,0 0 0,0-1 0,1 1 0,3-2 0,0 1 1,1-1-1,0 1 0,-1-1 0,-2 1 0,1 0 0,-2 0 0,1 0 1,0 0-1,0 0 0,-1 0 0,1 0 0,-1 0 0,1-1 27,-1 1 1,0 0 0,-1-1 0,2 1-1,0 0 1,-9 1 0,0 1 0,1-1 0,-1 0-1,10 0 1,0 0 0,-2-1 0,1 1 0,1-1-1,0 1 1,1 0 0,0 0 0,0 0 0,0 1-20,0-1 1,0 0 0,-1 1 0,2-1 0,0 0 0,-9 2-1,2-1 1,0 0 0,-1 1 0,8-2 0,-1 1 0,-1 0-1,0 0 1,1 0 0,1 0 0,-1 0 0,1 0 0,-1 0-1,1 1-29,1-1 1,-1-1 0,1 1 0,-1 0 0,2 0 0,-11 0 0,1 1 0,0-1-1,-1 0 1,-2 0 0,-2 0 0,1 0 0,-1 0 0,13-1 0,-1 1 0,0-1-1,1 1 1,-1 0 24,-1 0 1,1 0-1,-1 0 1,0 0 0,2 1-1,-9-1 1,0 1 0,1-1-1,-1 1 1,9-1 0,-1 1-1,-1 0 1,1 0-1,1-1 39,-11 2 0,1-1 1,-1 0-1,0 0-28,8 0 1,-2-1-1,0 0 1,1 0-1,2 0 1,-4-1-1,1 0 1,1-1-1,-1 0 1,-7 0-1,0 0 1,-1 0-1,0-1 1,2 0-1,0-1 1,0 0 0,0-1 9,2 0 1,1-1-1,-1 0 1,2-1-1,4 1 1,0 0 0,1-1-1,0 0 1,-3-1-1,0 0 1,0 0 0,-1-1-1,1 0 1,-1 1-1,1-1 1,0 0-14,-1-1 1,1 1 0,-1 0 0,2 0 0,4 0 0,1 0 0,0 0 0,0 0-1,-2-1 1,-2 0 0,1-1 0,1 0 0,1 0 0,0 1 0,1-1 0,-1 0-34,1 0 1,0-1 0,1 1 0,0-1 0,-12-2 0,2-1 0,-1 0 0,11 1 0,1-1 0,-1 1 0,0-1-1,2 0 1,0-1 0,0 1 0,0-1 27,-15-4 1,1 0 0,1-1 0,6 1 0,1 0 0,-1 0 0,-1-1 0,-1 0 0,0 0 0,2 1 0,0-1-1,0 0-39,1 0 1,0 0 0,2 0 0,5 2-1,0 1 1,1-1 0,-3 0 0,-1 1 0,2-1 43,2 2 0,2 0 0,0 0 0,-18-7 0,1 2 0,6 4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8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15769 5209 7920,'-12'0'0,"1"0"0,-1-1 0,0-2-127,0 0 0,1-5 60,-1 4 1,0-1 107,0 1 1,-1 1 0,-2-4-1,-5 2-89,-2 3 1,-3 0 0,-1 1 0,-3-2-51,-1-1 1,-1 1 0,-5 3 0,1 0 39,0 0 1,0-4 0,-1-2 0,0-1 29,-4-6 0,7-2 0,-4-7 1,0-6 38,1-4 0,2-6 0,-5-10 0,1-5 37,18 24 0,1 0 1,-1-2-1,0 0 1,-2-3-1,0 0 1,-1 0-1,1-1 54,2 1 1,0 0-1,1 2 1,0 0-1,2 1 1,1-1 0,-11-28-1,7 3 0,7 12 0,5-4-116,5 5-11,1 0 0,9 11 0,5-2 1,7 1-110,7 0 1,6-1 0,6 1-301,1 3 287,5-3 1,-1 5 0,8-3 0,5 6 60,6 5 1,-2 4 0,-27 12 0,2 0 0,2 1 0,0 0 42,2 1 1,-1 2 0,1 2 0,-1 2 0,2 1 0,0 0 0,1 1 0,1 2 71,-1 0 0,1 1 0,-1 1 0,-1 1 0,3 1 0,-1 1 0,-1 0 0,0 0 8,1 0 0,-1-1 0,-5-1 0,0 0 1,2 0-1,-1-1 0,-1 2 0,-1-1 3,-3 1 0,0 1 1,29 8-1,-6 1 1,-5 2-26,-7-2 0,-12 1 0,2 4 1,-6 3 10,-4 1 0,-12-3 0,0 3 0,-6 0 72,-6 0 0,-10 3 0,-10 5 0,-7 2-17,-12 2 0,-8 1 1,17-19-1,-2-1 0,-2 1 1,-2-1-63,-3 1 1,-1-1 0,-1 0 0,-1-1-1,-3 1 1,-2 0 0,-2 1 0,0 1-296,-3 1 0,-2 0 1,-2 0-1,-2 1 0,18-8 1,0 0-1,-1 0 276,0 1 0,1 0 0,-1 0 0,-2 1 0,-1 0 0,2 0 0,-17 10 0,2 1 0</inkml:trace>
  <inkml:trace contextRef="#ctx0" brushRef="#br1" timeOffset="1">8290 11254 12170,'-23'0'0,"1"0"0,1 0-169,1 0 1,6-4 0,-3-2 0,1 0-407,0-3 439,-5-2 0,3-6 0,-7-4 50,-2-5 1,-1-5 0,-6-7 0,-3-5-230,-4-7 1,2 2 0,18 18-1,0-1 1,0-1 0,0 1 230,0-1 1,0 0-1,4 2 1,-1 0 0,0-2-1,0 0 1,0-1 0,2-1 343,1 1 1,1-1-1,1 3 1,1 0 0,-8-31-1,5 5-166,2 2 0,5 7 0,1-1 1,1 5-230,-1-1 0,3 9 0,-2 2 0,1 4 61,2 4 0,2 1 1,1 1 133,0 1 18,10-6 0,6-1 1,15-5-1,10-2-23,7-2 1,-20 19-1,1 1 1,5-4-1,0 0 1,4-2-1,2 0-29,0-1 0,2 0 1,3 0-1,3 1 0,2-1 1,2 0-1,0 0 0,1 1-116,2-1 1,-1 2-1,-4 4 1,2 1-1,4-1 1,1 1-1,-2 3 1,0 2 95,0 0 0,0 3 0,-5 3 0,0 2 1,2 0-1,0 1 0,-1 1 0,1 2 2,-1 0 0,0 1 0,1 0 1,0 1-1,1-1 0,0 2 0,0 0 1,0 0-33,0 3 1,-1 0 0,-6 0 0,-1 1 0,3 4 0,1 2 9,-4-1 1,0 1-7,1 0 1,-1 0-1,-6-1 1,-2 0 0,1-1-1,-1 1 1,-3 0 0,0 1-60,26 11 1,-8 2 0,-4-1-1,-6 2-3,-7 3 0,-12 2 1,-4 6-1,-6 3 97,-5 5 0,-4 4 0,-8 7 0,-6 8 13,1-30 0,-1 1 0,-2 5 0,-2 1 0,-4 1 0,-2 0 0,-1 3 0,-1 1-85,-2 1 0,-2-1 0,3-2 0,-2-2 0,-5 3 1,-1 0-1,-1-4 0,0-1 96,-2 0 1,0-3 0,1-7-1,-1-1 1,-3 3 0,-2-2-1,0 0 1,0-1-23,0-2 1,0-1 0,-3-1 0,0-1-1,-3-1 1,-2 0 0,-4 2 0,-2 0 46,-5 3 1,-2-1 0,2-2 0,-1 0 0,13-5 0,-2 1 0,1 0 0,-2-1-1,-1 1 1,0 0-232,-4 0 1,0 1 0,1-1 0,3-1 0,1 0 0,-1 0 0,-2 1 0,-1 1 0,0-1 131,2-1 0,0 1 0,0-2-3,0 0 0,-1-2 0,2 0 0,-14 3 0,1-3 0,2-3 0,1-1-325,7-3 0,1-1 200,-4-1 0,3-4 0,-11-9 0,26 0 1,1-1 162,4-4 0,2-1 0,-22-10 0,2-9 0,2-3 0</inkml:trace>
  <inkml:trace contextRef="#ctx0" brushRef="#br1" timeOffset="2">13923 11030 9460,'-24'0'-421,"5"0"1,-1-1 0,-1-2 144,-1-1 1,3-5-1,0 3 654,2-1-401,-4-3 1,8 7 0,-2-5 0,0 0 41,0 2 1,1-5-1,-1 4 1,2-5 23,1-4 0,-5 2 0,-1-5 0,-3 0 39,-3-3 0,1 3 0,-11-8 0,-4-3-6,-3-3 0,6-5 0,-1-3 0,0-8-57,4-3 1,5-6 0,15 27 0,2-2 0,3-1 0,1-1-11,2-1 0,3 0 0,3 1 1,1-2-1,2-3 0,2-1 0,2 0 1,2-1-58,1 0 1,2 0 0,1 0 0,1 1-1,2 0 1,2 2 0,0 1 0,0 0-4,1 2 1,0 1-1,0 4 1,1 1-1,1 0 1,1 1-1,0 3 1,1 0 20,0 1 1,1 2 0,1 2 0,2 2 0,3 0-1,1 1 1,3-2 0,0 2 16,2-1 0,0 1 0,2-1 0,1 2 0,2 0 0,0 1 0,2 1 0,0 1-2,1 2 0,0 1 0,-6 2 0,1 2 1,2-1-1,1 2 0,-2 0 0,0 2 19,-2 2 0,0 0 0,25 1 1,-4 2-1,-6 3 1,-5 4 1,-7 7 0,-6 0 0,-6 1 8,-4 1 1,-4-5-1,4 1 1,-2-5-20,-2-3 1,1-1-1,-1-4 1,1 0-3,-1 0 0,-2 4 1,0 1-1,1 1 21,-1 4 1,-4 0-1,3 3 1,1 4 19,1 7 1,2 0 0,-1 8 0,1 2-3,-1 4 0,2 5 0,1 6 0,2 5-120,-2 3 1,-2 0-1,-12-26 1,0 0-1,13 30 70,2-3 0,-6-7 0,1-2 0,-3-4 108,-5-4 0,-1-3 0,-2-6 0,-4-2-106,-3-2 1,-8-5-1,-3 7 1,-5 0-17,-4 1 0,0 1 0,-6 7 1,-4 5 14,-3 1 1,-3 5-1,-6 1 1,18-24-1,-1 1 11,1 0 1,-2 0 0,1-1 0,-2-1 0,-1 5 0,-2 0 0,0-2 0,-1-2-44,-1-1 1,-2-1 0,2-2 0,-2-2 0,-4 0 0,-2-1 0,0-1 0,-1-3 45,0-2 0,-2-2 0,-2 0 0,-3-3 1,-1-1-1,-2-1 0,-4 1 0,0-1-121,-5 0 0,-1 1 0,3 1 0,-1 0 0,-8 1 0,-1 0 0,-1 1 0,1 0 121,19-3 0,0 0 0,1-1 0,-15 3 0,-1 0 0,-2-1 0,-1 0 3,2 0 0,2-1 0,1 2 0,1-1 0,5-3 0,2-1 0,0 0 0</inkml:trace>
  <inkml:trace contextRef="#ctx0" brushRef="#br0" timeOffset="3">18015 10583 7455,'-12'0'-451,"1"0"1,3 0 0,0 0 503,-1 0-175,-2 0 0,4 4 98,-1 0 1,4 1-1,-4-1 35,-1 4 0,2-1 0,-1-1 0,1 1 38,0-1 1,-3-3-1,2 1 1,-3-2-16,0 2 1,-1-2-1,0 2-162,0-3 131,1 4 1,1-2 0,0 5-1,-3-1-16,0 0 0,-2 3 0,0-3 0,-6 1 61,-5 0 1,-3-6-1,-9 2 1,-8-3 79,-5-1 1,-1-6-1,-4-5 1,-3-4-102,-1-4 0,1 0 1,27 8-1,0 0 1,-31-10-22,2 1 1,5 4-1,-8-2 1,31 9-1,-1 1 18,1 1 0,0 0 1,-27-6-1,-1 1 0,1 0-100,0 1 1,1 4 0,-5 3-1110,4 3 1184,24-2 1,0 1 0,-13 0 0,-10-3 236,7 0-227,-1-2 0,19-6 1,-1-3 230,5-3-140,-5-9 1,15-3 0,-6-7 0,5-4-37,6-3 1,1-6-1,4-12 1,6 29 0,1 0-59,3-3 1,0 1-1,3 2 1,1 0 0,3-1-1,2 1 1,1 0 0,1 1 38,1 0 0,2 1 1,16-22-1,5 3 1,4 4-182,8 3 0,2 5 0,-17 14 0,2 0 0,3 0 0,1 0-94,2 1 0,2 0 1,-1 1-1,2 0 0,2 1 1,1 0-1,4-1 0,1 0 198,3 0 1,0 2 0,0 1 0,1 2 0,3-1 0,1 2 0,-1 3 0,1 1 64,-2 2 0,1 1 1,-7 1-1,-1 2 0,5 3 1,0 1-1,0 1 0,0 1 30,0 2 1,-2 1-1,-5 1 1,-2 1-1,1 3 1,-1 1-23,-4-1 0,0 1-35,4 3 0,-1-1 0,18 5 0,-29-6 0,0 1 0,22 11 4,-9 1 1,-12 3 0,-2 1 0,-7 2 7,-7-2 0,-10 0 1,-5 0-1,-4 3 57,-4 1 0,-4 4 0,-9 6 0,-7 8-35,-6 4 1,-6-1 0,15-20 0,-1 2 0,-4 1 0,-1 0 2,-2 1 1,-2 0 0,2-3 0,-2-1 0,-2 2 0,0 1-1,-4-1 1,-1 0 4,-2 1 1,-1-1-1,3-3 1,-1 0-1,-6 3 1,0-1-1,0-2 1,0-1-125,-1-1 1,1-1 0,4-3 0,0 0 0,-4 2 0,0-1-1228,2 0 0,0 0 1235,-1 2 0,0-2 0,7-6 0,1-1 0,-1 0 0,1 0 68,4-3 0,0-1 0,-1 0 0,2 0 0,-16 5 0,-3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9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13994 10677 8417,'-16'-52'-1188,"0"-3"1009,0-7 1,10 27 0,-1 0-1,0-3 1,0-2-928,-1-1 0,0 0 1451,-2-11 0,-1 0-194,5 12 1,-1-1 0,-3-7 0,-2 0 0,3 8-1,-1 3-154,-1 0 0,-1 3 1,-7-18-1,-1 11 1,2 6-50,4 6 0,-1-2 0,13 1 0,4-4-70,9-5 1,7 2 0,11-14 0,7-4 45,-14 25 1,2 0 0,0 1 0,2 1 0,2-3 0,1 0 0,1 1 0,1 0 17,1 2 1,1 0-1,-2 1 1,2 0 0,1 4-1,1 1-302,0 0 1,2 1 377,4 0 1,1 1-1,-3 2 1,1 1-1,4-1 1,2 2 0,2 0-1,1 0-41,1 2 1,0 1-1,-4 2 1,0 2-1,4 1 1,0 2 160,-1 1 0,1 1-136,12 0 0,-1 3 0,-12 3 0,-1 2 0,8 1 1,0 2-1,-3 2 0,-1 3 2,-2 2 0,-1 2 1,-4 0-1,-1 2 1,5 4-1,-1 2 1,-3 0-1,-1 1-40,-3 1 1,-3 1 0,-7-2-1,-3 2 1,0 0 0,-1 2 0,-4 0-1,-2 2 36,-3 1 1,-3 0 0,-3 0 0,-2 1 0,-2 5 0,-1 0-1,-2 0 1,-1 0 11,-1 1 0,-2-1 0,-5-4 1,-1 0-1,-2 4 0,-2 1 1,-2-1-1,-2 0 10,-2 0 1,-1 0-1,2-5 1,-2 0-1,-4 1 1,-1 0-1,-1 1 1,0 1-10,-1 1 0,-1 0 0,-2-3 0,-2 0 0,-3 4 1,-2-1-1,-1-2 0,-2 0 8,-2 0 0,0-2 0,1-4 0,0 0 0,-6 3 0,-2 0 0,-1-2 1,-1 0 56,-1-1 1,-2-2-1,4-4 1,-2-3-1,-5 1 1,-1-3 0,-2 0-1,-2-3-76,-2-2 0,0-1 0,2-3 0,0-1 0,-4-1 0,0 0 0,0-2 1,0-1 3,-2-1 1,2-2 0,8 0 0,1-2 0,-6 0-1,-1-2 1,3 0 0,2-2-59,2 1 1,3-2 0,7 0 0,2-1 0,2 0-1,1 0 1,4-1 0,1 0-575,-23-6 626,13 0 0,-5 1 0,12-2 0,4-4 0</inkml:trace>
  <inkml:trace contextRef="#ctx0" brushRef="#br0" timeOffset="1">16404 10442 7996,'-6'-49'-240,"0"-1"1,3 3-1,0 0 1,1-1 0,0 0-113,0 4 1,3 0 51,3-8 1,2 2-1,0 12 1,1 0-1,4-8 1,2-1 299,-2 3 0,1-1-262,2-3 1,1 0 0,-2 5 0,1 1 261,4-7 0,0 0 0,-2 6 0,0 1 0,5-7 0,-1 0 0</inkml:trace>
  <inkml:trace contextRef="#ctx0" brushRef="#br0" timeOffset="2">16663 9031 8265,'21'-44'0,"0"-1"0,-1-2 0,-1 0 0,-2 6 0,0-1 0,1-9 0,-1 0 0,0 7 0,0 0-254,4-5 0,1 0 0,-2 8 0,1 2 0,0 2 0,2 0 1,0 2-1,1 2 90,0 2 0,1 2 0,18-19 0,4 4 0,-2 8 201,0 6 1,-7 14 0,7-1 0,-1 5-74,-3 7 0,-7 9 0,0 8 0,-2 9 6,-2 9 1,-3 4-1,3 10 1,2 5 114,2 3 0,0-1 1,-14-19-1,1 1 1,0 2-1,0 2-62,0 2 0,0 0 0,-1 0 0,-1 1 0,2 3 0,0 1-853,-1 0 1,0 1 838,5 9 1,0 2-1,-3-4 1,-1 0-1,4 9 1,0 1-1,-1 0 1,-1 0-3,-7-19 0,0 0 0,-1-1 1,5 18-1,0 1 0,-4-17 0,0 2 1,0-1-1,-1 2 0,0-1 0,0 1-76,1 1 0,-1 0 1,0-1-1,-1-3 1,-1-1-1,-1 2 1,1 2-1,-1 2 1,0 0-1,0 1 1,0 0-1,0 1 93,1 1 0,-1 0 0,0 0 1,-1-3-1,0-1 0,1 1 1,1 4-1,0 0 0,0-1 1,-1-2-1,1 0 0,-1-1-14,-1-1 1,1 0-1,0-1 1,6 15-1,1 1 1,-7-17 0,0 0-1,0 0 1,0 0-1,1-1 1,-1 0-52,-1-1 0,1 0 1,-1-1-1,3 15 1,-1 0-1,1 3 1,-2 0-1,0 0 1,-2 1 51,1 0 1,-2 0 0,-2-4 0,0 0 0,2 3-1,-1 0 1,0-2 0,0 0-2,0 1 1,0-1-1,0-4 1,1-1 0,-2 6-1,0 0 1,1 0-1,0-1-6,-1-1 0,0 0 0,0-4 0,-1 1 1,0 2-1,-1 1 0,-1 0 0,1 0-47,-1 0 0,0 0 0,-3-3 1,0 0-1,1 6 0,-2 1 0,-3-2 1,-1 0-40,-3-1 1,-2 0-1,1-7 1,-2 0-1,-1 7 1,-1 0-1,-2-2 1,-1-1 85,-1 0 0,-1-2 0,0-5 0,-1 0 0,0 1 0,1-1 0,-2 0 0,0 0-5,-3 1 0,1 0 0,1-4 0,-1 0 1,-3 5-1,0 0 0,0 0 0,-1 0 37,1 1 1,0-2-1,1-3 1,-1 0-1,-2 5 1,-2-1-1,1 1 1,0 0 25,-2-1 1,0 0 0,3-5-1,-1-1 1,-3 0 0,-1-1 0,1-1-1,0 0 25,0-1 1,0-2-1,2-6 1,-1-2 0,-2 1-1,0 0 1,2-3 0,0-1 126,-1-2 1,1-1 0,2-4-1,0 0 1,-3 2 0,0 0-1,1-1 1,-1 0-142,2-2 0,0-1 1,-24 12-1,0-6 49,3-5 204,-6-4 0,17-10 0,-3-6 0,5-9-348,5-11 0,-2-19 0,14 11 0,0-4 0,-1-8 0,0-3-37,-1-8 1,0-4 0,0-6 0,2-4-1,4 10 1,0-3 0,0-1 0,3 9 0,0-2-1,0 0 1,0-2-76,-1-5 1,-1-1-1,1-2 1,1 0-1,2 9 1,1-1-1,1-1 1,0 0-1,-1-2 1,0-7 0,-1-1-1,0-1 1,0-1-1,1 0 1,2 8-1,0 0 1,0 0-1,1-1 1,0 0 0,0-1 88,0-2 0,1-2 1,0 0-1,0 0 1,0 0-1,1 1 0,0 3 1,0 1-1,0 0 1,1 0-1,0 0 0,0-2 1,0 4-1,1 0 1,0-2-1,0 1 0,0-1 1,0 1-1,1 0 45,-1-7 0,0 0 0,0 1 0,1 0 0,0 0 0,-1-1 0</inkml:trace>
  <inkml:trace contextRef="#ctx0" brushRef="#br0" timeOffset="3">20943 11089 8210,'-47'-10'0,"0"-6"0,7-10 0,6-4-1393,9 0 1171,1-10 0,15 13 1,-1-7 221,3 4-37,3-8 0,3 9 0,-2-9 1,-3-1 46,-5-1 0,1-5 0,-10-4 0,-1-4 66,-1 0 1,-7 2 0,-1-4 0,0-1-15,3-2 1,7 1 0,6-3-1,5-4-51,5 1 1,8 30-1,2-1 1,2 2-1,3-1 1,2-1 0,2 0-290,4-1 0,0 0 0,-1 1 1,1 0-1,5-4 0,3 0 266,-1 0 1,1 0-110,1-3 1,1 0 0,-1 0 0,0 1 0,0-2 0,1 0 183,1 1 1,0 1-73,-1 0 0,-1 2 1,-2 4-1,0 1 1,-4 1-1,0 1 0,0 2 1,-1 1 78,22-22 1,-6 8 0,10 2 0,1 1-104,6 1 1,3 8 0,-22 13 0,1 0 0,2 1 0,0 2 43,1 0 0,2 2 0,0 1 0,1 1 0,0 1 0,0 1 0,1 0 0,1 1-27,3 1 1,-1 2 0,-4 2 0,1 1 0,5 1 0,1 2 0,-3 2 0,-1 3 3,0 3 1,-1 3-1,-5 0 1,-1 4-1,1 2 1,-1 2 0,0 2-1,-1 1 14,-1 2 0,0 2 0,-2 1 0,-1 0 0,0 1 1,-2-1-1,1 1 0,0-1 58,1 0 0,0 0 0,-6-5 1,1 0-1,2 3 0,1 1 1,-3-3-1,0-1-46,-1 0 0,0-1 0,20 22 0,1-1 0,-3 3-48,-9 2 0,0 3 0,-22-22 0,-2 1 0,-1 2 0,0 0 43,-2 1 0,-1 1 1,-3-1-1,-2 1 1,-1 3-1,0 1 1,-2 0-1,0-1-4,-2 1 0,0-1 0,-2-2 0,-1-1 1,-4 1-1,-1 0 0,-2 0 0,-2 0 25,-2 0 0,-1 0 1,1-3-1,-3 0 1,-3 3-1,-3-1 1,-1-1-1,-1 0-9,-3-2 1,-1 0 0,-3-2 0,-2-1 0,-3 2 0,-2 0 0,-2 0-1,-1 0-99,-5 1 1,0-2-1,-2-2 1,0-2-1,-6 2 1,-3 0 0,19-9-1,-1 1 1,-1-1 77,-2 0 0,0 1 0,0-1 0,0 0 0,0-1 0,-1 0 0,-5 3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95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13264 7938 15215,'-11'0'-626,"-1"0"1,0 0 0,0-2 90,1-2 0,4 2 329,3-6 32,3 5 0,0-3-63,-3 2 0,-3 2 0,-5-1 455,1 1 0,-1 2 0,-1 2 1,-2 0 122,0 2 0,-2 0 0,2-4-307,0 0-9,-6 0 1,6 0 0,-3 0 0,1 0 38,3 0 1,1 0-1,1-1 1,-1-3-99,-3-4 1,3-3 0,-3 0 0,2-2-35,-2-3 0,2 2 0,-4-5 0,-1 2 98,1 3 1,2 0 0,-3 0 0,-2 1-155,-1 3 0,2 2 0,1-1 1,-2 2-9,-2 2 1,4-3-1,1 3 1,1-1-75,2-4 0,2 3 1,1-4-1,-1-3 66,-2-3 1,2-4-1,-3-5 1,3-3 169,1-1 0,-5-1 0,-1-2 95,-1 6-68,-3-6 0,8 16 0,-4-8 1,-1 0 2,1 0 1,4 7 0,-1-4 0,5 2-40,2 2 0,4 2 0,-2-3 0,0-2 38,4-1 1,2 2-1,2 0 1,4 1 195,0 1 0,2-3 0,4 5 0,-1 2 115,1 1 1,0 1 0,0 0 0,1 0-8,2 0 1,-1 5 0,3-1 583,-1-1-714,-2 3 0,4 1 0,-4 5 0,5 0-85,3 0 1,-1 0 0,7 0 0,1 0-64,2 0 1,1 0-1,2 0 1,4 0-123,2 0 0,-5 0 0,3 0 1,2-1-132,0-3 0,-2 3 0,1-3 0,-1 2-91,1 2 0,-5 0 0,4 0 0,1 0 70,2 0 1,-2 0 0,2 0-1,-2 2 13,-1 2 1,-4 1 0,3 4 0,-1-1 6,-1 1 1,-6 1 0,5 2-1,-3 1-101,-1 3 1,-6-3 0,0 3-489,-1-3 522,7 4 0,-15-4 0,6 3-389,-6-3 444,-1 4 1,-9-4 0,3 2 0,-4 0 253,-3 0 1,-1-4 0,0 3 98,0 1 1,0 0 0,0 0-1,0 0-39,0 0 0,-1-1 0,-2 0 0,0 3 114,0 2 0,-2-4 0,-1 5 0,0 1 9,-3 1 1,-2 2 0,0-1 0,-1 2 127,0 2 0,-5-4 1,-1 3 1040,-1 0-965,-3 0 0,8-2 1,-4-2 111,1-3-333,-4 4 0,8-9 0,-4 4 376,0-1-562,4 4 0,-10-10 0,4 3 0,-3-1-69,-2-4 0,-6 3 1,-3-4-1,-3 2-57,-2 2 1,-1 4 0,-8-1 0,0 1-160,0 1 1,3-1-1,3 5 1,0 1 47,3-1 1,4-4 0,3 0-1,0-2-1128,2 0 1178,11-5 1,-15 7 0,8-5 0</inkml:trace>
  <inkml:trace contextRef="#ctx0" brushRef="#br1" timeOffset="1">14834 9025 8567,'-14'0'-533,"0"0"0,6 0 0,-2 0 533,3 0 0,3 0 0,0 0 0,3 0 0,-2 3 0,3 1 0,0 1-294,0 1 1,0-1-1,-2 0 1,0-2 465,-2 0 1,1-1 0,-3-2-106,0 0 1,2 0-1,0 2 1,-1 0-7,0-1 0,1 0 1,0-1-1,0 0-74,-2 0 0,3 0 1,-1 0 84,-1 0 1,0-1 0,-1 0-1,0-2 10,0 0 1,0-2 0,-2-2 0,0-1-15,-1 1 1,-1 0 0,-2 2 0,-2-2-10,-2-1 1,1 3 0,-2-2-1,-2 1-4,1-1 0,-2 2 1,0-3-1,1 1-128,1-1 0,0-1 0,1-3 0,-1 1 63,0-1 0,3-1 0,0 0 26,3 0-12,-1-4 1,4 2 0,-2-2 0,2 1-1,1 0 1,4 2 0,-2-2-1,0-1-6,1 3 1,1 1 0,0 1 0,1 0-13,0 1 1,0 1 0,2 0 0,-1-1-6,1 0 1,0 2 0,1 1 0,0 0-32,0 0 1,0 0-1,1 0 4,1-2 1,1 1-72,3 2 64,0 0 1,0 3 0,-1 0 0,1 0 21,0-2 1,-2 3-1,0-1 1,1 0 27,0 0 0,1-1 0,0 2 0,0-1-10,-1 0 0,1 2 1,1-1-1,0 0 29,1-1 1,0 2-1,0-1 1,2 0 0,1 0 1,1-1 0,0-2 0,0-1 4,2-1 1,1 1 0,4-3 0,2 0-10,0-1 1,-1 1-1,2 0 1,1 0-3,2 1 0,-2 1 0,1 3-157,-1 1 139,2-2 0,-7 6 0,5-3 52,-2 1-39,3 1 0,-3-4 0,1 3 0,1-2 28,-2 0 1,1 1-1,1-1-76,1-1 48,2 0 1,-3-1 0,2 0-1,0 1-61,1 1 1,0-1-1,0 1 1,-1 1 11,-2-1 0,-2 0 0,1 0 1,0 0 53,0-1 0,-4 0 0,0-1 1,-2 0 70,-1 0 1,0 1 0,-4-1 0,0 2-6,1 0 0,-4 0 1,4-2-1,0 0 20,1 0 1,-2 0 0,2 1 0,0 1-107,-1 2 1,1 2-1,-2 0 1,0 0-9,1 0 0,-4 0 0,3 2 0,-1 2-3,-1-1 1,-1 2 0,1-1 0,0 1 9,-2 1 1,0 0 0,0 0 0,1 0-17,-1 0 0,1 1 1,-1 1-1,1 0-23,1 1 0,-1 0 1,2 2-1,0 1 15,-1 0 0,3 0 0,-2 1 0,3 2 10,0 0 1,-2-2 0,3 1 0,-2-2 46,0 0 0,-3-1 0,1-1 0,-1 0 3,0-2 0,-1 0 0,0-2 0,-1 0-15,-1 2 1,-2-1 0,0 0 0,-1 0-8,0-1 1,-1 0-1,-2 2 1,1 0 18,1 1 1,-2 1-1,2 2 1,-1 0-3,-1 2 0,0-1 0,0 3 0,-1 1-33,-1 2 1,1-2 0,-2 1-1,-1 0-36,1-2 0,-1 0 0,-1 1 0,0-2 37,-1-2 1,1-2 0,-5 3 0,-1-1 0,0 1 1,-1-2-1,-1 2 90,-1-2-88,-2 3 1,2 0 0,-2 2-12,-1-1 18,-4 0 0,8 0 0,-4 1-211,2 1 153,-2-1 1,6-3-1,-1-1 1,0 0 29,-1 0 0,1-4 1,-3-1-1,0-1 127,-2-1 0,-1-2 0,-6 0 0,-2 0 108,-2 1 1,-2-1 0,0 0 0,-3-1-113,16-1 1,-1-1-1,1 0 1,0-1-1,-1 1 1,0 0-1,0 0 1,0-1-58,1 0 1,-1 0 0,-14 0 0,14 0-1,-1 0 1,-2 0 0,1 0-45,-2 0 0,0 0 0,1 1 0,0 0 0,-2 0 0,-1 0 0,-1 0 0,0 0-79,-2 0 0,0 1 0,0-2 1,1 1-1,-5 1 0,1 0 1,0 0-1,0 1 96,0 0 0,1 1-10,4-1 0,1 1 0,-5 1 0,1-1 0,5 0 0,1-2 0,-1 1 0,0-1 0</inkml:trace>
  <inkml:trace contextRef="#ctx0" brushRef="#br0" timeOffset="2">16075 7262 13917,'-12'0'-325,"1"-5"0,1-1-98,2 0 0,2-2 1,2 1-1,0-1-475,2 1 751,0 1 1,0-1 139,0-1 0,-1 4 0,1-2 0,-1 1-60,0-1 0,-3 2 1,3 1-1,-3-2-4,-2 0 1,1 0 0,-2 1 0,-1-2-76,1-1 1,1 2 0,-1-4-1,-1 1 39,1-2 1,-1-1-1,4-1 1,-1-2 228,2-2 0,3-3 1,0-3-1,2-2 6,0-4 1,2 3 0,2-4 0,1 2-7,1 0 0,0 6 1,0 0-1,1 2 26,0 3 0,0 1 1,1 4-1,-1 0 121,1 2 0,1-1 0,3-1 1,1 0-55,1 1 0,2 1 0,0-1 0,-1 1-105,1 3 0,-2-1 1,1 5-1,0 1 1,0 0 1,0 2 0,3 0 0,0 2-104,-1 0 0,0 0 0,0 2 1,1-1-106,0 0 1,0 2-1,-1 0-20,-1-1-6,4 1 0,-5 1 0,4 0 0,-1 2-75,0 0 1,-3 1 0,3 1 0,0-1-27,-2 0 1,-1 0 0,1 3 0,0 1 22,0-1 1,-3 0 0,3 0-1,-1 2 48,1 0 0,-3-2 0,0 3 0,0 0 29,-1-1 0,1 2 0,-2-3 1,-1 1 5,0-2 1,-3-2 0,0 1 0,-2-1 115,-3-1 0,-1-1 0,-2-2 0,-2 0 254,-2-1 1,-7 2 0,-3 1 691,-2 1-702,-6 1 0,1-2 1,-3 3-1,0-1-59,0 1 0,1 0 0,-1 2 0,-2 0-89,-1 1 0,3 0 0,10-7 0,-1 0 0,0-1 0,0 0-30,-1 0 0,0 0 0,0-1 0,0-1 0,-2 1 0,-2-1 0,0 0 0,-1-1-147,0 0 0,0-1 1,0 0-1,-1 0 1,1-1-1,-1 0 1,-1-1-1,0 1-278,-1-1 1,0 0 360,3 0 0,0-1 0,-4 2 0,0 1 0,4-2 0,-1 0 0,0-1 0,0 1 0</inkml:trace>
  <inkml:trace contextRef="#ctx0" brushRef="#br0" timeOffset="3">14475 7826 14554,'-6'0'-247,"1"0"0,-1 0-1398,0 0 1433,0 0 0,0-2 0,0-1 0,0 1 99,0-1 0,-1-1 0,-1 2 1,0-2 70,2 0 0,0 1-484,0-1 382,0 0 1,0 0-1,1 0 1,1-1 8,0 0 1,0 1-1,-2 0 1,0 0 13,0-2 1,0 0 0,0-1 0,1-2 58,-1 0 1,0-1-1,1-1 1,0 1 69,1 0 1,1 0 0,-2-2 0,2-1 120,0-1 1,-1 0 0,2 0 0,0-2-21,0-1 1,1 0-1,-1-1 1,2 0 4,0 1 0,2 2 0,0 1 1,1 1 119,-1 2 0,3 1 0,-1 1 575,1 0-553,-2 1 0,3 2 0,-2-1 0,1-2-1,1 0 0,0 1 0,-1-1 0,1-1-7,0-1 0,1 2 0,0-4 1,1 0-56,2 0 1,-1 1 0,1 1 0,0 1-32,0 2 1,0 2 0,-1 0 0,0 0-219,0 0 0,1 2 1,1 1-1,-1 0-5,0-1 0,-2 2 1,2-1-1,0 1-60,1 0 0,-1 0 0,0-1-280,0 0 264,4 1 0,-3-2 1,2 1-330,0 0 340,0 2 1,-1-3 0,0 3 0,0-1 32,-1 1 0,-1-2 1,-2 1-1,0 1 77,0 0 0,0-1 0,-3 0 0,1-1 64,0 1 1,1-1 0,0 2-1,1-2-15,2 0 1,-3 1 0,3 0-1,1 0-54,0 0 0,-1-1 0,-1 2 0,0-1-4,0 1 0,0 0 0,1 1 0,-2 0 3,-2 0 1,0-1 0,1 0 231,1-1-203,-2 0 1,3 2 0,-4 0-165,1 0 75,3 0 1,0 0 0,2 0 0,0 0-40,1 0 1,-3 3 0,4 1-1,1 1-14,0 1 0,0-2 0,0 0 1,0 0 53,-1-1 1,-2 1 0,3-2 0,-2 0 42,0-2 1,-3 0-1,-1 0 1,-1 0 200,-1 0 1,-1-2-1,1 0 1,-2-1 140,0 1 0,-2 0 165,2 2-439,0 0 0,0 0 0,0 0-223,0 0 275,2 0 1,-2 0 0,1 2-186,2 0 13,0 2 1,-1-1 0,0 1-1,0 0-73,0 1 0,0-2 0,0 1 0,1 1-69,1 0 1,0-1 0,-2 0-1,0 0-55,0-1 1,0 2 0,1-1 0,0 1 114,0 1 1,-3 0 0,2 0-1,0 0 18,-1 0 0,-1-1 0,2 1 0,0 0-44,0 0 0,0 1 1,0 0-103,0 1 254,0-1 0,0 0 0,1 0-5,1 1-27,0 0 0,-4-4 282,0 0-186,-3 0 46,4-1 1,-4 0-1,1-1 86,-1 2 1,-3-1-1,0 1-55,0 1 1,2 0 0,0 1-1,0 0-46,0 0 1,0 0-1,2 1 1,2 1-32,-1-1 0,1 1 0,-1-1 0,0 3 62,-1 1 0,2-1 1,-2 0 194,0 0-190,-2 1 0,0 0 0,0-1 0,0 2 13,0-2 1,0-2 0,0 2-127,0 1 1,0-3-1,0 0 1,-2-1-26,0 1 1,0-3 0,2 2-1,0 1 57,-2-2 1,0 1 0,-1 1 0,0-1 69,0 1 1,1-2 0,-2 0 0,0 1-39,1 0 0,-3 0 0,3 1 0,-1-2-44,0 0 1,2 0 0,-1 0 0,0 0-13,-1 0 0,1 0 0,-3-1 1,0 2 14,0 1 0,0-4 0,0 2 0,0-1 71,-2 1 1,1 0 0,-3-1 0,1-1-90,0 0 1,1 0 0,-1 0-1,0 0-24,0 1 1,1-2 0,-1 1 0,0 0-16,2 2 1,0 0-1,0-1 1,-2 1 65,0 0 1,1-1-1,-1 0 1,-3-1-30,-1 0 1,0 0 0,-2 0 0,0 0 64,0-1 1,0 1 0,-3-2-1,0 0-92,1-2 1,-1 0-1,0 0 1,1 0 31,-1 0 0,2-2 0,-1 0 257,-2-2-270,-2 1 1,1-5 0,-2 0-1,-1 0 34,-2 0 1,2 1 0,-5-1-1,-1 2 15,-4 0 1,4 0 0,-4 1 0,2 0-75,1 1 0,2 2 0,1-1 0,0 0-29,0 2 1,0-2 0,-3 1 0,-3 0 55,15 1 1,-1 0 0,1 0 0,0 1 0,-3-1 0,0 0 0,0 1 0,-1 0-1459,-1 1 0,1 0 1489,1 1 0,-1-1 0,-1 3 0,0 0 0,0-1 0,1 1 0,-2-1 0,1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9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6715 9913 7601,'-6'7'0,"-2"-3"-429,-2-3 1,-2-1 0,1 0 438,-1 0 1,4 0 0,0 0 9,-1 0-29,4 0 0,-2 1 0,3 2 13,-4 1-8,3 0 0,-1-4 30,2 0 0,2 1 1,-3 1 118,0 2 19,4 0-142,-5-4 0,5 0-9,-3 0-6,3 0 0,-6 0 43,3 0-84,3 0 0,-5 0 1,3-1 49,-1-3 1,-1 3-1,1-4 47,-4-1 0,2 4 8,-2-6 0,4 4 0,-4-4-53,-1-1 0,2 2 1,-1 0-12,-1-3 1,0 4-1,0-1 1,1 2 33,-1 3 0,-1-5-180,-2-1 137,0 3 1,0-4 0,1 4-22,-1-2 25,0 4 0,0-7 0,0 3 0,1 0 21,-1-1 1,0 0-1,0-4 1,-1 0-8,-2 1 0,4-1 0,-3 0 0,0 0-22,0 1 0,0-1 1,0 1-1,-2 2-35,2 1 1,-1 1 0,0-5 0,-4 0 76,1 0 1,-3 1 0,4-1 0,-1-1 50,-3-3 1,3 2 0,-1-5-1,1 1-50,0 0 0,7 2 1,0-2-43,0 1 11,6-4 1,-4 10 0,5-4-32,1-3 1,2 2 0,1-1-10,0 0 0,0 6 0,0-3 0,0 0 23,0 1 1,1-2 0,2 1 0,2-2 6,2 2 1,-4-3-1,5 0 1,1 0-22,2 0 1,2-3 0,1 3 0,3 0-4,2 0 0,0 0 0,3 3 0,-1-2 8,-1 2 0,0 1 0,4 0 0,2-2-16,2 0 0,1 2 0,-4 4 0,-1-2 31,-1 2 0,-3 1 0,4 0 182,-1 4-84,1-2 1,-6 4 0,-1-3-1,0 1-33,3 0 0,-2 0 0,2 4 0,1 0-92,1 0 1,3 0-1,1 0 1,3 0 26,1 0 1,2 4 0,6 2 0,1 0-3,-1 3 0,0-2 0,0-1 0,1 0-200,-1-4 1,-1 3 0,-3-1 0,-2-1 187,0-2 1,-5-6 0,3-1 0,-1-4 203,-3-1 1,0 5-1,0-5 125,2 0-325,-1 1 1,-2-1-1,1 3 1,2 5-44,-2 1 0,2 2 1,1 2-1,1 1 22,3 5 1,-7 4-1,0 2 1,0 2 56,-1-2 0,0 0 1,-3-3-1,-2 1 55,-5 0 1,-1-4 0,-3-1-26,1 3 1,-4-1 0,-2 0 0,0-1-55,-4 1 1,0 3-1,-2 2 1,0 3 36,0 1 0,0-2 1,0 4-1,0 0-33,0 3 1,0 0-1,0 1 1,0-1-109,0 1 0,-4-1 1,0 0-1,1-3 16,2 0 1,1-4 0,0 2 0,0 0 203,0 1 0,0-5 1,0 2-1,0-3-98,0-2 1,4 1-1,0 0-15,-2 0 0,0-4 0,-2-1 0,0 3 0,-4-4 0,-2 2 0,0 1 0,-3 2 0,-2 0 0,1 1 0,-1 0 0,0 0 0,2-1 0,-7 1 0,1 0 0,0 0 0,0 1 0,-3 1 0,0 2 0,0-2 0,-3 3 0,-6 0 0,0 1 0,1 3 0,-4-1 0,-1 2 0,-5 4 0,-3 3 0,-3-3 0,-5 2 0,-1-2 0,-3 1 0,0-2 0,-5 1 0,-4-4 0,28-11 0,0-2 0,-26 3 0,24-5 0,-1 0 0,0 0 0,-1-1 0,1-1 0,0-1-166,-27 8 0,26-11 0,-1-1 0,4 3 0,0-1 0</inkml:trace>
  <inkml:trace contextRef="#ctx0" brushRef="#br0" timeOffset="1">8878 9807 7434,'-8'0'-1599,"1"0"1717,4 0 269,-2 0-170,5 0-160,-6 0 43,5 0-109,-4 0 117,5 0-26,-5 0-30,3-5 0,-8 4-44,2-3 0,-2 2 0,-2 2-28,0 0 0,4 0 0,0 0 0,-1 0 33,-1 0 1,-2 2 0,0 0 32,1 2 1,-2 2-1,-2-4 1,-1 2-19,2-1 0,0-2 0,-1-1 1,-2 0 24,-1 0 0,-1 0 0,-4 0 1,2 0-45,2 0 0,3-1 0,-2-2-90,1-1 97,-4 0 1,8 0 0,-3-1 115,3-1-112,-4 3 1,4-8 0,-3 4-1,2-4 32,-2-1 1,2 1 0,-4-1 0,-1-1-6,1-3 1,0 2-1,-3-6 1,1-1-45,-1-1 0,3 2 0,0 2 0,0-1-26,-1-4 0,0 6 1,-4-6-1,2 2-5,2 3 0,7-3 0,-2 4 0,-1 0-11,2 0 1,0 0-1,3 2 1,1-2 30,1-1 1,5 2-1,-1-2-10,3 1 9,1-4 1,1 6 0,3-8 9,4-1-12,-3-3 1,7 4 0,-3 1-1,4 0 0,2-2 1,-5 7 0,6-7-1,-2 2-10,2 0 0,-2 2 1,6 2-1,1 1-15,1 3 1,1-1 0,1 2 0,2-1 9,5 0 0,-2 3 0,9-4 1,3 1-26,3 3 1,-1-2 0,9-2 0,5-2-8,1-1 0,-3 4 0,5-2 0,2 3 65,2 1 0,-5 0 1,6 2-1,-6 1 4,-4 1 0,-7 5 0,4-1 0,3 3 31,0 1 0,-3 4 1,2 1-1,1 2-11,2 2 1,-5 3 0,5 2 0,-4 2-25,1-2 1,-6 0 0,11 1-1,0 0 0,2 0 1,-7-2-1,0-1 1,0-1 17,-3 1 1,-4 0 0,1 0 0,-4-1 23,-5 1 0,-9 0 0,4 0 0,-3 0-21,-1-1 0,-6 2 1,0 2 171,-1 0-207,2 1 0,-12 1 0,2 1 9,-2 1 1,-1 2-1,-1-6 1,-2 1 5,-1 1-14,-6-4 1,3 5 0,-5-3 0,-1 3-26,-3 4 0,-2-5 0,-6 7 1,-1-2 0,-3 0 1,-2 3-1,-6 1 1,1 1 15,-1 0 1,-1-1 0,-1-1 0,-1 1-7,1 0 1,-4 0-1,0 5 1,-2-2-22,1 0 0,6-3 0,-4 5 0,-2 1 7,0-2 0,2-2 1,-1-5-1,0-2 57,0-2 1,1-3-1,-4 2 189,1-1-221,-10-1 1,9-4 0,-10-2 249,-1-2-159,-2 2 0,-2-7 1,-3 3-1,-6 1-88,-4-1 0,28-4 0,-1-1 0,-2 2 0,-2-1 0,-2 0 0,-1 0-167,-3 0 0,-1 0 0,2 0 0,-1 0 0,-5-2 0,1 0-175,0 0 0,-1 0 0,-2-2 0,0-1 1,1 0-1,0-1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8267 11207 8185,'-5'6'0,"-6"-1"0,-5-5 0,1 0-203,-2 0 1,2 0 0,-4-1-1,-2-2 90,-1-1 1,-2 1 0,1 3 0,-1 0 47,1 0 0,-5 0 0,1 0 1,-1-2 164,0-2 1,0 2 0,-5-6 0,-1-1-66,2-2 1,3-2 0,-1-1 0,1-2 15,3 2 0,-3-1 0,2 2 0,-2 0-123,-3 3 1,3 1 0,-10-3 46,-3 0 30,-8 0 1,3 1-1,-5-2 1,-6-3 48,-4-4 0,3 1 0,26 9 0,0-1 0,-25-13 235,3-1 1,8 6 0,-2-7-1,4 0-212,4 1 1,7 0 0,5 1-1,3 0-99,4-4 0,6 2 1,1-5-1,2-3 10,1-4 1,4 1 0,0-2-1,0 2-115,2 2 0,-3-1 0,4-1-24,-2 2 133,4-8 1,-1 15 0,8-7-206,4 1 152,3 0 1,6 1-1,4-1-238,5-2 278,4-2 1,12 1-1,2-1 1,7-2-3,-22 19 0,-1 0 1,-1 0-1,1 0 1,7-1-1,2 0 1,1 0-1,0 1-103,4-2 0,1 1 0,-1 3 1,1 0-1,5 1 0,2 0 0,2 0 1,0 2 94,2 1 1,-1 1 0,1 1 0,0 1 0,0 2 0,1 2 0,0 1-1,-1 1 7,0 1 0,0 1 0,-3 2 1,0 1-1,5 0 0,1 0 0,-4 1 1,1 1 31,-1 0 0,-1 2 0,-2 1 0,0 1 0,4-1 0,0 0 0,3 0 0,0 1 18,0-1 0,1 0 0,-2 1 0,0 0 0,4-1 0,0 0-1289,-2 1 1,1 0 1262,-14-1 1,2 0 0,-2 0 0,11 2 0,0 0 0,10 0 0,0 0-83,-3 0 1,0 0 86,3-1 0,0 1 1,-10 1-1,-1-1 1,3 1-1,0 1 5,-2-1 0,0 1 0,0 3 0,-3-1 0,-9-2 0,-2 0 0,-2 2 0,0 2 0,-3 1 0,-1 0 26,-3 1 1,-2 1 0,19 16 0,-1 5 0,-11 0 117,-9 3 0,-8-7 1,-3-1-1,-2-5 7,-6-2 1,-3 1-1,-7 0 1,-2 1-117,-1 0 0,-9 1 0,-8 8 0,-3 3-69,-5 5 1,-2 2 0,-5 10 0,-2 0-34,-2-2 1,19-26 0,-2 0-1,0-2 1,-1-1 0,0 2 0,0-1 32,-1 0 1,1 0 0,-23 23 0,19-24 0,-1-1 0,-1 1-1,-1-1 108,-2 1 1,-1 0 0,1-2 0,0 0 0,-4 0 0,-1 0 7,0 0 1,1 1-47,-3 2 0,-1-2 0,1-4 0,-1-1 0,-3 1 0,-1 0 0,0-2 0,-2 0-13,1-1 0,-1-1 0,1-3 0,-2-2 0,-5 2 0,-2-2 0,-2 1 0,-3-2-49,-3 0 0,-2 0 1,0-1-1,-2 0 0,17-2 1,-1 1-1,-1 0 1,-2-1-1,-1 1 0,-1-1-346,-1 0 0,0 0 0,0 0 372,-2 2 0,0 0 0,0-1 0,-2-2 0,0 0 0,1 0 0</inkml:trace>
  <inkml:trace contextRef="#ctx0" brushRef="#br0" timeOffset="1">8478 12359 7394,'-11'7'-447,"-1"-2"0,0-5 319,0 0 0,5 0 128,-1 0 0,4-2-68,-4-1 1,5 0 0,-2-4 126,0 2 0,2 1 48,-5 4 0,1-4 0,-5 0-97,0 2 0,4 0 1,0 2-1,-1 0 10,-1 0 0,-2 0 0,0 0-82,1 0 74,-1 6 1,-1-5 0,-3 3 90,-4-3-72,-2-1 1,-3-1-1,-2-2 1,-6-2 7,-5-1 1,-5-2-1,-6-4 1,-6 0-31,-7 0 0,2 1 0,25 5 1,-2 0-1,2 0 0,0 0-12,1 0 1,0 0-1,0 1 1,0 0 0,0 0-1,0 1 1,-30-4-21,5-1 1,8-2 0,2 0-1,3-2 40,3-3 1,7 1 0,0-4 0,1-2 32,2-1 1,0-2-1,1 2 1,0 0-30,1-2 1,7 7 0,-8-6 19,2 1-24,0-1 0,2 4 0,2 0 0,0 1 19,1 0 1,0 1-1,3-4 1,1-1-5,2 1 1,4 0 0,-1-3 0,3 0-47,2-4 0,4 7 0,3-2 0,3 2-54,1 3 1,0 1-1,0 5 1,1 1-38,3 4 1,3-3 0,6 5-1,2 0 50,5 0 0,1-1 0,5 4 0,7-3 27,2-2 1,9-2-1,5-5 119,4-2-106,-18 6 1,1-1-1,27-7 1,-24 6 0,1-1-843,2 0 1,0-2 852,6-2 1,2-1 0,0-1-1,2 0 1,4-1 0,1 0 62,1 1 0,1 1-57,4-1 0,0 0 0,-7 6 0,0 1 0,2-1 0,1 0 0,-1 2 0,0 1 3,0 2 0,-1 1 0,-3 0 0,0 2 0,2 1 0,1 0 0,-1 2 0,-1 0-83,2 1 1,0 1-1,-5 0 1,-1 0-1,4 0 1,0 0-1,-1 0 1,0 0 101,-1 0 0,-1 0 0,1-1 1,1-1-1,0 0 0,0-2 1,2-2-1,0-3 11,0 0 0,-1-2 0,-6-2 0,1-2 0,4-3 0,0-2 0,-1 0 0,-1-2 27,0-1 0,0 1 0,-4 3 0,0 1 0,2-2 0,-1 0 0,-2 2 0,-1 2-26,-4 2 0,-1 3 0,0 0 0,-2 2 0,-3 3 0,0 2 1,0-1-1,0 2-10,-1 1 0,-1 0 1,29 1-1,-2 1 1,-3 1-27,-3 3 1,-14 4 0,1 6 0,-4 3-63,-5 1 0,-3 3 1,-8 5-1,-2 3 19,-5 1 1,-3-1-1,-3 5 1,-2 2 363,-2 1 0,-1 1 1,-5 0-1,-3 2-336,-4 2 0,-3-1 0,-2 3 0,-2 3-14,-5 1 1,-2 3 0,-3 8 0,-2 1 14,11-28 1,0-1-1,-14 27 1,15-28-1,-1 1 1,-1 0-1,0-1 126,-2 1 1,0-2 0,0 0-1,-1-1 1,-3-2 0,0 0-5,-1-2 1,0 0-65,-6 4 1,0-1 0,-24 12-1,22-16 1,-3 0 0,-2-1 0,-1-1 183,-5 1 0,-1-2-604,3-1 1,-3 0 0,-13 3-1,-2 0 330,3-2 0,-2 0 26,12-4 1,-2 1 0,0-1 0,3-2 0,0-1 0,-1 1 0,-4 2-1,-1 0 1,-1 1 0,1 0 0,0 0 0,-1 0-26,-1 1 1,0-1 0,1 1 0,3-2 0,1 1 0,-1-1-1,-5 1 1,-1 0 0,0 0 44,2 0 0,0-1 0,0-1 0,0 1 0,-1-2 0,2 1 0,3-2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13899 13370 7757,'-1'-10'-1600,"-3"2"1600,3-2 371,-4 3 1,6 0 363,3 4 1,-3 3-626,3 3 1,-3 8-1,1 5 1,0-1-71,2 2 1,0 3 0,-4 7 0,0 5-62,0 2 1,0 4 0,2 3 0,0 10 62,2 9 0,0 6 0,-4-27 0,0 1-11,0 0 1,0 0-79,0 7 0,0 0 0,-2-7 0,-1 0 0,0 6 0,-1 2 0,0 0 0,0 1 84,0-1 0,1 0 0,-1-6 1,1-1-1,-2-1 0,1 1 1,0-3-1,1-1-11,1-1 1,-1-1 0,-2 21 0,2 2 0,-1-11-35,2-8 1,0-6 0,2-5-1,0-2-461,0-3 1,0-12-95,0 1 0,0-9 0,6-15 563,0 0 0,6-5 0</inkml:trace>
  <inkml:trace contextRef="#ctx0" brushRef="#br0" timeOffset="1">13994 13382 8094,'-11'-12'0,"2"-1"0,1-2 0,5 5 0,1 0 0,4 3 0,6 5 0,7 0 0,0 2 0,5 6 0,-4 2 0,5 2 0,-2 2 0,3 1 0,2 3 0,1-2 0,1 4 0,3 0 0,1 1 0,-2 2 0,5 5 0,1 3 0,-1 1 0,-5-3 0,1 3 0,-4-1 0,-7-3 0,-5-1 0,-5-2 0,-5 1 0,-6-1 0,-9-3 0,-8 0 0,-7 0 0,-4 3 0,-4 0 0,-3-1 0,-3-1 0,0-1 0,-3-2 0,-1 3 0,0-3 0,2-1 0,8-2 0,-2-6 0,3-3 0,6 0 0,1-2 0,5-6 0,3-2 0,7-2 0,8-7 0,5-3 0,7-4 0,0-2 0,25-12 0,-2-2 0</inkml:trace>
  <inkml:trace contextRef="#ctx0" brushRef="#br0" timeOffset="2">14746 13335 8012,'12'0'-283,"0"-1"1,-1-3-1,2-4 492,3-3 1,-1 4 288,4-1-635,1 5 123,3-7 1,2 8 0,1-1-1,2 1-108,-2 2 1,0 2 0,-1 0-1,0 3-67,-3 2 0,-1 1 1,2 3-1,1 1-573,-1 0 762,-5 0 0,5 0 0,-5-1 0</inkml:trace>
  <inkml:trace contextRef="#ctx0" brushRef="#br0" timeOffset="3">14723 14017 8069,'-29'0'78,"9"-5"0,2-3 1,9-2 372,9-2 1,12 3 0,11-1 0,7 0-435,4 1 1,-1 0 0,-1-2 0,2 2-485,-1 1 0,0 2 0,1-2 0,0 3 356,1-1 0,-6 5 1,5-3-1,-4 3-271,-4 1 0,-5 0 0,-3 0-528,-1 0 910,-7 0 0,1 0 0,-5 0 0</inkml:trace>
  <inkml:trace contextRef="#ctx0" brushRef="#br0" timeOffset="4">14923 13347 8047,'-8'-12'0,"1"0"-142,2 0 0,1 5 201,4-1 31,0 5-16,0-2 0,0 14 0,0 4 0,0 5-7,0 7 0,0 5 0,-1 10 59,-3 3-91,2 8 0,-8 2 1,2 7-1,-2 4-26,4-29 0,0 1 0,0 0 0,0 0 0,0 2 0,0 1 0,1-1 0,-1 0-73,0-2 1,0 1 0,0-3 0,0 0 0,-4 28 0,2-4 87,4-8 1,3-11 0,1-4 0,0-6 43,0-4 1,0-7 0,1-4 0,3-3 53,4-3 1,2-6 0,2 2 0,2-3 97,6-1 0,1-6 1,10-5-1,4-4-279,7-4 0,3 4 0,10-5 0,1 1-162,1 0 0,3 2 0,0 7-962,-1 2 180,-25 5 1,-1 1 1002,16 2 0,13 0 0,-11 0 0,-1 0 0,-2 0 0</inkml:trace>
  <inkml:trace contextRef="#ctx0" brushRef="#br0" timeOffset="5">13182 16651 8015,'-12'0'-1179,"2"1"745,2 3 279,-2-2 150,8 3 223,-8-5-98,9 0 0,-10 0 172,3 0-254,3 0 0,-5 0 1,2 0 49,-3 0 0,3 0 0,1 0 0,-3 0-35,0 0 0,2 0 1,0 0-1,-1 0-75,-1 0 0,-2 0 0,0 0 1,0 0 27,1 0 0,-2 0 1,-3 0-51,-4 0 0,3 0 1,0 0-1,2 0 94,-1 0 0,-1-1 1,1-2 148,-3-1-126,-3 0 1,-2 0 0,1-1 282,-1-2-345,-5 0 0,3-1 1,-5 0-35,-2-1 64,-1-2 0,3-2 1,1-1-1,0-2-51,0 2 1,3-1 0,1 1 0,4-3-62,3-1 0,7 3 1,-1 0-1,1 2 82,3 1 1,4 0-1,-2 0 1,1 1 51,-1-1 1,4 0 0,-1 0-46,3 1 0,1-1 0,1 0 0,3-1-176,4-3 1,8 2 0,3-6-261,4-1 396,0-1 0,5-1 1,0 1-1,2 1-49,3 1 0,-3 4 0,2-2-12,0 1 41,2-4 0,1 9 0,1-1 0,-1 5 24,0 3 1,1-3 0,-1 5 0,1 0 21,4 2 1,-6 1-1,3 0 1,1 0 26,-1 0 0,5-4 0,0 0 0,2 0 6,3-1 1,-3 2 0,6-4-1,-3 1-26,0-1 1,-5 5 0,6-2 0,-1 3-150,-2 1 0,-1 0 0,2 0-29,-3 0 145,3-6 1,-10 5 0,4-3 99,-4 3-102,5 1 1,-3-4 0,3-1 89,0-2-82,-2 5 1,-2-4 0,-1 6 0,2 0-58,0 0 1,-4 0-1,5 0 1,-1 2 5,1 2 1,-6 1 0,1 4 0,-4-3 55,-4 0 0,-1 1 1,-2-3-1,1 0 13,-1 2 0,1-4 0,-2 5 1,-1-2 4,-1-2 1,-6 2 0,2 0 0,-3 0 0,-1 0 0,3 3 1,0-3 39,-5 2-41,2 1 0,-6 0 0,5 0 0,-2 1 23,-1 1 0,-6 2 0,2 0 9,-2-1 0,-2 1 0,0 0 1,0 0 32,0-1 0,0 1 0,0 0 0,0 1-117,0 3 1,-4-2 0,-1 4-1,-1 1-30,1-1 0,-3-2 0,3 2 1,-2 0 42,-2 1 0,-1-5 0,-1 2 0,2-3 60,1-2 1,1 1-1,-5 0 1,0 0-3,0-1 0,1 1 0,-1 0-70,0 0 35,0-1 0,2 1 0,1 0 1,1 0-42,-1 0 0,0-1 0,-1 0-83,3-3 91,4 2 0,-4-3 57,3 4 1,-2 0 200,-6-3 1,0-3 0,1-5 0,-1 0-53,0 0 0,-5 0 1,-2 0-1,-5 0-106,-3 0 1,0 1 0,-3 3 0,0 4-104,0 2 1,3 2 0,-3 0-1,0 0-36,0-1 0,-2 0 0,-2-2 0,0-2 46,-1-2 1,0 0 0,-12-1 0,-7 2 5,-6 1 1,-3 5 0,30-7 0,-1 1-85,0 3 1,0 1 92,-5 1 1,0 0-1,6 1 1,0 0 0,-3-1-1,1 0 1,-27 10-122,7-2-50,18 1 0,-18 3 1,12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0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21049 7373 8013,'8'-5'0,"0"-3"-294,0-2 1,2 2-1,-1 1 1,-1 1 34,1-1 1,2 3 0,0-2 0,1-1 261,0 1 0,0-1 0,-1-2 0,1 1 38,0-1 0,0 2 1,-1 0-1,1-1-15,0 1 0,0 1 1,0 3-27,-1-1 0,6 0 0,2 4 0</inkml:trace>
  <inkml:trace contextRef="#ctx0" brushRef="#br0" timeOffset="1">21049 7408 8055,'5'-11'0,"2"-1"0,5 0 0</inkml:trace>
  <inkml:trace contextRef="#ctx0" brushRef="#br0" timeOffset="2">21049 7420 8055,'-12'0'0,"1"-5"0,-1-2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1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18944 12136 8109,'12'30'-302,"0"-3"0,1-6 0,2-3 0,6-1-205,5-2 0,2-6 540,7-1 1,-5-1-43,9 5 1,-5-3-1,6 2 1,-5 2-35,-4 0 1,-6 1-1,-7 2 1,-2 2 42,-6 1 0,-4 3 0,-10-3 0,-4 4 0,-8 5 0,-2 2 0</inkml:trace>
  <inkml:trace contextRef="#ctx0" brushRef="#br0" timeOffset="1">17051 13605 8182,'23'-23'-330,"1"-1"1,-1-7-1,1-2 51,0 1 1,0-1 0,1-1-1,1 0 355,0-1 0,-3 2 1,4-5-1,-2 4 39,-2 3 1,1 4 0,-1-2-1,1 3-52,0 3 1,-4 6 0,1-1 0,3 1-66,1 3 1,-2-3 0,9 0-1,2-1 3,3-3 1,3 1-1,5-1-84,4 0 99,0-4 0,0 7 0,0-4-269,2 2 248,11 3 0,-11 7 0,7 2 0,0 4 23,-1 3 0,0 2 0,0 3 0,3 5 39,0 6 0,2-2 1,-2 2-1,1-3-44,1-4 1,0 1-1,-27-7 1,0 0-1,0 0 1,0 0-42,3 1 1,-1-1 0,25 1-1,-25 0 1,0 0 0,-1 1-1,-1-1 23,1 0 1,-1 0 0,2 1 0,-1 0-1,-1 2 1,1 0 0,-1 0 0,0 0 6,0-1 0,-1 1 1,27 10-1,-28-8 1,0 0-1,30 7 11,0 2 1,-7-2 0,1 3 0,-3 0 49,-4 1 0,-1-4 1,-2 4-1,0-1-41,-1 0 0,-8-3 1,8 0-1,-5 0-26,-3 0 0,-4 0 1,-1 3-1,1 0-1,-1 1 0,-1-4 0,2 4 0,-1-1-10,-2 0 1,-1-2-1,2 3 1,-4 2 61,1 2 1,-8-3 0,3 3-1,-4 3 15,-1 3 1,3-2-1,-4 2 1,1-2 11,-4-1 1,2-2 0,-1 6-99,-2-1 41,5-2 0,-9-2 1,4 1-120,1 1 105,4 1 0,-6-1 0,3 1 0,-2-1-5,2 2 0,-1 0 0,3 3 0,-1 0 14,-3 0 0,-1-2 0,-1 2 0,-2 0-5,-2 2 1,-1 3-1,-5 1 1,2 2-35,-1 2 1,-7 1 0,-4 3 0,-4 0-31,-3 1 1,-4-5 0,-4 6 0,-1 0 17,1 1 1,-5-2-1,1 5 1,1-1 2,1-1 0,0-7 0,0 6-150,2 1 168,-8 5 0,15-4 1,-6 5-1,1 4 7,9-28 1,2 0-1,-9 30 1,7-27 0,-1 0-1,1-1 1,0 0 40,-1-2 1,1 0-1,-10 24 1,-6 3 0,3-4-10,2-7 1,-1-11 0,2-3 0,1-4 44,2-4 1,-1-1 0,-4-3 0,0-2-72,-4-5 1,1-2-1,-7-2 1,-5-2 5,-6-1 1,2-4-1,-9 2 1,-6 1-8,-4-1 1,1-2 0,28 0 0,-1 0 0,-32 5 82,1 2 0,9 0 0,-8 1 0,2-1-76,2-3 1,9-2 0,-5-3 0,-3 1-68,-4-2 1,3-2-1,26-1 1,-1 0-1,1-1 1,-1 0 9,-2 0 1,1 1 0,-1-1 0,-1-1 0,-6 1-1,-2 0 1,-2 0 0,-1 0-49,-1-1 1,0 1-1,4 1 1,0 0-1,-3-1 1,-1 1-1,0 0 1,1 0 119,1 1 1,0 0 0,4 0 0,-1 0-1,-1 0 1,0 0 0,1 0 0,1-1-13,1-1 1,2 0-1,6 1 1,0-1 0,-4-1-1,1-1 1,0-1-1,0-1-2,0-1 0,0 0 0,3-2 0,-1-1 0,0-1 0,-1-2 0,0-1 0,-1-1 46,-2-2 0,0-1 1,1-1-1,1 0 0,-3-3 1,-1-2-1,2-1 0,-1-1 82,1-2 0,1 0 0,2 1 0,-1 0 0,-3-3 0,0-1-873,2 0 0,1 0 776,-2-2 0,3 0 0,9 6 0,2 0 0,-1-1 0,-1 0-30,3 1 0,-1-1-65,-3-4 1,1 0 0,-10-19 0,16 23 0,1-1 2,-17-25 38,3-2 1,-1 6 0,2-3-1,2-2 40,0-3 0,6 9 1,0-7-1,4-3-78,2-4 0,5-1 0,6 28 0,1-1 0,0 1 0,1 1-54,1 0 1,2 0 0,0-31 0,2 31-1,0-1 1,1 0 0,1 0 40,0-1 1,0 2 0,0-27 0,0 0 0,1 4-56,3 6 0,2 5 0,6-3 0,1 3 103,3 0 1,0 4 0,5-9 78,-1-2 4,11-5 1,-15 14-1,12-4 35,2 4 306,3-9 1,-2 11 0,-1-5 0,1 4-389,3 5 0,-5 4 0,6-7 0,1 0 25,2 1 1,-1 1 0,5 0-1,3 1-18,4 1 0,0 9 1,-19 13-1,1 1 0,1 1 1,0 0-39,2 0 1,0 1-1,-1 2 1,-1 1-1,5-1 1,0 1-1,0 1 1,0 2-13,1 2 0,0 0 0,0 1 1,0 0-1,1 0 0,1 0 31,0 2 0,0 0 0,0 1 0,-2 1 0,-2 0 0,-1 0 0,0 0 0,1 0 0,-1 0 0,0 0 0</inkml:trace>
  <inkml:trace contextRef="#ctx0" brushRef="#br0" timeOffset="2">18003 10689 8290,'-7'0'0,"-1"0"-859,-1 0 1,-2 0 435,-1 0 451,1 0 0,3 0 1,0 0 321,-1 0-300,-7 0 0,2 0 1,-5 0-1,0-1 30,-3-3 1,1 1-1,-8-3 1,2-1-26,-1 1 1,-1 2 0,3-3 0,-1 1-84,1-1 1,1 1-1,3-3 1,1 2-73,1 2 1,4 0 0,-2 1 0,0-3-8,0 1 0,2-5 0,-4 2 0,-2-4 43,-4-3 1,0-6-1,-6 0 1,-2-7 181,-3-5 1,3 0 0,-4-8 0,0 0-21,1 1 1,1-4 0,2-3-106,2 1 32,4-8 0,5 8 0,2-8 235,2 4-241,-1-8 1,2 12 0,2-6 0,3 2 13,2 2 1,3 1-1,1 4 1,1 2-35,-1 3 0,4 9 0,0-6 1,1 2-4,2 0 1,5 2 0,3-2 0,3-3 9,1 1 1,4-6 0,4 0 0,4-2-34,3-4 1,0 3 0,7-9 0,4 1-4,-18 26 0,1 0 0,18-20 0,4-3-1862,2 1 1885,-23 23 1,1 2-1,22-14 1,-1 4-38,1 4 30,8 3 1,-8 4 0,8 4 0,2 3-7,3 3 0,0 5 1,-24 5-1,0 0 0,1 0 1,1 1 6,0 0 0,0 1 0,-1 1 0,0 0 1,4 1-1,-1 1 0,1 0 0,1 1-14,0 0 1,1 0 0,-4 0 0,0 1 0,2 0-1,1 0 1,-3-2 0,0 0 28,1-1 0,-1-1 1,-3 0-1,-1 0 1,2 0-1,0 0 1,31-1-4,0-3 0,-4 1 1,4-5-1,-33 4 1,0 0 0,2 1 0,0 0 1,27-6-1,-28 6 1,0 2-1,33-1-24,-32 3 1,0 1 0,-1 1-1,0 2 1,3 2 0,0 2-147,-1 0 0,1 1 81,2 3 0,0 2 0,-2 1 0,-1 3 0,2 1 0,0 2 87,-2-2 0,0 2-8,3 3 1,0 1-1,-5-7 1,-1 1 0,3 2-1,1 1 1,-2-1 0,1 0-5,-1-1 0,0-1 0,-4-3 0,0-2 0,2 1 0,0-1 0,0 0 0,0 0 353,-2-1 1,0 0 0,20 5-1,2 3 1,-4-2-280,0-2 0,-6-2 1,5 2-1,0 1-43,1-1 0,-7-2 0,3 3 0,-2 3 35,-1 4 1,-3 1 0,2 4 0,-2 2 41,-1 1 1,-3-2 0,7 2-1,-1 3-30,-4-1 0,0-2 0,-3-1 0,-1 1 85,-2-1 0,-4-5 0,2 2 0,-3 0-158,-3 1 0,-8-4 0,1 3-71,-3-1 83,-1-2 0,0-3 0,-2-1 0,-2 1-28,-4-1 0,-2 2 0,1 1 1,1 3 28,-2 1 1,0-3 0,-2 5 0,1 1-3,3 0 0,-1-1 0,3-2 1,1 0-22,-1 0 0,-2-4 0,3 2 1,-2-4 11,-2 0 0,-2-6 1,-1-2-1,0-3 18,0-1 0,0-1 1,-1 1-1,-3 1-26,-4 3 0,-3-2 0,0 6 0,-3 1-43,-1 1 1,0 3-1,-4 1-107,-2 1 154,-1 6 0,-2-5 0,1 4 0,-2 3-8,-3 2 1,-2-3 0,-4 4-1,2-3 1,0 0 1,5-4-1,-4 5 1,-2 1 79,-1-1 0,7-6 0,0 4 1,0-2 45,-2-2 0,3 0 0,-1 0 0,0-5-49,0-4 0,0-2 0,-6 3 0,-2-1 16,-2-1 0,1-4 0,-9 3 31,1 2-72,-10 1 1,11 2 0,-5-1-87,7 1 25,-9 5 1,22-3 0,-11 5-142,3 2 111,2 1 0,-2-8 0,-1-4 1,-2-4 79,-3-3 0,-1-7 0,-15-6 1,-6-6 40,29-1 1,-1-2 0,-1-1-1,-1-2 1,-7-2 0,-3-2-1,-3-1 1,-1 0-127,-4-2 1,0 0 0,0 2-1,1 0 1,-4-4 0,-1 0-1,-2 0 1,-2 0 108,21 7 0,-1 0 0,1 0 1,-16-7-1,0 1 0,16 6 1,-1 1-1,0 0 0,-17-5 1,1 1 4,2 1 1,2 0-1,7 2 1,0-1-1,-4 2 1,0-1 0,3 0-1,0-1-253,2 0 1,2-1-1,3 1 1,1 0-1,0-3 1,2 0-370,1 0 0,0 0 321,-7-4 0,0 0 249,11 2 0,0 0 0,-9-4 0,-2 1 0,7 1 0,1 2 0,-2-1 0,-1 0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18027 9713 8937,'25'7'0,"-6"-5"0,-3-3 745,0-3 1,3-5 0,9 1 0,4-2-747,6-2 1,5 4 0,8 1 0,4 2-54,3 3 1,-7 0-1,-2 2 1,2 0 99,2 0 1,-2 7 0,1 3-1,0 7-65,2 6 0,-3 0 0,-19-6 1,1 0-1,2 1 0,2 1-29,2-1 0,0 0 1,1 1-1,0 0 1,4 0-1,2 0 1,3 1-1,1-1-198,4 0 0,1 0 1,0-1-1,2-1 1,-14-6-1,1-2 1,1 0-1,0-1 0,0-1 1,1-1 142,1-1 1,0 0-1,0-2 1,18 0 0,1-2-1,-17 0 1,2 0 0,-1 0 102,-2-2 0,0 0 0,0 0 0,2 1 0,0-1 0,-1 1 0,16-2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11501 6050 8134,'-10'0'0,"2"-2"0,2 0 0,0-2 0,3 3 0,-2-2 0,1 3 0</inkml:trace>
  <inkml:trace contextRef="#ctx0" brushRef="#br0" timeOffset="1">11042 5939 8040,'-6'-1'0,"0"-1"-311,0-2 1,0 1 0,1-1-573,-1-1 908,0 3 1,0-1 0,0 3 9,0 0 1,0 0-1,0 0 1,0 0 20,-2 0 1,2 0 0,-3 0 0,1 0-32,0 0 0,-1 0 0,0 0 0,1 0-7,-1 0 1,1-1-1,0 0-248,1-1 234,-4-3 1,4 3 0,-3-3 0,0 1-22,-1-3 1,-2 1-1,0-2 31,-1-1-27,-5 0 1,6-1-1,-5-1 1,1-2 75,0-2 1,2 1 0,1-1 0,3-2-43,1 0 0,1 0 0,4 0 0,1 0-13,2-1 1,2 3 0,0-3 0,0 0-81,0 2 0,0 1 1,0-1-1,0-1 37,0 3 0,0 0 0,0 2 1,0-1 185,2 2 0,-1 1 1,4-2-68,2 0-69,1-2 1,4 1-1,2-2-46,-1 0 40,6-1 1,-1 1 0,6-2 0,0 1-80,2 3 0,-3 0 1,3 0-1,2-1 41,-1 1 0,0 0 0,2 0 0,-14 5 0,1 1-2,1 0 1,0-1 0,-1 2 0,1-1 0,0 0 0,1 0 0,0 1 0,-1 0 29,1 0 0,0 0 0,-2 1 0,1 1 1,2 0-1,2 0 0,-1 1 0,0-1 1,1 0 0,-1 0 0,0 2 0,0-1 0,0 0 0,1-1 1,1 1-1,-1 0-109,1 0 0,0-1 0,-2 2 1,1-1-1,3-1 0,-1 0 112,-1 1 1,0 0-2,3 0 1,-1 0-1,-4 1 1,-1 0-1,3 0 1,-1 1-1,-1-1 1,0 1-3,-1 0 1,-1 1-1,0-1 1,0 1-1,0 0 1,-1 0 209,16 0-205,-14 0 1,-2 0 0,12 0-1,3 0 1,1 0 3,-15 0 1,-1 0 0,16 1 0,-15-1 0,0 1-1,1 0 1,-1 1-47,0-1 0,0 1 0,1 0 1,0 1-1,0 0 0,0 1 1,-1 1-1,0 0 3,0 0 0,0 1 1,9 9-1,2 0 0,-3 3 1,-3 2 0,-2-3 0,-2 4 0,-2 0 19,-4 1 0,0-1 1,-3 0-1,-1 1-3,-4 1 1,-1-5 0,0 4 0,-2-1 25,-1 1 1,-4-1-1,-1 2 1,-1 2-26,-1 1 1,-2-1 0,-2 2 30,-1-1-34,-1 2 1,-2-3 0,0 2 32,-1-1-20,-1 2 1,-2-6 0,-1 1 0,-1-1 37,-1-1 0,1-2 0,-1 0 1,0-2 183,-2-2 0,1-4 0,-4 1 0,2-3-168,-2-2 0,3-3 0,-4 0 0,-1-2 16,-1 0 0,-1-2 1,13 0-1,-1 0 1,-1 0-1,0 0-68,-1 0 1,-1 0 0,0 0 0,0 0 0,-3 0-1,-1 1 1,1 0 0,-1 0 55,-1 1 1,0 0 0,1-1 0,0 1 0,-2 0 0,0 0 0,-2 0-1,0 1-223,0-1 0,1 1 0,0 0 0,1 0 0,0-1 0,0 1 137,2-1 1,0 0 15,-4 1 1,1-1 0,6-1 0,1-1 0,-4 0 0,0 1-86,1-1 1,1-1 66,0-1 1,0 0-1,2-1 1,1 0-1,-2-1 1,0 1-1,-1-1 1,1-1-40,-1 1 0,1-1 1,0 0-1,-1 0 1,1 0-1,-1-1 75,1 1 0,0 0 0,0 1 0,-1-1 0,3 2 0,1 0 0,-2 0 0,1 0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1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6609 4657 7989,'-12'0'-322,"0"-6"0,0 0 427,1-1-46,-1 2 0,0 1 1,0-1-48,1-2 0,-2 5 0,-2-2 1,-2 3 17,-1 1 0,-3 1 0,-5 3 0,-3 5-91,-1 5 1,3 5-1,-3 4 1,0 1-185,-1-1 1,5 6 0,-1 1-1,1 0 245,-2-2 0,4-4 0,-5 0 0</inkml:trace>
  <inkml:trace contextRef="#ctx0" brushRef="#br0" timeOffset="1">5833 4904 7925,'-45'6'-230,"-2"-2"0,3-4 0,-6-4 0,3-4 148,0-2 1,6-2 138,-6 0 1,3-3-65,-3-1 0,4-4 0,0 3 0,-2 0-27,0 0 0,-2-2 0,0 3 0,-2 0 75,-2-1 0,2 4 0,-5-2 0,2 2 33,2 1 1,0 0 0,2 0 0,-2 1-5,1-1 0,7-1 0,-5-2 1,1 0-31,0 0 0,2 1 0,0 0-127,-1-2 115,-3-5 0,5 7 0,-6-5-143,2 2 112,-8-4 0,14 7 1,-10-4-1,-2 1-4,3 2 1,4 2 0,-5 2 0,-3-1-6,-1 0 1,10 3 0,-8 0 0,5-3 7,4-1 0,7 1 0,0-6 0,2 0 4,2-1 0,11 0 1,3-5-1,6 1-14,5-1 0,3-3 0,5-1 0,1 1-11,3-2 0,8-1 1,8-4-79,7 3 95,3-3 1,8 12 0,3-3 0,9 0-10,6 0 1,7 7 0,-27 7-1,0 0-127,-1 1 1,0 1 60,10-1 0,-1-1 0,-7 4 0,1 0 1,9-3-1,2 0 0,3 0 0,1 0 72,3-2 1,0 1 0,-1 1-1,0 1 1,3-1 0,2 1-1,1 0 1,0 0-111,3 0 0,0 0 0,-2-1 0,-1 0 0,-17 3 0,1-1 0,0 1 1,20-4-1,0 1 122,1 0 1,-1 1 0,-5 1 0,1 0 0,-16 2 0,1 0 0,1 0-1,0-1 1,0 1 0,1 0 0,1 0 1,0 0-1,-1 0 1,-2 1-1,-1 0 1,0 1 0,3-2-1,0 1 1,1 0-1,1 0 1,0 1-1,0 0-92,1 0 1,0 0 0,-1 0 0,-2 1 0,-1 1 0,0 1 0,4-1 0,1 1 0,0 0-1,-1 0 1,0 1 0,-1 1 92,1 0 0,0 0 0,-1 1 0,-4 0 0,0 0 0,1 1 0,3 2 0,2 0 0,0 1 0,0 0 0,-1 1 0,1 0 16,0 0 0,-1 0 0,-1 1 0,-3 1 0,-1 1 0,1 0 1,1 0-1,0 0 0,0 0-710,-2 0 0,-1 0 0,2 0 693,4 1 0,2 1 1,-3-1-1,13 1 0,0 1 1,-18-5-1,0 1 0,1 0 1,18 2-1,0 0-13,-2-1 0,-2-1 1,-5-1-1,-1 0 0,4 2 1,0 0-1,-2 0 1,-2-1-13,-2 0 0,-2 1 1,-5 1-1,-1 0 1,1-1-1,0-1 1,0 3-1,0 0 7,0 2 0,0-1 1,-5 0-1,0-1 1,2 2-1,-1 0 0,-1-1 1,0 0 14,1 0 0,-1 1 0,-4 1 0,0 2 0,7 1 0,0 2 0,0-1 1,-1 2-38,-1 0 0,-1 0 0,-3-1 1,-1 0-1,-1 2 0,0 1 0,-2 0 1,-1 1 15,-1 0 1,-2 0-1,21 21 1,-24-22 0,0-1-1,17 16 353,-8-5 0,-7-7 0,-2 0 0,-6-4-168,-9-2 0,-4-4 1,-8 2 2660,-3-1-2802,-3 4 0,-11-3 0,-6 6 1,-8 0-37,-10 4 1,-4-2 0,-11 5-1,26-14 1,-1 0-2,-2 2 1,0 0-1,1-2 1,-1-1-1,-2 1 1,-2 0 0,-1-1-1,-1-1 36,-1 1 0,0-2 0,2 0 0,-2-2 0,-4 2 0,-1-1 0,1-2 0,1 0 6,-1-1 0,1-1 1,4-1-1,-1 0 1,-5 1-1,-1 0 0,0 0 1,-1 1-9,-1-1 0,0 0 0,3-2 1,-1 0-1,-1 2 0,0-1 0,-4 0 1,-1 0-82,-2 0 1,-1 0 0,0 0 0,0-1 0,-8-1 0,-2-1 0,1-1 0,-2 1 72,21-2 1,0 0 0,0-1 0,-18-1 0,-1 0 0,15 1 0,-1-1-1,0 0 1,1 0 0,1-1 0,0 1-100,3-1 0,0 0 1,0 0-1,0 0 0,1 0 1,0 0-1,-20 0 0,2 0 204,2 0 0,0 0-100,16-2 0,-1 0 0,3 0 0,-7-1 0,0 0 0,-4-3 0,-1 0 0,4 0 0,1-1-15,1-1 1,0 0 0,6 1 0,1 0 0,-1-2 0,0-2 0,0 1 0,1-1-131,1 0 0,1 0 0,1 1 0,0 1 0,-1-1 0,1 0 0,-1 0 0,1 0-12,-2 1 0,2 0 1,2 0-1,1 0 1,-5 2-1,1-1 0,0 0 1,0-1 65,-1 0 0,1 0 1,5 1-1,1 0 1,-3-1-1,-1-1 1,2 0-1,0-1 75,3 0 0,1 0 0,-27-14 0,7-1 0,4-4 0,6-4 0,4 1 0,8-5 0,2 6 0,4-1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1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15558 12041 8104,'-6'7'-95,"-2"-3"1,-3-3 0,-4-1 0,-2-1-76,-1-3 335,-2-3 0,-3-4 0,-1-1-144,1 0 1,3 0 0,2 1 0,0-2-64,-1-3 1,4 3 0,-2-3 0,4 3 26,-2-4 1,9 4-1,-6-4 1,-1 1 9,-3 1 1,2-5 0,-4 3 0,-1-1-16,1-3 1,-3-1 0,-5-2 0,-3 1 64,-1-1 1,-1-5 0,-3-3 0,1-6 4,2-5 0,3 0 1,0-3-1,2-5-62,3-5 1,8 2 0,-1-6 0,3 1-34,1 3 0,0 3 0,1-5 0,-1-2-19,0 0 1,-1-2 0,0 1-1,0-4 48,7 30 1,1 0-1,1 1 1,-1-2 0,-1-4-1,1-1 1,-1-1-1,1-1-57,1-1 1,0 0 0,-1 3 0,0 0 0,1-1 0,1 0 209,0 2 1,0-1-134,-3 2 0,1 0 0,3 5 0,-1 1 0,-5-29 181,4 6-159,-2-10 0,4 26 0,-1-10 1,3 4 22,3 1 0,0 8 0,5-5 0,1 3 7,1 2 1,2 1 0,0 2 0,1 0-37,3-1 1,-3 3-1,2-4 1,0 4-46,1 4 0,-7 4 0,2 6 0,-1-1 10,-4 1 1,3 4-1,-5-2 1,0 2 2,1-2 0,1 2 1,3-6 759,-1-1-657,-1-6 1,5 1 0,1-4-18,3 1-52,-3-4 1,8 7 0,-5-4-190,-2 1 170,4 2 0,1 3 0,4 1 0,1-2-8,-1-2 0,1 4 0,-1-3 0,1-1-27,-1-2 1,5 2 0,-1-4-1,-1 1 52,-1 0 0,-2-1 0,1-3 1,0 1 6,-1 2 1,1 4 0,-2-3-1,-1 1-10,-2 3 1,1 1-1,2 3 1,-1 1-10,-1 1 1,-1 6 0,5-2 0,-1 3-210,1 1 1,-3 6-1,1 1 92,3-1 84,1 5 0,-3-9 0,1 3 92,-1 0-80,1-3 1,3 3 0,1-4-1,-1-1-5,2 0 0,-3 0 0,5 1 0,1 0-16,-2 3 0,0-1 0,-4 4 0,4 0-18,4 0 0,-5-3 0,6 4 0,-1 1 13,0 2 0,-1 1 1,-1 0-1,2 0 54,-1 0 1,1 1-1,3 2 1,0 1-36,1-2 1,-4 4-1,5-3 63,-2 0-112,4 4 0,-4-5 0,4 5-39,-4-2 91,0 4 0,-6-6 1,2 3 7,-1 0 23,2 3 0,-8-7 0,4 5 1,-1-1-5,-3 1 0,0-1 0,-1 4 0,1-3 34,0 3 1,-2 0 0,4 2 0,0 0-22,-2-1 0,-6 2 1,6 2-1,1 2-25,2 1 0,-6-2 0,2 2 0,-1 0-23,-3 1 0,0-4 0,1 4 0,-1-3 14,-2-1 1,-3 2-1,2-1 1,-1-1 16,-2 2 1,-1-2 0,0 3 5,2-1-15,0 4 1,-5-3 0,1 6 0,0-1 1,0 1 1,-1 2-1,1 2 6,0 4-6,0 4 1,-1-6 0,1 4 0,0 0-20,0 2 1,0-2 0,-1 6-1,2-1-3,3-1 0,-6-8 0,5 6 0,-1-2 3,-1 0 0,0-4 0,-1-3 0,0-1 21,0 2 1,-1 2 0,0 4 0,-2-2-4,-1 0 1,-4-4 0,2 5-1,1 2 126,-1 2 0,-3-7 0,1 4 0,-3-1-41,-1 1 0,1-2 1,2 6-35,1-5-21,0 6 0,0-6 0,0 8-119,-2 0 113,5 3 0,-6-6 1,3 4-1,-3 1 5,-1 3 1,0-4-1,-1 6 1,-1-1-22,-2-2 1,-6 0-1,3 5 1,-4 1 2,-1-1 0,5-1 1,0 0-1,1 0 17,-1 1 1,4-4 0,-1 5 0,3-2-110,1 2 0,0-1 0,0 5 0,0 1-20,0 1 1,0-6-1,0-4 1,0-2 56,0-5 1,0-3 0,0 2 272,0-6-242,-5 8 1,-2-17 0,-4 13 237,-1-3-216,0 2 1,0-10 0,1 4 0,-1 0 25,0 0 1,0-2 0,1 2-1,-1 0-84,0 0 1,3-1-1,-2 3 1,-2 4 45,0 0 1,-1-4 0,0 4 0,-2 0 79,2-4 0,-3-4 0,1-2 0,0-4-9,-1-2 0,3-5 1,-6 4-1,1-1-25,0 0 0,-3-2 1,4 2-1,-3-1-3,-3-3 1,6 1 0,-7-1 6,3 2-25,-8 5 1,13-8 0,-9 3-115,0-3 109,0 4 0,2-3 0,1 3 0,-2-1-23,-3-2 1,4-4-1,-4 6 1,2-3 30,-2-1 1,2-4 0,-4 0-1,0-1 49,0 0 1,-1 0 0,-4-5 0,-1 2 37,1-1 0,0-2 0,-1-1 0,1 0-5,0 0 0,2 0 1,1 0-1,-2 0-88,1 0 1,0 0 0,-2 0-112,0 0 47,-1 0 0,1 0 0,-1 0-85,-4 0 139,4 0 0,-6 0 0,4 0 37,-1 0-50,0 0 0,0-4 1,-1-1-1,2-2 53,2-2 1,-1-5 0,-1-3 0,-2-1-18,-2-3 0,5-2 0,-3-1 0,-4-3-65,-4 0 1,0-6 0,-8 2-1,26 14 1,0-1-8,-2-2 0,0 0 0,0 2 0,0-1 0,-6-3 0,0-1 0,-1-1 0,0 0-88,-4-3 0,-1 0 0,4-1 0,-1 0 1,-3-2-1,0 0 0,1-2 0,1-1-127,1-1 1,2 1 0,1 1 0,1 0 0,4 0 0,0 1-429,1 3 0,0 0 685,-1-5 0,0 1 0,5 9 0,0 1 0,-1-5 0,-1-1 0,3 3 0,1 1 0,1 0 0,0 1 0</inkml:trace>
  <inkml:trace contextRef="#ctx0" brushRef="#br0" timeOffset="1">9078 10795 6859,'-12'0'75,"1"0"0,-1 1 1,0 2-1,0 1-15,1-2 0,-5 4 0,-1-1 0,-1 1-11,-3 4 0,-5-4 0,-3 1 1,-1-1 51,-3 1 0,-1-3 0,-1 2-249,0-1 159,-1 5 0,1-8 1,1 5-1,1-1-35,2 1 0,4-5 1,-3 2-1,1-2 2,3-2 1,0 0-1,-1 0 1,-1 0 52,-2 0 1,1-6 0,-4-1 0,-3-4 49,-5-1 0,5-1 1,-10-1-1,1-2-45,0 2 1,8 1 0,-6 1 0,1 0-79,2 0 1,3 5 0,7 0 0,0 1 68,0-1 1,2-1-1,-2-2 1,2 1-111,2 1 0,-1-1 0,1-6 1,-2-2 51,-3-1 0,4 2 1,-3-2-1,0-2 31,0-2 0,-1 1 1,-3-6 247,2 2-245,-2 2 0,8-2 0,-5-1 0,-2-3 21,-1-1 0,5 2 0,1-2 0,-4 2-16,1 1 1,2 3 0,-1 1-1,0 2-26,0 2 1,4 4 0,-2 0 0,2 0 4,-1 0 1,6 4 0,-3-3 0,2 0-2,0 0 1,2-3 0,3 1-1,2-3 93,0-2 0,9-1 1,-5-1-76,5-1 4,2 1 1,4-1 0,0 1-210,0-1 209,5 0 1,3 1 0,8 1-274,3 2 256,9-2 1,-2 4 0,5-5 0,3 3-9,4 0 0,1 2 0,6-2 0,2 3 22,1 0 0,-2 4 0,5-3 0,0 3 7,4 1 1,-7 5 0,9-3-1,2-1-4,0-4 1,2-2 0,-2 3-1,-1-3 8,-5-1 1,-7-1 0,1 0 0,-5 2-14,-2 0 1,-2 6 0,4-2-24,-1 3 21,3-3 1,-1 12 0,7-3-8,1 2 2,15 2 1,-8 2 0,-23-1 0,0 2-1,1 0 1,0 3-52,3 1 1,-1 0 0,-2 0 0,0 0-1,4 2 1,1 1 0,0-2 0,-1 1 37,-1-2 1,1 0-1,1 0 1,0-1-1,-4 0 1,0-1-1,0-1 1,0-1-37,-2 0 0,0-2 0,25 1 0,7-2 0,-4 0 4,-1 0 0,-4 0 1,2 0-1,-1 0 21,-3 0 1,0-2-1,2 0 1,-2-3 60,-1-2 0,-6 4 0,4-1 0,-3 3-16,1 1 0,0 0 0,-4 0 1,0 1-12,1 3 1,-5-2 0,-2 2 21,0-3-25,-2-1 0,-4 0 1,1 0-1,-1 1 93,0 3 0,-3-1 0,-2 5 0,-2 1-92,-1 1 0,-3 2 0,-1 1 0,-3 1 20,0 2 0,-2 5 0,3-1 0,-2 2-17,-2 1 0,-2 2 0,-3 3 1,0 3 10,0 3 1,-5 6-1,0 2 1,-2 1-8,-2 0 0,2-3 0,-1 1 1,-2 1-43,0 0 1,-2-4 0,0 1-206,0-2 232,0-2 0,0-4 0,-2-1 0,-1 0-11,-5 1 1,-3-5 0,0 1 118,-1-2-85,-5 4 1,-2-7-1,-4 3 1,-1 0 14,1-1 1,-1-1-1,2 4 1,0-2-86,-2-2 1,7 2 0,-6 1 0,1 2 15,0-2 0,-3-5 0,-1-2 1,-3 1-45,-1-2 1,1 3 0,-4-6 0,-3-5 182,-5-5 1,3-3 0,-11-2-1,-2 0 87,-1 0 0,-2 0 1,-5 0-1,-6 0-140,30-1 0,-1 2 1,3-1-1,-2 1 0,-5 0 1,-1 2-1,1 0 1,1 2-143,-2-1 0,1 2 1,-2 2-1,0 0 1,-5 0-1,-1-1 87,-2 0 0,0 1-29,-3 1 0,0 0 0,6-4 0,0-1 0,-1 2 0,0 0 0,-1-1 0,0-1-25,0-1 1,0 1-1,3 0 1,0 1 0,-3-3-1,0 0 1,4-1-1,1 0-53,3 0 1,0 0 0,7-1 0,0 0 0,-2 0 0,-1 0 0,-30 0-107,6 0 1,9 0-1,5-2 217,5-2 0,-3 4 0,14-7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62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11606 4927 7218,'-6'5'-583,"-1"-2"0,3 5 583,-3 1 0,1-4-54,-4 6 0,7-6 0,-5 3 121,-1-4 1,3 1 125,-2-1 0,0 0-130,-4-4 1,4 0 350,1 0-357,-1-6 1,0 5 37,0-3-35,0-2 0,0 4 1,1-2-97,-3 3 0,0 1 1,-2 0-110,0 0 0,1 4 0,0 1 0,1 2 106,-2 2 0,6-2 0,-9-1 0,-1-1 91,-1-2 1,2 2 0,-5-1-1,-2-1-38,-4-2 0,0-1 0,-6 0 0,0 0 175,-2 0 0,2 0 0,1 0 0,0 0-81,1 0 0,-3 0 0,6 0-123,0 0-1,-3 0 0,6 0 1,-4-1 194,3-3-159,-4-3 0,3-1 0,-4 1 1,0-3 70,0 0 0,-1-2 1,-3 0-1,0 1-30,-1-1 1,6 0-1,-5 0 1,3 1-58,1-1 0,6 0 0,-1 0 1,2 1-82,2-1 1,5 0 0,0 2-1,3 0 60,2 3 0,0-1 1,2-3-1,2 2-96,2 1 1,0 4-1,2-3 18,-1-3 32,1 5-196,3-5 216,0 3 0,0-1 3,0 1 1,0-1-1,1-3 1,1 1 45,2-2 1,2 2-1,-4-9 1,2 0 31,-1-4 1,-2 5 0,0-8 0,2-1-17,1-2 1,0 1 0,-4-2-1,0 2-15,0 2 0,0-1 1,0 3-1,1-3-13,3 1 1,-1 8 0,4-6-1,3 2-53,0 0 0,2 2 1,0 2-1,1 0 33,2 0 0,-2 2 0,4-2 35,0 1-21,-4 1 0,4 8 1,-4 0-56,3-1 58,-3-1 0,4 2 1,-5 0-1,1 0 4,3 2 0,-2-5 1,4 5-1,-1-2-3,-2 0 1,2 5 0,0-1 0,0 2-45,0-2 1,2 3-1,-2-3 1,2 2 14,1 2 1,3 0 0,-1 0 0,-1 0 9,-2 0 0,-3 0 0,2 0 0,1 0 51,-1 0 0,-2 0 0,2 0 6,-1 0-36,4 0 0,-3 0 0,4 0 0,1 0 12,0 0 1,-5 0 0,8 0 0,1-1-7,-3-3 1,1 3 0,-1-4 0,-1 1-9,1 0 0,1-1 1,-1 2-1,3-1-21,-1 1 0,-3 2 0,7 0 0,0-2 17,0-1 1,-1 0 0,4 3 0,1-2 8,-2-1 1,1-5 0,1 3 0,0-2-6,1 0 1,-5-1 0,8-5-1,1-2 24,2 2 0,-2 0 0,2 3 0,-5-1-15,7 0 0,-11 2 0,6 1 121,-6 1-117,7 5 1,-15-3 0,6 3 28,-3-1-28,0 0 1,-8 4-1,1 0 1,-1 1-4,0 3 1,2-2-1,-6 2 1,1-3-9,1-1 0,-3 1 0,5 2 0,-1 1 1,0-2 1,-2 0 0,3-4 0,2 0-1,2-2 0,-4-4 0,1 3 1,1-2 5,1-2 1,-2 3 0,-1-1 0,1 1 35,-2-1 1,3 0 0,-5-2 0,-1 1-14,2-1 0,-2 3 0,3-1 0,0 1-19,1-1 0,-3 5 1,7-4-1,2 2 7,-1 0 1,6-3-1,0 1 1,3 0-30,2-3 1,-2 2 0,6-1 0,-1 1 3,1 0 1,-5-3 0,4 2 0,0-1 22,-1 1 0,-3-1 1,-2 3-1,2 1 24,-1 0 0,-4-4 0,2 2 0,2-1-14,1 1 0,-2 3 0,2-3 0,3 2-9,0 2 1,4-2 0,0 1 0,1 1-54,1 2 1,-8 0-1,9-2 1,-3-1 18,-2 2 1,2-1 0,-5 1 0,1-4-1,-3 0 1,-2-1 0,2-2-1,-1 1 41,-2-1 0,-4 4 0,1 0 0,1 1 32,2 0 0,-3 0 0,1 4 0,2 0-89,0 0 1,-2 0 0,1 1 0,0 2 17,0 1 0,0 0 1,3-4-1,0 0-16,3 0 1,-3 0 0,3 0 0,1-2-15,0-2 0,-3 2 0,5-5 1,-1 2 27,1 2 0,-3 1 0,4-1 629,-4-1-438,5 0 1,-3 4 0,3 2-229,0 2 81,3-3 1,-2 9-1,4-3 1,-2 1-18,-1 0 1,1-5-1,3 5 1,1 0 60,3-1 0,-5-1 0,2-3 1,0 1-1,1-2 1,-4 4 0,5-2-1,-4-1 23,-3 3 1,-4-4 0,3 6-1,0 1-2,0 2 0,-7-2 1,1 1-1,0 3-146,-4 0 0,0 1 0,-1-3 1,-4 2 15,-2 3 1,-5-3-1,0 3 1,-1-2 3,-1 2 1,-1-3 0,-5 3-51,0-3 79,5 4 1,-4-4-1,3 2 1,-3 0 8,-2 0 1,1-4 0,-1 3-1,-2 2 18,-1 1 1,-4-3 0,2 2 0,-1-2-13,-2 2 0,-2 2 1,-1 6-1,-1 1-13,-3 2 0,-4-1 1,-7 6-1,-6 0 3,-6 2 0,5-2 0,-4-4 1,0 0 29,1-2 0,-4-7 0,3 6 0,3-1-11,2-3 1,5-6 0,-2 1 0,0-2 56,-1 2 1,5-3 0,-2 3-10,3-3-46,1 4 1,-3 0 0,-1 2 0,0-2-5,-1 0 1,3 2 0,-6 4 0,0 1-1,-3-1 0,2-2 0,1 0 0,-4 3-33,-1 0 0,2-1 0,-7 4 0,0-2-7,0-2 0,-2 1 0,-3 0 0,0-1 15,-1 1 0,5-1 0,1-1 1,-1-1-83,-3-1 1,4-1-1,-8 4 1,-2-3 34,0 0 1,1-4 0,-4 2-134,-2-1 160,-1 4 0,2-7 0,0 6 1,-5 1-48,-3 1 1,2 2 0,-8-1 0,0 1 63,2-1 1,5-3-1,-10-1 1,29-9-1,0 0 50,-2-1 1,0 0 0,0 1-1,1-2 1,-4 0 0,-1-1-1,-1 1 1,0 1-48,-2 0 1,0 0 0,3-1 0,0-1-1,-4 0 1,-1 0 0,3-2 0,0-1 58,2-2 1,1 0-1,-25-1 1,26-1-1,0 0 1,1 0-1,1-1-4,0-1 0,1 0 1,-29-4-1,29 0 0,-1 0 1,-2-1-1,0 1-12,0-2 0,-1 0 1,1 3-1,-1 1 0,-2-2 1,1 0-58,2 0 0,0 2 10,-5 1 1,1 0 0,-19-3 0,23 4-1,-1 1-117,0-1 1,1 0 50,-1 0 0,1 0 0,-31 2 0,2 0-330,1 0 394,27 0 1,0 0 0,-27 0-1,28 1 1,-2-2 0,-1 1-1,0-1-32,-3 0 0,0-2 0,-1 0 0,0-2 0,-3-2 0,-1-1 0,-1-1 1,-1-1-103,0 1 1,-1 0 0,-2-2 0,-1 0-1,-1 1 1,-1 2 0,-3-1 0,1 1 50,-3 1 0,1 2 1,4 0-1,0 2 102,-6 1 0,0 0 0,5 1 0,0 1 0,-1-2 0,0 0 0,1 1 0</inkml:trace>
  <inkml:trace contextRef="#ctx0" brushRef="#br1" timeOffset="1">4210 8455 10551,'-12'-24'-209,"0"1"0,-5-1 0,-1 1 0</inkml:trace>
  <inkml:trace contextRef="#ctx0" brushRef="#br1" timeOffset="2">4163 8314 10654,'-5'-13'-264,"2"-3"1,-5 8-388,-1-2 1,-1 3 0,-4 3 1013,-1 3-243,-4-4 1,-4 3 0,1-1 115,2 1-101,-7 7 1,11-3 0,-6 3 0,2-1-40,2 0 0,4 4 1,-1-3-1,5 0-279,2 0 1,4-1-1,-4-4 160,-1 0 1,-3-2-1,-1-5 1,-1-6 91,-1-4 0,2-8 1,-8-6-1,-2-4-29,-2-5 0,5-3 1,-4-5-1,1-3-36,6-3 1,8 6-1,5-9 1,4 2 6,4 1 0,8 3 0,8-2 0,3 0-49,5 4 1,3 4 0,7 3-1,2 2 32,2 2 1,1 2-1,4 2 1,2 2-23,2 5 1,0 7-1,6 4 1,3 3 39,0 2 1,-27 7-1,1 1 1,0 1-1,0 0 1,2 1-1,1 1-71,2 0 0,-1 0 1,-1 0-1,-1 1 0,6 1 1,1 0-1,1 2 1,0 1 47,2 2 1,-1 1 0,-2-1 0,-1 1-1,4 3 1,0 1 0,-1 0 0,0 0-7,-2 1 1,0-1-1,0 1 1,0-1-1,-1 0 1,0 0-1,0-1 1,1 1 23,0-1 0,-1 2 0,-4 0 0,1 2 0,1 1 0,1 0 0,-2 1 0,0 1-44,0 1 0,-1 1 0,-4 0 0,-1 1 0,1 2 0,-1 2 0,-1 1 0,0 2-37,-2-2 0,-2 2 0,-1 3 0,-1 0 0,-2 1 0,0 0-113,-3-2 0,-1 1 155,0 6 0,-1-1 1,0 21-1,-8-24 1,-2 0-1,4 29-20,-5-4 0,-3-12 0,-6-5 1,-3-6 135,-4-6 1,-9-4 0,-5-7 0,-8-6 74,-8-7 0,-4-4 0,-17-1 1,-7-1-110,28-1 0,0 0 1,-1-1-1,-1-1 1,-5-1-1,-2-1 1,-4 0-1,0 0-76,-3 0 0,-1 0 1,-6 0-1,-2 0 0,19 3 1,-2-1-1,0 1 0,-3 0 1,-2 0-1,0 1-319,-3 0 0,-1 1 0,0 0 1,2 1-1,1 0 0,-2 1 0,-5 1 1,-1 1-1,1 2 345,3 0 0,0 2 0,0 0 0,-1 1 0,-1 0 0,2 1 0,0 2 0</inkml:trace>
  <inkml:trace contextRef="#ctx0" brushRef="#br1" timeOffset="3">3986 9090 12490,'-15'-1'-1042,"-1"-3"1,6 1 0,7-3 964,6 0 1,4 2-28,9 4 1,8 0 150,7 0 0,4 0 0,3 0-9,1 0-80,11 6 0,-4-5 0,11 4 1,3-1 28,0 0 1,-27 0 0,1 1 0,0-2 0,0 1 0,2 0 0,0 1 2,0 1 1,1 0-1,-1-2 1,0 1-1,4 2 1,1 1-1,2 0 1,0-1-83,3 1 1,0-1 0,-3-1-1,0-1 1,3 1 0,2 1-1,1-1 1,0-2 56,1 0 0,1-2 1,-4-1-1,0 0 0,2 0 1,1-2-1,-2 1 0,-1-1 45,-1-1 1,-2 0 0,-7-1 0,0-2 0,2-1 0,1-2 0,-2 0 0,-1 0 65,-1 1 1,0 0-1,21-6 1,2 2-1,-4 2-39,-4 1 1,-8 6 0,1-2-263,-6 2 230,5 2 1,-11 0 0,7 0-108,-3 0 83,0 6 1,-5-4-1,-2 5 1,-2-1-110,-1 1 0,-3 1 1,4 5-69,-2 2 0,-7-5 0,-2 1 0,-3 0 70,-1-1 1,-1 1 0,1-2 0,0-1 3,0 1 0,-4 0 0,-1 0 0,3-1 134,0 1 1,-2-2-1,0 0-12,1 3 0,-4 5 0,0 4 0</inkml:trace>
  <inkml:trace contextRef="#ctx0" brushRef="#br0" timeOffset="4">3928 10266 6575,'-6'-7'-161,"6"-3"1,0 3 12,7 1 102,3 1 1,2 5-1,1 0 212,3 0 0,2 0 0,6 0 0,-1 0-66,1 0 1,-1 0 0,2 0-12,2 0-68,4 0 1,4 0 0,0 0-1,2 0-17,2 0 1,-1 0 0,5 0 0,0 0-10,-1 0 1,4 0 0,-5 0 0,2 0-8,1 0 1,-3 0-1,3 0 1,-4 0 94,1 0 1,-4-4-1,5 0 1,1 0 2,3-1 1,-2 3-1,7-2 1,0 2-19,4-2 1,-2 1 0,8-3-1,3-1-66,-30 4 1,0 0 0,27-5 0,-27 2 0,-1 0-883,30-6 902,-26 4 0,0-1 0,19-4 0,8-2 169,-10 1-170,2 3 1,-15 0 0,7 3-544,-2 4 552,7-2 1,-14 5 0,9-3 0,-3 2-43,1 2 0,1 0 1,-1 2-1,-2 0-40,-1 2 0,-7 0 1,0-3-1,-1 2 25,-2 1 0,-5 1 1,-2-2-1,-3 2 45,1 2 1,-7-3-1,5 2 1,-3 1 218,0-1 0,-4-2 1,5 3-1,1-1-129,1 1 1,-2-5 0,-1 3 0,2-1 210,1 0 1,2 0 0,-2-2-353,-2 1 47,2-1 0,-8 3 0,5-5 0,-1 1-17,0 3 1,-6-2 0,2 1-1,1-1-9,-2-2 1,0 0-1,-1-2 1,1 0 35,2-2 0,-2-5 0,4 2 0,0-1 10,3 1 1,-2 3 0,1-4 0,0 0 7,3 1 1,-3-2 0,6 5 0,-2 0-3,-2-1 0,-4 4 0,1-3 1,-1 3-64,-2 1 1,-6 0-1,-1 0-48,1 0 50,-4 0 1,4 1-88,-5 3 1,1-3-154,-1 3 227,-3-3 1,5 1-99,-6 2 0,-6-3-168,-1 3 1,0-3-66,-1-1 1,4 0 0,-2 2 364,1 1 0,1 4 0,4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3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10642 11348 7906,'-6'-6'-444,"-5"5"1,10-9-1,-4 3 587,-1 1 14,5-5 1,-5 6 3,2-3-117,2-2 1,-4 4 13,2-1 0,-3 0 1,-4 4-43,-1 0 0,0-1 0,-1 4 0,-3 0-102,-3 0 1,-5 4 0,-2 1-1,-1 0-17,0 0 1,1 3 0,0-4-1,-1-1 41,1-2 1,1-2 0,1-5 0,1-5 13,-1-8 1,1-4 0,1-5-1,-1-4 309,0-6 1,2-4-1,-7-5 150,4 0-350,0-5 0,5 7 0,-1-1 1,-1 5-5,-1 3 1,-2 5 0,2 4-53,2 5-11,-2-8 0,9 13 0,-1-9 0,5 1-42,5-5 1,2 4 0,4-10-1,3-1-143,7-2 1,9-3 0,7-6 0,2-2 222,3-2 1,6 3-1,-17 24 1,-1 1-1,3-2 1,-1 1 2,3-2 1,-1 0 0,2 2 0,1 1-1,3-4 1,1 0 0,2 0 0,1 1-106,3 0 0,1 2 1,1-2-1,1 1 0,4 0 1,1 0-1,-1 2 1,1 0-6,0 2 1,-1 1 0,-3 3 0,0 2-1,2 0 1,1 1 34,-4 2 1,-1 1 27,-2 4 1,0 0 0,24-7 0,-1 7 170,-4 2-112,3 3 0,-10 1 1,3 0-1,1 1-11,-1 2 0,-5 5 1,1 1-1,2 2-13,1 2 1,-1 1-1,3 2 1,1 0-51,2 0 0,-1 5 0,5 1 0,-5 3-5,-1 2 1,-11-4 0,10 8 0,-3 4 5,-3 6 0,-9 2 1,-6 7-1,-4 4-4,-3 2 1,-9 4-1,1 4 1,-8 2-75,-6-1 1,-4-6 0,-5 5-893,-7-3 986,1 4 1,-12-21-1,4 2 1,-5-3 75,-3-2 1,1-6 0,-4-5 157,1-5-140,-9 1 1,5-7 0,-10 3 0,-3 0-28,-3 1 0,0-4 0,-5 4 0,-8-1-13,30-9 1,-1 0 0,-2 1 0,-1 1-1,-4 1 1,-1 1 0,1 0 0,-1 0-11,0 0 1,0 0 0,4-4-1,1 0 1,-3 2 0,-1 1-1,2-2 1,-1-1-38,2 0 0,0 0 0,5 1 0,0 0 0,-1 2 0,-1 0 0,1-1 0,0 1-378,-1 0 0,1 0 381,0-1 0,1 1 0,-4 0 0,0 0 0,2-1 0,1 1 0,-1 0 0,0 0 0,0-1 0,-1 1 0</inkml:trace>
  <inkml:trace contextRef="#ctx0" brushRef="#br0" timeOffset="1">5668 16745 7994,'0'-13'-20,"0"-1"-85,0-2 1,0-1 0,0 1 292,0-3-115,0 2 1,0-4 0,0 5 0,0 1-262,0-2 0,0 4 0,0-3 0,0 3 133,0 1 0,-4 0 1,0 0-1,2 1 16,0-1 0,4-2 0,3-3 0,5-6-36,5-1 1,7-5-1,1-9 1,7-4 77,4-4 0,4 1 0,-18 18 0,1 0 0,1 1 0,0 0 70,23-24 0,-6 7 0,-1 6 0,-6 9-12,-4 8 1,-9 11-1,-3 5 1,-3 5 34,-1 7 0,-4 1 1,0 10-1,-1-1-168,0 0 0,3 3 1,-2 7-242,3 3 211,0 3 0,1 2 0,0 4-209,0 3 228,5 3 0,-7-2 1,4 2-1,1 2 19,-2 0 1,1 2 0,-1-3-1,0 0 78,-2-1 0,-3-12 0,0 6 0,-3-3 26,0-4 0,-4-6 1,3 0-1,-2-2-20,-2-1 0,-4-1 0,-2 0 0,1-3-3,0 0 1,-3-2 0,3 2 0,-2-3 82,-2 0 0,-1-8 0,-1 3 1,1-2-23,-2 1 1,3-3 0,-7-2-49,3-1-2,1 4 0,1-7 0,-1 2-108,0-3 103,-5-1 0,3 0 0,-4 0 0,-2-1-8,-2-3 0,1-3 0,-8-3 1,0 1 8,-2 1 1,0 0 0,-3-4 0,-4 2 38,-3 2 0,3-3 0,0 4 0,3-4-9,0-1 0,7-1 1,0-1-1,8-3 5,8-1 1,5 2-1,-1-4 1,4-1-362,2-1 0,2-3 0,2-1-501,2-1 803,2-6 0,6-2 0,0-7 0</inkml:trace>
  <inkml:trace contextRef="#ctx0" brushRef="#br0" timeOffset="2">11583 16957 7454,'6'-5'517,"0"-2"-964,-6-5 248,0 6 1,-2-5-41,-2 4 204,-2-4 0,-2 5 1,1 0-1,1 2 38,-1 0 1,0-3 0,-5 3 0,0 0-31,0-1 0,1 3 1,-1-3-1,0 0-3,0-3 1,4 0 0,1-2-1,-1-5 23,1-2 1,-2-4 0,5-6 0,2-6 45,0-5 0,4-5 1,1-8-1,7-5 87,4-5 1,0-1 0,5-2-109,-2 4-11,4-1 1,-2 11 0,6-2-1,1 4-105,0 6 1,-4 5 0,6 6-133,-3 3 251,-2 4 0,-3 4 1,-1 2-1,1 2-17,-2 5 0,1 0 0,-5 4 0,3 1 22,1 2 0,-3 2 1,2 2-1,-2 0 29,1 0 0,1 0 0,-3 2 0,3 2-104,2 4 0,-4 2 0,2 3 0,-1 3-35,-2 3 0,-3 4 1,4 0-1,-1 2 70,-3 2 1,1-1 0,0 6 0,-2 0-19,-2 2 0,1-1 0,-5 0-83,-1-1 104,3 10 1,-4-5 0,2 10 0,-4 1-9,-4 3 0,-3-5 0,-5 4 0,1-1 2,-1 0 0,0-5 0,0-4 0,1-2 97,-1-4 0,0-6 0,0-1 1,0-2 8,1-1 0,-1-9 0,0 0 1,0-1-37,1-1 1,-2-4-1,-2-1 1,-2 0-23,-1-2 1,-2 4 0,-3-7-1,-2 0 16,-2-2 1,0-1-1,-4-1-183,-2-3 82,-11 3 0,5-10 0,-7 4 54,4-4 0,-7-6 0,0-1 0</inkml:trace>
  <inkml:trace contextRef="#ctx0" brushRef="#br0" timeOffset="3">12759 17098 7855,'-5'6'0,"-3"4"0,-7-6 0,-2-2-16,-1-1 0,4-2 0,-2-1 171,3-2-222,1-6 0,4 4 0,1-4 1,-1 0 100,1 3 0,-3-5 1,3-4-1,-1 0-47,0-1 0,1-1 0,-5-5 0,1-2 44,4-3 0,-3-2 0,5-5 0,0 0-116,0-1 1,1-4 0,5-2 0,3-1 107,4 0 1,4 0 0,3-4 0,4-2-134,-1-2 0,4 6 0,-4-5 0,2 2 15,0 3 0,-5 2 0,2 8 0,-1 2 197,-2 7 1,-2 5-1,6 2 1,2 3 106,2 3 1,-1 6 0,8 2 0,0 1-40,2 0 1,0 2-1,2 6 1,1 5-589,-1 5 0,-5 8 1,2 7-1,0 2 181,1 6 1,-8 0 0,2 4 0,-2 3 238,-2 1 1,-4-3-1,0 5 1,-2-1 23,-5-2 0,-6-5 0,0 10 0,-3-1 12,-1 0 0,-1-4 0,-3 4 0,-5 0 15,-6 1 1,0-4 0,-6 5 0,-4-4-33,-4-3 0,3-3 1,-13 5-1,-4 1 89,-5-2 0,1-4 1,21-19-1,-1 0 0,-1 0 1,0 0 41,-1 0 0,-1 0 0,-22 13 0,0 0 0,7-4-152,6-4 0,10-1 0,-5-2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5456 11524 6474,'0'-12'-169,"0"1"0,0-1 253,0 0 1,0 0-14,0 1 0,0 3 1,0 0 5,0-1 1,-1 2 0,-2-1-27,-1-1 0,1 1 0,3-2-32,0-3 1,1-3 0,1 2 0,5-2-96,3 2 0,1-3 0,8 0 0,4 0 24,3 0 1,4 0 0,6 4-3,4 1 39,-4 3 1,6 9-1,-4 2 1,1 6 4,-1 8 0,-1 10 1,-2 4-1,0 1 32,0 1 0,-7-3 0,-2 3 1,0 2 1,-1-1 1,-4-4 0,-4 2 0,-4 2 31,-7 1 0,-4 4 0,-6 3 1,-5 8-31,-6 3 1,-4 2 0,-7 4 0,11-26 0,1-1-24,-1 1 0,0-1 0,-1-1 1,0 0-1,0 1 0,0 1 0,-14 26-75,2-4 1,5-15 0,-7 3-27,1-3 93,-4-6 0,7-10 1,-4-8 202,1-6-125,-3-4 0,0-5 0,-4 0 1,-2 0-39,0 0 0,7 0 0,-7 0 0,0 0 30,1 0 1,5-5 0,3-4 0,3-6 8,4-4 0,2-5 1,0-2-1,3-4-117,0-4 0,7 4 1,-4-8-1,-1 0-19,2 2 0,4 2 1,1 1-1,0-2 32,2-2 0,-3 2 1,5-7-1,1 2-671,2 2 701,1 6 0,0-7 0,0 3 0</inkml:trace>
  <inkml:trace contextRef="#ctx0" brushRef="#br0" timeOffset="1">7150 11501 8250,'7'-7'-334,"1"-5"1,0-5-1,4-6 1,1-1 273,3 1 0,-2 4 304,6 4 0,-6 7-102,2 4 0,-3 4 1,-3 4-395,-2 4 231,2 2 1,-6 6 0,6 1-84,-1 1 107,9-3 0,-10 5 0,9-4-164,0-2 157,1 5 1,2-6 0,-1 1-1,2-3-18,1-3 1,2-1 0,-1 5 0,0 0-39,-4 0 0,0 5 0,-6 2 0,-2 5 23,-4 3 0,-4 3 1,-5 7-1,-3 2 32,-7 4 1,-5 3 0,-5 1 0,1-1-12,2-3 1,3-3 0,-1-7 0,2-6-6,5-7 1,2-6 0,-1-3-204,1-3-105,6-3 296,-9-10 1,9-2 0,-5-5-35,2 1 44,-4-1 0,2-4 23,-5 0 0,1-4 0,-1 1 0</inkml:trace>
  <inkml:trace contextRef="#ctx0" brushRef="#br0" timeOffset="2">12253 15522 8055,'15'-23'0,"-1"-2"-24,0-3 1,-6-3 0,6-7 0,2-2-20,1-2 63,-2 4 1,5 0-1,-3 9-35,2 6 1,-4 7-1,4 0 1,-1 3-52,0 2 0,-2 4 0,4 3 1,0 3-169,3 1 1,0 0 0,1 0 0,1 0 114,2 0 0,4 1 0,7 2 0,3 2-9,1 2 0,-2-4 1,4 5-1,2 3 128,-1 3 0,-1 1 0,0 4 0,-3 2 15,-6 1 0,-6 2 1,1 1-1,-1 1 122,-3 1 1,-5 3-1,-3-1 46,-1 2-99,-1 11 0,-8-13 1,-2 9-186,-1 0 84,-1 5 1,-4-5 0,0 3 0,-1 1 2,-3 0 0,1-4 1,-3 0-1,-1-4-104,1-3 0,2-5 0,-4 0 0,-2-3 230,-5-4 1,0-7 0,-8 2 0,-3 1 153,-3-2 0,-3 0 0,-7-1 0,-6 1-141,-4 2 1,-6 0 0,-7 3-1,30-9 1,-1-1-110,-1 0 0,-1-2 1,0 1-1,-1 0 1,-3-1-1,-2-1-796,2 1 1,-1 0 751,-5-2 0,1-1 0,10-1 0,1-1 0,-2-2 1,1-3-1,-29-8-145,8-6 1,12-11 0,3-5-914,10-3 1017,2-13 1,15 8 0,-2-10 0,3-3-60,4 0 1,3 3 0,5-2 0,0-1 127,0-2 0,4-1 0,-2 25 0,0 0 0,-1-1 0,0 0 0,0-1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3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12065 6632 5967,'7'0'240,"-1"0"-181,-2 0 0,-1 0-44,4 0 0,-3-1 0,4-2-7,1-1 0,-2-1-46,1 1 0,0 3 29,3-3 1,1 3-1,0 1 1,0 0-34,-1 0 0,1 0 0,0 0 0,0 0 56,-1 0 1,5 0-1,0 0 1,-2 0 100,-1 0 0,0-2 0,3 0-95,4-2 0,-3 0 0,-2 4 1,-2 0-53,-1 0 1,1 0 0,1 0-1,2 0 27,-1 0 1,1 4 0,1 0 0,2-2-31,2 0 0,-3-2 1,2 1-1,0 2-1,3 1 1,0-1-1,-1-3 446,-2 0-276,2 0 1,-3 0-1,3 0-91,-3 0-12,4 0 1,-5 0 0,4 0 0,-1 2-52,-1 2 0,0-2 1,7 5-1,0-1-198,-1 1 0,3-1 1,0 4-1,1-4 190,2-1 1,-2-1 0,0-4 0,-1 0 74,-3 0 0,4 0 1,0 0-1,2 0 46,-1 0 1,-3-4-1,3-1 1,2-1-48,1-4 1,2 4-1,1-1 1,1 2-46,0 3 0,-3-1 1,5 0-1,0-1-20,-3 2 1,-7 6 0,4 4 0,-2 2-27,-2 2 1,-7 0-1,3 1 1,1 1 14,-3 2 0,1-1 1,-1-4-1,-1-2 6,1-1 1,-1-2 0,1 2-1,-1-4 60,1-3 0,-1-1 0,0 0 0,-2-1 26,-2-3 0,-1 3 0,2-3 1,-3 3-37,0 1 1,-4 0 0,3 0 0,-3 1-84,-1 3 0,1-2 0,1 6 0,2 1-38,-2 2 0,0 1 0,1-2 8,0-2 65,6 2 0,-2-7 1,4 4-1,1-2 18,-1-3 1,-2 0 0,0-2 0,3-2 73,0-2 0,-4 3 0,5-3 0,-2 2-91,-2-2 0,-4 2 1,3-2-1,1 4 17,1 4 0,-1 3 1,0 5-1,2-1-75,2 1 0,-1 0 0,4 0 1,1-2 13,1-2 0,-5 2 0,10-3 0,-1-1 65,0-2 0,1-2 0,-1-2 50,-2 0 109,7 0 0,-10-6 0,7 0 259,-2-1-317,8-3 1,-13 3 0,10-3-51,3 2-49,2-2 0,-1 8 0,-1-2 0,1 3-5,3 1 0,-2 5 0,6 3 0,-4 4-106,-3 4 0,-3-2 1,5 4 108,-1-1 0,5 4 0,-7-2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22625 7561 8123,'-12'0'-695,"0"0"0,1-1 493,-1-3 1,1 1 0,2-3 198,1 1 1,4 1 149,-3 4-200,4 0 40,-7 0 0,7 0 22,-5 0 0,0 0 1,-4 1-15,1 3 0,3-3 1,0 3-1,-1-3 45,-2-1 1,2 0 0,-1 0 61,-3 0 1,-2-5 0,4-3 0,-1-2-76,0-2 1,0-1-1,2-1 1,1-3 1,1-2 1,0 5 0,-2-2-1,0 2 8,3-2 1,3 2 0,-3-4 0,1-1 15,-1 1 1,5 2 0,-4-2 0,2 0-48,0 0 0,-1-2 0,3-2 1,-2 1 15,1 1 1,2 1 0,1-4 0,0 3 0,0 0 0,-4 2 0,0-3 1,1 1-38,2-1 1,1 4-1,-1 2 1,-2 1-20,-1 3 1,0-2-1,4-3 7,0-4 1,0 3-1,2 3 1,0 2 0,2 1 0,5 4 0,-1-7 0,4-1 5,4 2 0,-2-4 0,4 0 0,0-1-21,1-3 1,0 3 0,5-1 0,-1 1-27,1 0 1,1 3-1,1 0 1,1 0 55,-1 0 1,-1 6-1,-4-3 1,-3 3-8,-2 2 0,-4-2 1,6 5-1,-1 0 72,-2-1 0,-1 4 0,0-3 0,3 2-59,2 2 1,-2 0 0,3 2 0,3 2-81,-2 3 1,-1 0 0,4 1 0,0 1 31,-1 1 0,1 1 1,-1-2-1,-1-1 9,-2 1 1,1-2-1,-6-1 1,1 1 105,1-1 0,-4 1 1,3 1-1,-2-3-31,2 0 1,-3-4 0,3 5 0,-2-3-33,2 1 0,-3 2 0,2-3 0,0 5-27,1 3 0,-2 1 0,4 1 1,0 2 28,1 5 1,-4 3-2,5 5 0,-6 2 0,3 5 0</inkml:trace>
  <inkml:trace contextRef="#ctx0" brushRef="#br0" timeOffset="1">23483 7056 8183,'-12'6'0,"1"5"0,-1-4-1042,0 4 769,6 1 1,-5-1 0,2 2 158,-5 3 1,-1 2 0,-4 6 119,-2-1-9,-1 6 0,-7 1 0,-2 4 25,-3-2-31,-7 7 1,6-12 0,-6 7 0,-2-4 11,0-4 1,3-1 0,-2-3-1,-1-1-12,-3-1 0,1-4 1,-4 2-1,2-1-9,0-3 18,8-1 0,-18 4 0,9 2 0</inkml:trace>
  <inkml:trace contextRef="#ctx0" brushRef="#br0" timeOffset="2">18356 7644 8361,'-17'0'-772,"4"-6"1,-4 5 0,5-3 518,1 3 362,-1-4 1,0 2-67,0-5 1,1 4 0,-1-4-1,0-1 34,0-1 0,-1 2 0,-1 0 0,-3-2-17,-1-5 0,-2 1 0,-2-4 0,0-1-80,-2 1 0,7-2 0,-6-3 0,0-2 36,1-2 0,4 0 1,2-3-1,3 0 6,1 0 0,2 2 1,2-5 94,4 0-104,3-3 0,2 6 0,3-6-63,4 1 26,2 0 1,6-1-1,1 3 1,0-1-9,0-2 1,4 9-1,-2-6 1,4 3 44,0-1 0,2 5 1,1-1-1,3 1 34,1 2 1,-1-1-1,3 2 1,2 3-21,-1 0 0,0 2 1,2-3-1,2 2-95,2 3 1,-5 4 0,2 4 0,0 0 40,-4 2 1,-3 0 0,1 8 0,0 0-166,0 2 0,-4 7 1,2-1-1,-2 4 192,1 1 0,-5-1 0,3 2-94,-2 3 106,-4-2 0,-6 6 0,0-5 0,0 2-23,-2-1 1,-6 1-1,2 3 1,-1 1 10,1-1 0,-5 6 0,3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4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5268 6268 8194,'1'-11'-1025,"2"2"1025,1 1 0,5 0 0,-2-3 0</inkml:trace>
  <inkml:trace contextRef="#ctx0" brushRef="#br0" timeOffset="1">1799 6432 8448,'0'-17'54,"0"2"1,0-6-1,0-1 119,0 1 0,5 4 71,3-3 0,3 6-389,0-2 0,1 8 1,0 4-1,0 3-48,-1 1 1,1 5 0,-1 4 14,-3 6 151,2 3 0,-3 8 0,4 4 0,1 5-83,0 2 0,0 5 0,-2 0 0,-1 2-74,-1 3 0,0-2 0,2 3 0,-2-6 166,-4-7 1,-3-12-1,-1 0 1,-1-5 25,-3-4 1,-2-6 0,-6-4 0,0-3 21,0-1 0,1 0 0,0-1 0,2-2 5,1 0 0,6-8 0,-2 1 1,2-7-166,2-6 0,6 3 0,0-9 190,1 0-72,8-1 0,-7-5 0,8 1 223,-3 2 0,3 0 0,0 3 0,1 0 237,0 1-399,-1 0 0,-3 14 1,2 2-1,0 3-72,0 2 1,-1 3 0,-1 8 0,1 5-193,1 6 1,-9 4 0,5 8 0,-3 1 143,-2 2 1,-3-2-1,1 0 1,-3-1 104,-1-5 1,0-3 0,-1 0 0,-2-6 503,-1-4 0,-5-6-383,1 0 1,3-3-1,1-3-441,3-5 237,1-8 1,1 2-1,3-6 1,4-1 92,2-1 0,3-3 0,2 0 0,0 0-128,0 3 1,-2 7 0,-1 0 46,-1 6 215,1-1 0,-5 10 0,-3 1-92,-3 9 1,-1 3 0,0 7-1,0 2-39,0 4 0,0 1 0,0 3 0,0-2 303,0-2-350,0-1 0,-5 4 0,-2 1 0</inkml:trace>
  <inkml:trace contextRef="#ctx0" brushRef="#br0" timeOffset="2">2540 6468 8266,'5'11'-332,"-3"1"299,1 0 0,0-2 0,0-1 270,1-1-103,5 0 0,-7 4 0,6 1-579,1 3 312,2-3 1,1 9-1,-2-4-547,-2 1 487,2 3 0,-3-9 0,5 2 193,-1-1 0,1-3 0,0 1 0</inkml:trace>
  <inkml:trace contextRef="#ctx0" brushRef="#br0" timeOffset="3">2693 6209 8340,'-13'-17'0,"0"-1"0,0-2-125,2 0 361,7 6-154,-1 2-1428,5 7 561,5 16 785,-3 2 0,3 10 0,-5 1 0</inkml:trace>
  <inkml:trace contextRef="#ctx0" brushRef="#br0" timeOffset="4">2975 6162 8331,'0'-12'139,"0"0"-92,0 1-185,0 4 0,0 20 1,0 12-62,0 5 0,-1 4 0,-2 3 1,-2 0-29,-2 1 0,1-4 1,-3 5-1,1-2 168,-1-2 1,0-9 0,-1-3 0,4-5 231,1-4 0,-3-8 38,4-10 1,0-8-1,5-12 1,3 0-120,4-4-1,3-3 1,0-7-313,1-1 177,5-1 0,-3 5 0,5 1 1,-1 3 80,0 3 1,-3 8 0,2 1-1,-2 2 20,1 3 1,-4 6 0,-6 5-1,1 6-75,-1 5 0,-2 2 0,3 3 0,-2 3-41,-2 4 0,-1-1 1,1 2-1,1 1-51,-2-1 0,1-4 0,0 2 1,1-1-107,-2 0 1,1-2 0,1 3 215,4 2 0,-3-9 0,10 4 0,-1-10 0</inkml:trace>
  <inkml:trace contextRef="#ctx0" brushRef="#br0" timeOffset="5">3351 6197 8430,'0'12'531,"2"0"-749,2-1 0,-2 2 0,6 3 1,1 4-492,2 2 0,-3 1 709,-1 1 0,1 0 0,4-1 0</inkml:trace>
  <inkml:trace contextRef="#ctx0" brushRef="#br0" timeOffset="6">3445 5938 7884,'-11'-1'0,"0"-3"-355,3-4 976,-2 3-1154,9 0 1,-5 6-1,6 3 533,0 4 0,-5 8 0,-1 2 0</inkml:trace>
  <inkml:trace contextRef="#ctx0" brushRef="#br0" timeOffset="7">3657 5962 8432,'-6'-7'1024,"0"1"-953,6 2 0,0 9-423,0 3 1,4 4 165,0 7 0,0 5 0,-3 5 0,2 1-102,1 2 1,0-2-1,-4 0 1,0 1 100,0-1 0,0-4 0,1 0 0,2-5 78,1-6 0,1-5 0,-1-5 211,4-4 1,2-9 0,2-13 0,0-5 21,-1-5 1,1-4-1,1-5 1,2-1-48,0-1 1,1-3 0,-4 6 0,0 3-19,-1 3 1,1 4-1,-2 7 1,0 4 183,-3 6 0,-3 5 0,3 9-91,-2 2 1,3 6 0,-4 7 0,-1 1-153,-2 3 1,-1 3 0,0 2 0,0 1 93,0-1 0,-1-3 0,-2-2-489,-1-1 273,-5 5 0,6-12 0,-3 3 1,0-3-110,4-1 0,-1-6 153,-1-2 1,3-4 0,-2-5 0,6-7-59,5-6 1,6-9-1,3-5 1,3-3-23,5-4 1,-1 5-1,7-3 1,-3 3 458,-2 5 0,-6 9 0,-4 5 163,-3 6 0,-3 5 1,-2 8-1,-4 7-62,-3 7 0,-1 3 1,-1 9-210,-3-1-397,3 3 1,-6-2 0,5 4-866,-2-2 837,-5 2 1,7-10-1,-3 2-756,0-5 696,3 2 0,-3-14 1,5 3 291,0-2 0,5-5 0,3-2 0,3-5 0,1-1 0,-1-7 0,1 3 0,0-4 0,0-1 0</inkml:trace>
  <inkml:trace contextRef="#ctx0" brushRef="#br0" timeOffset="8">4410 5868 8228,'-12'5'-45,"0"-2"1,0 3-238,1-1 250,4-1 0,1 2 1,3 3-76,-1 5 86,0 4 0,4 7 0,0 1 0,0 3-22,0 1 1,0-2-1,0 0 1,1-2 30,3-3 0,-1-6 0,5 1 0,2-2-38,5-6 1,-2-3 0,4-7 0,0 0-72,2 0 1,1-11 0,1-3 0,2-6 63,2-3 0,-3 0 1,6-8-1,-3-2 172,-2 0 0,-3-3 1,-2 2 502,-1 3-439,4-3 1,-12 13 0,2-1 135,-5 4 617,-2 7-686,-4 6 1,0 15 0,-1 6 0,-2 5-198,-1 2 1,-1 2-1,2 1 1,-1 2-547,2-2 0,0 0 1,2-1-1,0 1 48,0 0 1,0-9 0,2 3 0,2-5 448,4 1 0,2-4 0,2 0 0,0-1 0,-1-4 0</inkml:trace>
  <inkml:trace contextRef="#ctx0" brushRef="#br0" timeOffset="9">4986 5844 8361,'0'-11'-27,"0"-1"1,1 5 264,3 3-239,3 3 0,4 10 1,0 4-1,-2 4-41,-1 4 0,-6 1 0,2 2 1,-1-1-66,1 1 1,-3-1-1,3 1 1,-3-2 18,-1-2 1,0-3 0,-1-7-222,-3-2 413,3 3 0,-4-11-31,5 0-96,0-11 0,1-9 0,3-7-256,4-4 266,2-3 1,2 2 0,0 2 225,0 2-222,-1-5 0,1 9 0,-2 1 1,0 7 234,-3 7 1,1 4 0,4 6-93,0 3 1,-4 6-1,-2 7 1,1 2-212,-1 2 0,1-3 0,2-1 0,-3-3-286,0-3 0,3-2 182,-1 3 0,2-6 1,1-3-1,-2-4 118,-1-3 0,3-9 0,5-1 153,-2-3-56,10-2 0,-7-5 0,9 1 433,0-1-291,0 6 0,-6 5 0,-2 6 0,-1 2 238,-2 3 0,-2 8 0,-3 8 0,-2 10-214,-4 5 1,-3 3 0,-1 6 0,-1 3-434,-3 1 0,-3 1 0,-3 2 0,-1 0-681,0-2 914,7-5 0,-17 8 0,8-5 0</inkml:trace>
  <inkml:trace contextRef="#ctx0" brushRef="#br0" timeOffset="10">4033 6550 8466,'7'-5'-801,"-1"2"1,-2-3 1362,4 0-110,3 2-293,-5 4 0,9 0-187,-4 0-8,4 11 1,-3 3-1,-1 15 1,0 6-11,-3 7 0,-3 6 0,-5 5 0,-2 3-209,-1 0 0,-5-5 1,-5-4-1,0-9-197,2-11 1,3-18 451,0-9 0,8-11 0,8-18 0,4-6 57,4-7 1,-3-4-1,2-1 1,0-1 127,1-3 0,-3 2 0,1-1 0,-4 2 209,-2 5 0,-1 9 0,2 11 232,-1 6-430,-6 9 0,4 5 0,-6 10-120,0 5 1,4 7-1,-1 1 1,1 3-99,2 5 1,-5-2 0,4 4 0,-1-1-99,0-3 0,1-1 0,-2-3 0,1-2 16,-2-5 0,0-2 0,-2-1 0,0 0-232,0 0 118,0-6 0,1-1 0,3-6 47,4-3 1,3-4-1,4-6 142,1-2 16,4 1 1,-5 2-1,4-1 1,1 1 134,-2 3 1,-1 6 0,-5 0 438,0 3 1,-6 11 0,-3 6 0,-6 6-435,-5 6 0,-7 2 0,-3 6 1,-2 2-820,0 1 0,5 0 0,-2-5 692,4-2 0,-7 7 0,7-2 0</inkml:trace>
  <inkml:trace contextRef="#ctx0" brushRef="#br0" timeOffset="11">4751 6668 7931,'-16'-20'-16,"0"0"0,-1 5 0,3-5 0,-2 0 109,2 2 0,5 5 32,1 5 0,4 6-320,-4-2 1,0 4-1,-2 5 1,1 7 136,1 6 0,0 4 0,-4 3 0,2 2 5,2 5 0,-1 2 0,5 1 509,1 0-320,2 1 0,1-1 0,1-2 80,3-6-190,3 0 1,5-14 0,-1 2 0,1-5-21,0-2 0,0-7 1,-1-1-1,1-6-157,0-5 1,0-2 0,-1-2 0,2-5 46,3-2 1,-3-3-1,3-2 1,-2-6 42,2-5 0,-3 2 0,3-4 0,-2 5 458,2 4 1,-7 2 0,1 7-36,-3 2 1,-3 10 0,-4 11 0,-1 11-161,-3 10 1,-3 8 0,-5 8-1,-1 2 118,-2 2 0,1 1 0,-1 2-2405,2-6 1443,-4 5 0,8-17 1,-3 4 641,1-5 0,1-2 0,-2-1 0</inkml:trace>
  <inkml:trace contextRef="#ctx0" brushRef="#br0" timeOffset="12">5151 6562 8936,'-7'5'-283,"-3"1"1,2 13 0,-7 4 0,-3 9 67,-4 5 1,0 11 0,-10 5 0,0 3-15,15-26 1,0-1 0,-15 17 228,1 1 0,5-8 0,-3-4 0</inkml:trace>
  <inkml:trace contextRef="#ctx0" brushRef="#br0" timeOffset="13">4939 6362 8370,'0'-12'385,"0"0"1,1 2-1,2 1-74,1 1-144,5 5 0,-5 4 91,8 11 0,-3 8-260,6 11 1,2 12-1,-1 15 1,-2 6-272,-7-30 0,-1 1 1,0 1-1,-1 1 0,0 4 1,-1-1-1,0 0 0,0 0-95,0 0 0,1-2 0,3 28 0,2-4 0,3-7 368,0-10 0,6-7 0,0-7 0,4-2 0,0-6 0</inkml:trace>
  <inkml:trace contextRef="#ctx0" brushRef="#br0" timeOffset="14">5492 7067 8210,'11'-5'112,"1"-1"1,0-6 0,1 0-213,3 0 1,-1 4 0,7 2-248,3 1 337,1 1 1,3 4 0,3 0-271,2 0 259,1 5 0,1 0 1,1 4-212,-2-1 188,14-5 0,-10 2 0,16-5 0,2 0 5,5 0 0,-29 0 0,2-1 0,3-1 0,1 0 0,3-2 0,1 0 28,2-1 1,1 0-1,-1-1 1,0 0 0,3 0-1,1 0 1,-1 1 0,1 0 40,-2 1 1,0 0-1,-7-1 1,1 1-1,-1 1 1,1 2-1,-6-1 1,-1 1 66,23 0 1,-12 1 0,0 0 0,-3 1 286,-4 3 0,-9-3 0,-3 4 1,0-1-188,-1 0 0,1 4 0,-1-4 0,1-1 0,0-2 1,-7-1 0,3 0 0,-3 0 156,0 0 1,-9 0-1431,2 0 486,-3 0 1,-1 0 373,0 0 0,0 0 1,3 0-1,2 0-67,3 0 0,-2 1 0,6 3 1,1 3 207,1-1 0,2 5 0,-2-5 0,-1 2 209,-2 0 0,-4-5 895,0 0 1,-7-3-524,-4-3 0,-4-4 0,-2-5 0,-4 1-320,0-1 0,-1 0 0,-2 0 0,3 0-223,0 1 1,1-1 0,3 0-1,-4 0 13,0 1 0,3-1 1,-2 0-278,0 0 195,3 1 1,-3-1 0,5 0 0,0 0-83,0 1 0,0-5 0,0-1 1,1-1 84,3-3 0,-1-1 0,5-2 0,0 1-76,-2-1 1,3 0-1,-5 1 1,-1-1 65,-2 1 1,-1-2-1,-1 0 1,-3 0 287,-4 3 0,-6 3 1,-3-2-1,-2 1-92,-1-1 1,0 3 0,-2 0-1,-4 1-65,-3 2 0,0 2 0,-5 1-195,-2 1 91,-13-1 0,5 1 0,-11 4 0,-3 3-8,-3 2 1,0 2-1,-5 0 1,1 0 62,0 0 1,6 0 0,0 0 0,3 0 12,4 0 0,5-4 0,-3-1 0,4 0 80,3 0 1,4-3 0,-3 4 0,2 1 153,2 2 1,-4 1 0,1 1 0,1 3 65,1 4 1,1 8-1,-5 3 1,3 5-202,4 3 0,4 0 0,2 4 0,2 0-84,2-1 1,5 4 0,2-2-307,2 2 202,2 1 0,3-4 0,0-1 1,0 0-31,1 0 0,3-2 0,1 2 0,2 0 43,2 0 1,3-3 0,4 4 0,6-1-93,4 0 1,5-3 0,9 3-1,6 0-29,8 0 1,5-4 0,-17-12 0,1 0-1,3-1 1,1-1-184,2 0 0,1-1 151,3-1 1,2-2 0,5 1 0,3-1 0,2-2 0,1 0 0</inkml:trace>
  <inkml:trace contextRef="#ctx0" brushRef="#br0" timeOffset="15">9925 7267 8016,'-56'-32'42,"26"14"0,1 0 0,-22-14 1,-3-8-1,6 4 254,1 1 0,5-1-464,-9 1 0,9-2 196,-5-2 1,12 5 0,1-5 0,3-4-101,1-5 0,4-2 0,-1-2 1,6-1 144,6 0 0,6 4 1,2-8-1,2 2-123,2 2 0,7 9 0,5 0 0,6 0-137,4 0 0,9 0 1,3-2-749,3 3 783,12-3 0,0 7 1,-18 17-1,2 0 1,2-1-1,2 0 88,1 0 1,2 2-1,0 2 1,1 2 0,3 0-1,2 2 1,3 1 0,1 2-19,3 1 1,2 3-1,-3 3 1,1 1 0,6 2-1,0 0 1,0 2 0,-1 0 125,0 2 0,0 0 0,-3 3 0,-1 1 0,8 2 0,0 1 1,0-1-1,1 1 4,-2-1 0,0 1 1,-5-1-1,0 1 1,-1-2-1,0 0 0,2 1 1,0 1 24,0 0 1,0 0 0,-4-1-1,1 0 1,3 1 0,0 2-1,-2-1 1,-1 0-37,-1 1 0,0 1 0,-5 0 0,0 2 0,6 0 1,1 2-1,-1 1 0,0 2-60,-2 1 0,0 1 0,-4 0 0,-1 2 0,-3 2 0,0 0-135,-2 0 1,-1 1 121,7 4 0,-2 1 1,-11-3-1,0-1 1,4 3-1,0 0 1,-4-2-1,0-1 0,-3-1 1,-1-1-1,-2-3 1,0-1 0,1 3-1,-1 1 211,22 20-215,2-2 0,-16-12 1,2-4-1,-2-2 160,-5-2 0,-3 1 1,-5-2-1,-4-1 50,-5-1 0,-8-1 0,0 5 0,-3-1-128,-1 1 1,-7-1-1,-4 1 1,-8 1 38,-3 2 0,-7-2 0,-1 2 1,-2-1 13,-4 2 0,2-3 0,-9 3 0,-1 0 24,-2-1 0,-8 5 0,-2-5-322,-1-1 232,21-11 0,0 0 0,-23 9 1,23-11-1,-1-1 0,-1-2 1,-1-1-31,-3 0 1,0-1 0,3-1 0,-1-2-1,-6-1 1,-1 0-1294,0 1 1,0-1 1274,-3-1 0,-1-1 0,2 3 0,0-1 0,-1-1 0,0 0 0,-1-1 0,1 1 19,0-1 1,1 1 0,3 0 0,0-1 0,-5 0 0,-1-1 0,2 1 0,-1 0 43,0-1 0,0 0 0,2 0 0,-1-2 0,-1 0 0,0-2 0,-2 0 0,0-3 58,1 0 1,0-2-1,-2-3 1,1-2-1,-1-2 1,-1-1 0,-1-1-1,0-1-30,-2-2 1,1 1 0,4 0 0,0 1 0,-7-2-1,-1 1 1,1 0 0,1 0-30,-2-1 0,1 1 1,4 0-1,0 1 1,0-2-1,0 1 1,2 1-1,1 1-403,3 1 1,2 0 0,4 1 0,3 0 0,2 2 0,2 0-213,6 0 0,0-1 389,0-2 1,4-1 0,2-5 0,-1-3 182,11 3 0,14-8 0,8 5 0</inkml:trace>
  <inkml:trace contextRef="#ctx0" brushRef="#br0" timeOffset="16">15616 7056 7881,'-44'-2'-33,"-3"-2"1,8-6 0,-4-6-368,5 2 260,2 1 0,0 6 0,-3 2 225,-5 0-9,-7 3 1,4-8-1,-5 2 72,-1-2-196,18-1 1,0 0 0,-22-12 0,23 7 0,0-2 0,1 0 0,1-2 77,-1 1 1,0-2 0,3-1 0,-1 0 0,-5-3 0,-1 0 0,0-1 0,-1 0-28,0-1 1,0 0 0,3 4 0,0 0-1,0 0 1,-1 1 0,2 0 0,-1 0-27,1 2 1,0-1 0,6 1 0,0 0 0,-2 0 0,1-1 0,3-1 0,1 1 8,-21-25 1,14 0 0,-6-8 0,7 0 12,4-4 0,8 8 1,4-4-1,6 0-31,5 3 1,4 4-1,6-3 43,5 6-16,12-2 1,9 12 0,10-4 119,5 0-157,-20 19 0,1 1 0,24-10 0,8 3 0,-26 13 0,2 1 28,2 0 0,2 1 0,-1 2 1,2 0-1,5 1 0,2 0 0,-1 2 1,0 1-28,1 1 0,-1 2 0,-2 0 1,0 0-1,8 2 0,2 0 1,0 1-1,1 1-85,0 2 1,0 2 0,-3 1-1,-2 1 1,2 2 0,-1 1-1,1 0 1,0 1 166,-1 1 1,0 0 0,-3-2 0,0 2 0,3 0 0,0 2-1,-3-1 1,1 1 19,-1 1 1,-1 0 0,-5-2 0,0 0 0,2 3 0,0 2 0,-1-1 0,-1 1-49,-1 0 1,-1 1 0,-4-1 0,-1 0 0,0 2 0,-1 1 0,-1 0 0,-1 1-33,0 0 1,-2 0 0,-3-1-1,-1 1 1,1 2 0,-1 0-101,19 23 94,-21-22 0,-2 1 1,5 17-1,6 11 1,-4 2 15,-4-2 0,-10-2 1,-6 2-1,-3 1 83,-5 0 1,-2-7 0,-4 0 0,-5-5 27,-5-6 1,-6-3-1,-7-2 1,-7-1 154,-8-2 1,0-7 0,-11 1-1,-8-2-157,29-12 0,-2-1 0,-1 1 1,-1-1-1,-3 1 0,0 0 0,-1-1 1,-1 0-38,-1-2 0,0-1 0,6 0 0,-1 0 0,-6-2 1,-1 0-1,-1 0 0,-1-1-32,0 0 0,0 0 0,2-3 1,1 1-1,-2 0 0,0 1 0,0-1 1,-1 0-170,-2-1 1,2 2-1,3 1 1,1 0 0,-5-2-1,0 1-786,3 0 1,1 0 788,-1-1 0,1-1 0,5 2 0,0-1 0,0-2 0,0 0-495,3 0 1,0 0 336,1-2 1,1-1 292,-15-4 0,-3-2 0,10 0 0,3 0 0,4 1 0</inkml:trace>
  <inkml:trace contextRef="#ctx0" brushRef="#br0" timeOffset="17">19015 7067 7842,'6'-5'-127,"-1"-1"0,-5-6 512,0 0-225,6-5 0,-6 3-46,0-6 1,-3 4-52,-9-3 0,-2-1 0,-10-3-161,1-1 87,-6 1 1,-1-5 0,-6-1-1,-5-2-36,-6-5 1,-3 3 0,22 14 0,-1 0 0,-2 0-1,0 0-73,0 0 1,-2 1 0,0 1-1,-2 1 1,0-1 0,-1 1 0,-1-1-1,0 0-73,0 1 1,1-1 0,4-1-1,0 0 1,-1-2 0,0-1-1,2 1 1,2-2 197,0 1 0,3-2 1,-17-24-1,9-3 0,4-2 175,3-2 0,9 3 0,6-1 0,7 0 43,4-2 0,1 11 0,2-8-279,6 4 11,11-4 0,9 7 0,11-3-45,10 1-59,-20 23 1,2 0 0,3 0 0,1-1 0,4 1 0,1 1-26,0 0 0,2 0 132,12-1 1,0 1 0,-9 4-1,0 0 1,11 0 0,1 1-1,-1 2 1,2 1 47,1 1 0,0 2 0,-3 3 0,1 3 0,4 0 0,1 2 0,0 1 1,0 2 106,-1 2 1,1 0 0,-5 2 0,1 0 0,3 3-1,0 1 1,0 0 0,-1 2-28,-1 1 0,-1 0 0,-5 0 1,0 0-1,8 4 0,1 0 0,0 0 1,1 0-174,2 1 0,-2-2 0,-5 0 0,-1-1 0,2 0 0,1 1 1,1-1-1,0-1 55,0 0 1,-1-1 0,-3-1 0,0 0 0,2 0-1,1-1 1,-4 2 0,0-1 10,-2 1 0,-1 1 1,-6-2-1,-1 1 0,6-1 1,1 2-1,-4 0 0,0 2-73,-3 0 1,-2 1-1,-8-2 1,0 1 0,-1 1-1,-1 0 455,26 14-263,-28-11 1,-1 2 0,8 11-1,4 8 239,-9-2-294,3 3 1,-22-6 0,7 4-1,-3 0-77,-5-1 1,-2 1 0,-4-1-1,-4 4-142,-3 1 0,-2-3 0,-5 2 0,-5-2 322,-8-1 0,-4-8 1,-5 4-1,-4-3-87,-6-1 0,-3-3 0,-7 4 1,-7-1-5,-4 0 0,0-3 1,28-13-1,-2 1 1,2-1-1,-2-1-43,1 1 0,-1-2 1,-24 8-1,22-7 1,0 0-1,0 0 0,-1 0-195,-2 0 0,1-1 0,-1 1 1,0-1-1,-1-1 0,-1 0-259,0-1 0,0 0 402,-12-1 1,-1-1 0,8-2 0,0-1-1,-9 1 1,-2-1 47,6-1 1,-2 0 21,-6-1 1,0-1 0,9-2 0,-1 0 0,-10 0 0,-2-1 0,-2-1 0,-2 0-11,20 0 0,-1-1 0,1 0 0,1 0 0,0-1 0,-1 0 0,-4 1 0,-2-1 0,0 1 0,-3 0 0,0 0 0,-1 1-35,-2 0 1,-1 1-1,1 0 1,3 1 0,1-1-1,-1 1 1,-4 0-1,1 0 1,-1 0 0,4 0-1,1 1 1,0-1-89,2 1 0,1 1 0,1-1 0,-14 2 0,0 1 103,16-1 0,-1 1 0,1 0 0,-18 2 0,0-1 0,21-2 0,-1-1 0</inkml:trace>
  <inkml:trace contextRef="#ctx0" brushRef="#br1" timeOffset="18">9113 8184 12548,'0'-11'-595,"0"-1"0,-3 4 0,-1 0-1476,1-1 2026,2 4 1,1-6 0,0 4 82,0-4 0,0 3 0,0 0 121,0-1 1,4 3 65,0-2 1,1 5 430,-1-1-387,-3 3 0,4 2-277,-5 3 0,0 3 1,0 5 414,0-1-295,-5 1 1,-2 4 0,-4 1 460,-1 1-452,0-4 1,-1 5 0,-1-5 0,-3 2-86,-2-2 0,0 4 1,-3 1-1,1 0-58,1 1 1,4 0 0,-2 4 0,1 4-117,3 3 1,5 4-1,1 5 1,-1 4 146,-2 6 1,-1 3 0,2 6 0,1 1-48,1 3 1,0-4-1,-4 5 1,6-31-1,1 2 55,-1 0 0,0 0 0,-3 27 0,0 3-1536,-1-2 1484,1-28 0,0 2 0,5-4 0,0 1 0,-3 4 0,-1 0 0,0 0 1,1 0 23,-1 1 1,1-1 0,0-3 0,-1-1-1,-1 6 1,-1 0-46,-1-1 0,1 0 52,-1 6 0,0-2 0,-1-7 0,0 0 0,1 3 1,0 0-1,0 0 0,1 1 31,0-1 0,0 0 1,2-3-1,1 0 1,-2 3-1,1 0 0,0-1 1,1-1-29,1 0 1,2 0 0,1-2 0,1 0-1,-2 0 1,1 1 0,0 0 0,1-1 3,0-1 0,1 0 1,1 30-1,3 0 1,2 0-13,2 1 0,-4-5 1,1-25-1,0 1 1,1-1-1,-1 1-6,2 0 0,-1 1 0,-1-3 1,0 1-1,0 1 0,0 0 1,0-1-1,1-1-91,5 30 0,2 0 1,0-3-1,-1 2-41,1-3 0,0-6 0,0 5-280,0-7 312,4 2 0,-2-9 1,1 5-196,-2 0 262,4 4 1,-2 3-1,3 7 1,-9-30 0,-1 2 21,-1 2 0,0 0 0,2-2 1,-1 1-1,0 5 0,0 0 0,0 0 1,0-1 14,0 1 0,1 0 1,-3-3-1,1 0 1,1 3-1,1 0 1,-1-1-1,-1-1-7,1-2 1,0 0-1,2-1 1,1 0 0,-2-1-1,0-1 1,1 0 0,1 0 34,1 0 0,0 0 0,10 26 1,-7-26-1,1-1 0,1 0 0,0-1-33,2 0 1,0-1-1,15 23 1,-15-26 0,0 0-158,0 0 1,0 0 157,0-1 0,0-1 0,16 26 0,-1-8 228,-3-2-208,9-2 1,-13-7-1,7-4 1,-1-5 90,1-4 0,-6-7 0,6 3-60,-4 0 3,3 1 1,-3 7-1,4 3 1,0 3-4,1 3 0,-2 5 0,6 2 0,-1 0-3,1 4 0,-5-3 0,4-1 0,0-1 53,-1-6 1,0-4 0,0-8-1,1-3 322,0-3 0,-8-7 0,4-2 0,-3-2-322,-1-2 1,-2-7 0,2-4 0,0-3-48,0 0 1,-3-8 0,5-3-240,0-4 145,2-7 0,2 3 0,-1-5-176,0 0 150,6-11 0,-7 6 1,2-10-1,-1-1 37,-2-1 0,-4-2 0,0-6 0,-15 27 0,-1-2-47,0-2 1,0 0 0,-1-2 0,0-1 0,3-5 0,0-3 0,0-1 0,0-2 36,0-4 1,0-1 0,0 3 0,1-1 0,2-8 0,0-2 0,0 0-1,0 0-99,2 1 0,-1-1 0,-6 21 0,-1-1 0,1-1 1,1 1-1,-1 0 0,1-1 0,-1 0 0,-1 0 1,1-1 47,-2 1 1,1 1 0,-1 0 0,3-14 0,-1 1 0,0-5 0,0 0 0,-1 3 0,-2 2-8,0 0 0,0 1 1,-2 6-1,0 1 0,1-2 1,0 0-1,0-1 1,0 0-14,0 0 0,0 0 0,3 2 1,0 0-1,1 0 0,1 2 270,-1 2 0,1 0-109,1-2 1,0 1 0,-4 9 0,0 0 0,1-4-1,1 0 23,-2 2 1,0-1-34,1-3 0,1 0 0,-4 7 0,0 0 0,2-3 0,0-2 0,-1-1 0,0 0-5,-2-1 1,-1-1 0,-1 2 0,-2 0 0,-1-5 0,0 0 0,0 0 0,-1 0-49,0-2 0,-1 0 0,-1 6 0,0 1 0,-2-4 1,-1 1-1,-2 2 0,-2 2 24,-1 2 1,-2 1 0,-10-23 0,-2 0 0,-4 6 147,-3 3 1,2 7 0,-2 1 0,1 5-135,2 2 0,8 3 1,-4-8-1,3-2 234,5 0 1,1 0 0,1 1 0,1-5-225,-1-3 0,1 4 1,2-8-285,1 6 160,0-10 0,1 17 1,-1-14 95,-1 3 206,-2-5 0,-3 13 1,-4-2-93,-6 2-63,-7-8 1,-1 15 0,-6-5-1,-3 3 132,-5 3 0,4 8 0,-6-4 0,1 4-34,2 4 1,9 5-1,-1 3 1,1 0-167,-1-1 1,2 1 0,-6-1 0,1 2-14,-2 0 0,4 2 1,-13-4-1,-3-2 78,-2-2 1,0 3 0,-1-1 0,-5-3 2,30 11 0,0 1 0,-31-6 0,31 7 0,0 0-863,-28-7 841,-1-3 1,16 8-1,0-3 1,2 3 109,1 1 1,12 0 0,0 2-471,2 2 202,-3-2 0,5 7 0,-4-4 1,0 2 64,0 3 1,1 0-1,-5 2 1,-4 0 29,-3 0 0,6 0 0,-3 0 0,-1 2-18,-1 1 1,-2 1-1,-1 8 1,3 5-51,4 4 0,1 9 0,-1 4 1,1 7 108,0 4 0,-3 2 0,19-18 0,0 1 0,0 2 0,0 0 0,-2 2 0,0 0 0,-1 1 0</inkml:trace>
  <inkml:trace contextRef="#ctx0" brushRef="#br1" timeOffset="19">9196 10160 7747,'6'5'-405,"0"-5"1084,-6 0-808,0 0 1,0 0-1,-2 9 151,-2 6 0,-1 0 1,-5 8-1,-1 4-16,-2 6 1,-7 7-1,1 14 1,7-23-1,-1 1-70,-3 3 1,1 1 0,0 4 0,1 0 0,-4 6 0,-1 1-943,2-2 1,0 0 916,-1-1 0,0 0 0,5-7 0,0-1 0,-2-2 0,0 0-87,0-3 0,1-1 84,0 2 0,0-3 0,-5 7 0,1-4 92,1-7 0,4-3 0,1-10 0,-3-3 0</inkml:trace>
  <inkml:trace contextRef="#ctx0" brushRef="#br0" timeOffset="20">9748 10207 8554,'2'-8'-2630,"2"0"2657,-3 6 135,4-3 1,-6 5-7,-3 0 1,1 1 0,-4 1 37,-3 2 0,4 4 0,-2-3-67,-1 2 1,2-3 0,-1 4-100,-1 1 1,0 1 0,0 2-1,1 1-2,-1 3 1,-1-1 0,-1 8 0,1 3 2,-2 3 0,3 3 1,-7 6-273,3 1 191,1 11 1,-3-6 0,-1 10-1,3 0-203,4-1 0,0-7 0,5 0 1,1-5 99,2-3 0,1-12 0,1-7 155,3-9 0,8 1 0,6-5 0</inkml:trace>
  <inkml:trace contextRef="#ctx0" brushRef="#br0" timeOffset="21">9737 10219 8418,'-12'12'0,"-4"3"0,1 2 0,0 2 0,2 0 0,3 5 0,1 0 0,1 4 0,5-3 0,-2 9 0,5-2 0,0 6 0,2-4 0,5 3 0,5-1 0,1 1 0,5-8 0,0 1 0,2-7 0,0-3 0,-3-11 0,3-1 0,3-6 0,-2-2 0,-4-1 0,2-4 0,2-6 0,1-3 0,2-7 0,-1 3 0,2-3 0,3-2 0,-1 0 0,7-7 0,3 0 0,-1 0 0,-2-1 0,-2-3-753,-4 2 730,8-2 0,-18 4 1,4-4-221,-9 3 199,-6-3 1,-10 8-1,-5-5 1,-9-2 138,-8-1 0,-2 7 1,-8 2-1,-6 3 146,-3 5 0,-5 3 0,1 7 0,-2 3-172,1 2 0,7 8 0,-4 3 0,3 5-264,1 6 0,14 2 0,1 1 0,8 2-124,4 3 0,8-3 0,3 2 319,2-2 0,8-2 0,0 1 0</inkml:trace>
  <inkml:trace contextRef="#ctx0" brushRef="#br0" timeOffset="22">10583 10195 8405,'2'11'-756,"0"-2"608,2-1 0,0-4 1,-3 3-324,3 3 524,-2 5 0,8 4 0,-2 4 0,2 3 26,2 6 0,1-1 0,2 8-27,0-2-25,1-2 1,-3 0 0,1-2-1,2-4-36,-2-6 0,1-12 0,-1-3-14,2-6 41,0-7 1,-3-4 0,1-11 0,2-7-14,-2-6 1,0-7 0,-1-4 0,1-3 22,-4-4 1,-2 3 0,0-3 0,-4 1 58,-3 0 0,-4 4 0,-5-3 1,-7 2-7,-6 3 1,-8 9-1,-1 2 1,-3 6-16,-2 4 0,4 8 0,-6 0 0,6 5-382,2 2 1,6 7 0,4 2-443,2 10 491,2 6 267,3 11 0,0 2 0,0 6 0</inkml:trace>
  <inkml:trace contextRef="#ctx0" brushRef="#br0" timeOffset="23">11183 10054 8547,'-6'1'-2224,"2"3"2261,2-2 1,2 2 144,0-8 0,0 1 159,0-5-278,0 0 0,-4 1-23,0-1 3,-5 5 0,7-2 0,-6 5-23,-1 0 22,3 0 0,-4 5 0,4 4 0,-2 6 48,0 4 0,5 9 1,-1 3-1,3 3-27,1 1 0,5 2 1,4 1-1,6 1-58,4-1 0,4-11 0,0-5 1,3-5 9,6-6 0,-5-5 1,8-7-1,-1-4 9,0-7 0,-2-6 1,-2-10-1,-2-3-146,-2-3 1,-5-2 0,-2-1-26,-2 2 137,-7-8 1,-1 10 0,-6-8 179,-4 5-106,-10-7 1,-8 15-1,-9-6 1,-6 4-37,-8 4 1,2 5 0,-10 4 0,-1 3-53,-1 3 0,-2 7 1,1 3-1,3 8-246,2 8 0,13 6 1,-3 4-1,6 3-10,6 3 1,10 4-1,5 2 280,0-2 0,1 13 0,-2-5 0</inkml:trace>
  <inkml:trace contextRef="#ctx0" brushRef="#br0" timeOffset="24">11536 9913 7269,'1'-12'0,"2"-1"-132,1-2 1,4 5 0,-3-1 0,1 2 474,3 2 1,2 2-125,1 5 1,1 1-187,2 3 1,-4 8 0,2 9 72,-3 5-46,3 4 1,-11 6 0,2 4-1,-3 3-59,-1 2 0,-1 0 1,-3-1-72,-4 1 112,-3 3 0,0-15 1,-1-1-1,0-4-167,0-6 0,1-12-158,-1-2 1,5-16 0,3-7-1,3-6 170,1-3 1,9-6 0,3-2 0,2-5-56,3-1 0,0 0 0,4-5 1,-1 3 207,1-1 0,1 9 0,0-2 0,-2 5 309,-5 7 1,2 3-1,-1 9 74,-1 2 0,-4 4-213,-3 8-126,3 3 1,-10 7-1,3 4-46,-3 6-68,-1 7 0,0-3 0,0 4 0,-1 3-51,-3 2 1,1-3 0,-3 5 0,0-4-190,4-3 1,1-3 0,2-7 0,4-4 64,7-6 0,6-7 0,10-10 0,4-10 127,6-11 1,4-5 0,4-12 0,-2-3 77,-1-4 0,-9 10 0,-1-1 0,-7 6 848,-8 6 0,-5 12-565,-5 6 0,-3 12 1,-3 4 185,2 8-350,2 6 1,2 4 0,0 2-773,1 2 388,1 3 0,1 6 0,-2-1 265,-1 0 0,0 1 0,4-1 0</inkml:trace>
  <inkml:trace contextRef="#ctx0" brushRef="#br0" timeOffset="25">12712 9866 8218,'-5'-23'0,"-3"-1"-100,-3 0 0,3 1 0,1 1 0,-3 2 140,0 4 132,-2 3 0,0 7 0,-1 1-27,-2-1 0,-2 5 0,-4-2-210,1 6 43,6 4 1,-4 10 0,3 1-300,-1 0 231,1 10 1,4-9 0,4 9-204,3-3 200,2 3 1,2-3-1,3 3 1,3-4 70,6 0 0,9-5 0,1 0 0,7-1 122,5 0 1,-1-3 0,6-1 0,-1-3 40,1-4 0,-6 1 0,-1 4 0,-4 0 24,-6-1 1,-12 1-1,-2 1 1,-6 3-46,-6 4 1,-11 3 0,-12 5 0,-12 6-126,-10 7 1,22-19-1,-2 1 1,-3 3-1,0 1-278,-1-1 0,-1 1 55,-4 3 0,-1 1 0,4-4 1,0 0-1,-6 4 0,-2 2-399,0-1 1,-1 1 626,-3 5 0,0 0 0,0-4 0,1 1 0,-4 5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6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3939 13159 8334,'-11'0'0,"-1"0"0,0-2-515,0-2 0,1-2 1,0-6 100,3 0 418,-2-5 0,9 4 0,-3-2 0,2 2-2,2 1 0,0 0 8,0 0 0,0 4-18,0 1 1,-1 4-1,-3-1-5,-4 3 1,2 1 0,-2-2 14,-1-1 1,2 1 0,1-3 0,-1 1-1,1 0 0,2-6 0,-3-1 0,1-4-1,-1-4 1,3-2 0,-2-5 0,0-4 15,4-4 1,0-4 0,2-9 0,0-1 18,0-3 1,0-3 0,0-2 0,0 1 2,0 0 0,0 12 1,0-8 255,0 4-271,0 7 1,0-1 0,0 7 0,2 0 18,2-1 1,2-3 0,7-7-1,4-1-30,7-1 0,2 5 1,8-8-1,4-1-6,2-1 1,5 6 0,-21 23-1,1 1 1,2 0 0,1 0-36,3 1 0,0 1 0,-2 1 0,2 1 1,4 0-1,2 1 0,-1 2 0,1 1 18,1 1 1,0 1 0,-3 2-1,0 2 1,6 0 0,0 2-900,0 0 0,1 2 845,6 1 1,0 1 0,-8 4 0,0 1 0,6 1 0,1 2-1,1 0 1,-1 2 3,2 1 0,-1 2 0,-2 1 0,1 2 0,4-1 0,0 1-26,-5-1 1,0 0 64,8 5 0,-2 0 0,-12-5 0,-1 1 0,6 3 0,1 0 0,-3-1 0,-1-1 8,-2 0 1,0 0 0,-6-1-1,0 0 1,-1 1 0,-1 0 0,0-1-1,-1 1 34,28 11 0,-12 0 0,4 0 1,-7 3 33,-7 1 0,-7-3 0,-2 5 0,-2 0-44,-3 2 1,-8-1 0,0 0 0,-5 1 46,-2-2 0,-5 1 0,1 1 0,-4 0 26,-4 1 0,-4-6 0,-8 6 1,-5 0-10,-5 3 1,-3-4 0,-9 5 0,-9 3-57,20-20 1,0 1-1,-2 1 1,0 0-1,-3 0 1,-1 0 67,1-1 1,0 1-76,-7 7 1,-1-2-1,5-7 1,-2 0 0,-6 5-1,-1 2 81,0-2 1,-1 1-79,-5 2 1,1-2-1,6-4 1,-1-2 0,-3 2-1,-2 1 1,-2-1 0,0 0-13,-1 0 1,1 0-1,1-1 1,-1 0-1,-3 2 1,0 0-1,-1-2 1,0-1-133,0 0 1,0-1 0,7-1 0,-1-2-1,-3 2 1,-1 0 0,2-2 0,1-1 112,2-1 0,2-1 16,7 0 0,1-1 0,-2-4 0,0 0 0,6-1 0,1 1 0,-1 0 0,-1 0 0</inkml:trace>
  <inkml:trace contextRef="#ctx0" brushRef="#br0" timeOffset="1">15699 15087 7890,'-40'0'0,"1"0"-5,1 0 0,12-5 0,8-3 0,6-2-595,4-2 0,0 4 303,-3 0 1,-1 4 296,0-4 0,-6-1 0,-4-5 732,-4-2-453,-7-10 1,2 4 0,-7-13 204,-2-6-451,-4-9 0,6 1 1,17 23-1,0 0 0,-19-27-20,2 0 0,10 7 0,8-12 0,5-2-173,9-2 1,6 0 0,3 29 0,2-2 0,2-3 0,2-2-8,3-4 0,1-1 1,3 0-1,1-1 0,3-7 1,0 0-1,2 0 1,1 1 77,-1 0 0,0 1 0,-1 7 0,0 0 0,1 0 0,1 0 0,0 4 0,1 1 118,-1 4 0,2 2 1,19-14-1,-18 24 0,1 1 1,1 0-1,2 2 14,3-1 1,1 1 0,-1 1 0,2 0 0,6 0 0,2 0-163,-3 3 0,1 0 114,6-2 0,0 2 0,-8 3 0,0 1 1,6-1-1,2 0 0,-2 2 0,1 1-11,-1 1 1,0 2 0,-3 3 0,0 0 0,0 2-1,-1 0 1,1 2 0,-1 0-14,-1 2 1,-1 0 0,-1 4-1,-1 1 1,-1 3 0,0 3-1,-2 1 1,-2 2 76,1 2 0,-3 2 0,20 18 0,-23-13 0,-1 2 0,0 0 0,-1 2 11,0 0 0,-1 1 0,-4-3 0,-1 1 0,-2 1 0,0 2 0,-1-1 0,-1 1-32,1 1 0,-2 0 0,12 28 1,-12-25-1,-1 0 0,-2-1 1,-2 1-14,0 1 0,-2 1 0,-2-3 0,-2 0 0,-1 5 0,0 2 0,-2-2 0,0 1-33,-2 0 1,0-1 0,-1-2-1,-2 0 1,-2 2 0,-3-1 0,-1 3-1,-1 1-50,-2 0 0,-2 0 1,-3-3-1,-2-2 0,0 5 1,-1-1-1,-1-3 1,-2-2 100,-2 0 0,-1-3 0,-1-5 0,-1-2 1,-5 4-1,-2-1-590,0-3 1,-1 0 603,-3 1 0,-1-2 0,5-7 1,-2-3-1,-1 2 0,-2-1 1,-2-2-1,-1-1-5,-2-1 0,0-2 0,1-1 0,-1-2 0,-5 1 0,0-2 0,1-1 0,1-1-23,2-1 1,1-2-1,7 0 1,2 0-1,-4-2 1,0 0-1,2 0 1,0 0-339,3-1 1,0 0 0,-29-7 0,8 1 319,4-3 0,0 1 0,11 2 0,-2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7:58:30.57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14429 10042 8214,'-42'6'0,"1"0"0</inkml:trace>
  <inkml:trace contextRef="#ctx0" brushRef="#br0" timeOffset="1">13970 600 8543,'-5'-16'0,"-2"0"380,1 2 0,0 5-295,6 1 0,0 8 0,0 3 0,0 10 74,0 8 1,0 2 0,-1 12 0,-3 9-250,-4 8 0,-3 9 0,3-24 0,0 1 0,-2 2 0,0 2 25,0 4 1,-2 1 0,-1 0 0,0 1 0,-1 8 0,-1 0-1,-1 4 1,0-1-135,-1 4 1,1 0 0,1-3 0,0 1 0,-1 3-1,-1 0 1,6-20 0,0-1 0,-1 1 183,1 0 0,1 1 1,-1-2-1,-6 17 1,1-1-1,-1 3 0,0 0 1,1-3-1,-1 0 42,2-1 1,-1-1 0,2-8 0,-1 1 0,-1 6 0,-2 2 0,0-3 0,0 1 28,0-1 1,-1-2-1,1-7 1,-1-2-1,2 0 1,1 0-1,-1-3 1,0-1-93,-1-3 0,0-1 0,-9 23 0,11-29 0,0 0 0,-10 23-13,3-3 1,3-13 0,2 1 0,1-7-896,3-5 1,1-12 943,1-6 0</inkml:trace>
  <inkml:trace contextRef="#ctx0" brushRef="#br0" timeOffset="2">13864 1000 8133,'12'-47'-356,"6"1"0,6 3 507,6 3 3,9 4 1,1 6 0,9 4-33,3 5-43,7 4 0,-8 9 1,5 1-7,0 2-70,10 7 0,-12 5 0,8 9 0,-3 5-86,-1 5 0,-9 4 0,4 5 1,-2 2-78,-2 2 1,-4 3 0,-2 4 0,1-1 76,-4 2 1,-10-6-1,2 6 1,-8 0 58,-4 3 1,-8-6 0,-8 2-1,-6-4 169,-6-4 1,-6-1 0,-15 0-1,-7 0 76,-10-3 1,-8-2-1,24-14 1,-1 0 0,-2-1-1,-1 1-21,-2 0 1,-1-1-1,4 0 1,0-1-1,-6 0 1,1 0-1278,0 0 0,1 1 1111,0 2 1,1-1-1,0-5 1,0 0-1,1 2 1,1 0-416,2-1 1,1 1 233,-5 1 1,2 0 0,-6 9 0,-7 3 0,9-5-1220,7-3 1366,8-9 0,3-5 0,8-6 0,3 0 0</inkml:trace>
  <inkml:trace contextRef="#ctx0" brushRef="#br0" timeOffset="3">15699 1105 8163,'18'-5'0,"5"-1"0,0-6 0,5 0 86,6 0 0,4 6 0,11 2 468,2 3-615,2 1 0,5 1 1,2 3-1,4 4-195,-2 2 0,1 6 1,-3-1-1,0 0 14,-2-2 1,-6-1 0,0-1-124,-3 1 240,0 0 1,-11 0 0,3-1 124,-5 1 0,7 0 0,-6 0 0</inkml:trace>
  <inkml:trace contextRef="#ctx0" brushRef="#br0" timeOffset="4">15710 1858 8003,'-51'-3'729,"0"-4"-419,11-7 1,16-5-1,19 1 352,10 1-475,9 6 0,10 2-548,4 5 1,7 1-17,8 7 0,3-1 0,2 5 63,3 1 1,-1 5 0,3 3 0,1 2 34,0 2 1,-3 1 0,2 1 33,-1 1 0,5-1 0,-4 1 0</inkml:trace>
  <inkml:trace contextRef="#ctx0" brushRef="#br0" timeOffset="5">16028 917 7994,'-1'11'0,"-3"-2"0,-4-1 0,1-4 0,-1 3 0,-2 4 258,-4 3 0,-1 3-162,-4 11 1,-4 3-169,-8 20 0,-3 3 0,12-20 0,-2 2 0,-1 3 0,-1 2-256,-1 4 0,-2 1 1,0-1-1,-1 0 1,-3 6-1,0-1 187,1-3 1,0 0 106,-6 8 0,0-1 0,10-14 1,1 1-1,-6 6 0,-1 2 0,2-1 1,-1 0-33,1-1 0,1-2 0,4-5 1,0-1-1,-2 2 0,1 0 1,2-2-1,1 1 16,2-3 1,1 0 0,2-4-1,0 1 1,1 0 0,1 0-1,1-2 1,1 0 58,2-1 0,0-1 0,-6 24 0,3 3 0,4-3 135,6-5 0,6-4 0,6-3 1,9-1 6,12 1 1,7-8 0,14 0 0,9-3-32,-22-15 1,0-2-1,2-1 1,1-2-1,8 2 1,2-1-1132,1-1 0,1 0 1019,3-1 1,0 0-1,0-2 1,-1-1-1,3 1 1,1-1-33,-3-2 0,2 0 64,9-1 1,0-1-1,-15-3 1,-2 0 0,9 0-1,-1 0-65,-6 0 1,-1 0 26,3 0 0,-2 0 0,-9 0 0,-1 0 0,2 0 0,0 0 0,-4 0 0,0 0-79,28 0 0,-8 0 1,-8 1-1,-4 4-865,-5 7 942,-11 0 0,10 7 0,-10-7 0,-1-3 0</inkml:trace>
  <inkml:trace contextRef="#ctx0" brushRef="#br0" timeOffset="6">22390 11512 8551,'0'-17'0,"1"-2"-482,3-3 0,4-9 0,7-1 0,6-5 33,5-1 481,4-1 0,7-4-309,2 0 0,0 5 328,1-1 1,3 5-36,-8 6 15,3 1 1,-8 15 0,-3 0 0,-2 7 32,-1 4 0,-2 1 1,-1 0-1,-2 3-86,2 4 0,2 3 1,0 8-1,1 0 9,-1 0 1,6 6 0,0 3 0,1 1-65,1 1 1,-7 1 0,7 5 0,-4 0 25,1 0 1,-9-2 0,0 2 0,-9 5 58,-6 0 1,-4 6 0,-6-4-1,-10 2 7,-10 3 1,-12-6 0,-5 4 0,-4-2 78,-4-1 0,-3-3 0,25-18 1,-1-1-481,1-2 1,0 1 470,-1 0 1,1-1-1,-31 9 1,1 1-1,0-2 9,2-3 1,8-8 0,-4 1 0,6-4-59,4-4 0,10-3 1,1-5-1,6-3-43,3-5 0,3-6 0,3-13 1,3-7-64,3-8 1,8-3 0,-1-11 0,2-5-90,2 26 1,0 0 0,2 2-1,2-1 1,0-3 0,1 0 158,1 1 0,2-1 0,2 0 0,2 1 0,2 1 0,0-1 0,-1 1 0,1 0 0</inkml:trace>
  <inkml:trace contextRef="#ctx0" brushRef="#br0" timeOffset="7">17886 11900 8124,'-11'12'0,"7"0"-1163,-7 0 907,7-1 1,-1 2-1,5 2 526,0 1-210,-6 10 0,5-5 0,-3 10 0,3 2 201,1 1 0,-2 2 0,0 2 0,-3 4-78,-2 4 1,3-1 0,-5 10 0,-3 3-105,-2 3 0,5-28 0,1 1 1,0 1-1,0 0 0,-1 1 0,-1-1-57,-1 0 0,-1-1 1,-7 27-1,9-27 1,0 0-1,-9 28-140,0-9 0,2-12 1,7-8-1,1-6-766,1-5 685,5-11 1,-2-6-1,5-14 1,0-7-42,0-7 0,9-5 1,4-10 239,4-6 0,-5 13 0,1-2 0,2-1 0,0 1 0</inkml:trace>
  <inkml:trace contextRef="#ctx0" brushRef="#br0" timeOffset="8">17874 11994 8011,'-10'-20'-265,"2"-4"1,3 2-1,6-8 1,4 1 156,7 3 99,5 6 0,5-1 137,-2 6-67,7-1 1,-10 8 0,9 2-1,3 0 94,4 4 1,-1 6 0,7 5 0,1 5-185,3 6 1,-4 7-1,7 5 1,-4 3 36,-5 4 1,-9-5 0,-6 3 0,-5-2 10,-6-2 1,-5-1 0,-9 1 0,-6-3 68,-10-3 0,-6-3 0,-10 7 0,-7 2-39,-7 1 0,2-3 0,-5-1-11,-1-1-18,23-12 1,1-1 0,-21 9-1,-2 1 1,2-5 16,4-6 0,11-7 0,3-4-318,5-3 110,6-6 1,15-1 0,2-6 0,3-1-306,1-3 0,10-3 476,6-9 0,5-2 0,2-5 0</inkml:trace>
  <inkml:trace contextRef="#ctx0" brushRef="#br0" timeOffset="9">18427 11983 7996,'18'0'0,"-2"0"0,-2 0-353,2 0 0,2 0 0,6-2 1,-1 0 479,1-2 1,0 0 12,4 4 0,-1-4-130,9 0 1,-8 0-1,9 4 1,0 1-100,0 3 0,4 3 0,-3 5 0,1 1-50,-1 2 0,-2 0 1,-3 3 138,-5-1 0,4 9 0,-7-1 0</inkml:trace>
  <inkml:trace contextRef="#ctx0" brushRef="#br0" timeOffset="10">18591 12430 8243,'-28'0'-502,"4"-2"292,1-2 0,11 3 1,12-3 315,6 3 1,5 1 0,1 1 0,-1 2-216,1 1 0,0 3 1,1-1-1,1-1-207,2 0 1,5 0 0,-2-2 315,4 1 0,0 0 0,1-4 0</inkml:trace>
  <inkml:trace contextRef="#ctx0" brushRef="#br0" timeOffset="11">18768 12089 7506,'-22'-17'0,"2"-2"-180,4 1 1,5-3 0,3 5-1,2 2 135,1 1 50,4 6 0,-6 2 2,3 5 0,2 1 0,-6 3 0,0 6 32,2 4 0,-6 7 0,1 9 0,-4 8 24,-4 6 0,0 7 1,7-20-1,0 1 1,0 1-1,1 2 19,-1 1 0,0 1 0,2 0 0,1 0 1,-1 3-1,1 0-943,1 0 0,-1 0 896,1 0 1,1-2 0,0 24-1,3-7 1,4-8 27,4-10 0,4-13 0,8-6 1,5-7-94,5-7 0,1-3 0,7-2 0,4-5-99,3-5 0,3-2 1,6-6-1,3 0-26,5-4 0,-1 5 0,-24 6 0,1-1 0,0 1 0,0 1-6,1 0 0,-1 1 1,27-7-1,-4-1 1,-5 1 160,-2 2 0,-10 6 0,2 3 0,-8 0 0,-15 4 0,-8 6 0,-5 4 0,-2 2 0,-4 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C9CD5-4BDA-4193-B98A-B1D6B83F1283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123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09542-1283-4A9B-9106-BA2907344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34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12" name="Picture 12" descr="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 userDrawn="1"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5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46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116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8125" y="685800"/>
            <a:ext cx="2016125" cy="55514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685800"/>
            <a:ext cx="5895975" cy="55514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937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919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213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48715"/>
            <a:ext cx="39560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38555"/>
            <a:ext cx="39560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1535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693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0911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693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80911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標題 1"/>
          <p:cNvSpPr txBox="1">
            <a:spLocks/>
          </p:cNvSpPr>
          <p:nvPr userDrawn="1"/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116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 userDrawn="1"/>
        </p:nvSpPr>
        <p:spPr>
          <a:xfrm>
            <a:off x="769378" y="65695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sp>
        <p:nvSpPr>
          <p:cNvPr id="4" name="標題 1"/>
          <p:cNvSpPr txBox="1">
            <a:spLocks/>
          </p:cNvSpPr>
          <p:nvPr userDrawn="1"/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213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35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66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555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38555"/>
            <a:ext cx="80645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8828614" y="6609272"/>
            <a:ext cx="44636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4C3954-D35D-4824-A269-B712E7E04215}" type="slidenum">
              <a:rPr lang="zh-TW" altLang="en-US" sz="1600" b="0" smtClean="0">
                <a:latin typeface="+mj-lt"/>
              </a:rPr>
              <a:t>‹#›</a:t>
            </a:fld>
            <a:endParaRPr lang="zh-TW" altLang="en-US" sz="1600" b="0">
              <a:latin typeface="+mj-lt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 flipV="1">
            <a:off x="539750" y="1049375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60" name="Picture 12" descr="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2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6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SzPct val="75000"/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u"/>
        <a:defRPr kumimoji="1" sz="2400" b="1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anose="05000000000000000000" pitchFamily="2" charset="2"/>
        <a:buChar char="Ø"/>
        <a:defRPr kumimoji="1" sz="2000" b="1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SzPct val="80000"/>
        <a:buFont typeface="Wingdings" panose="05000000000000000000" pitchFamily="2" charset="2"/>
        <a:buChar char="p"/>
        <a:defRPr kumimoji="1" sz="1800" b="1">
          <a:solidFill>
            <a:schemeClr val="tx1"/>
          </a:solidFill>
          <a:latin typeface="+mj-lt"/>
          <a:ea typeface="+mn-ea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j-lt"/>
          <a:ea typeface="+mn-ea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err="1"/>
              <a:t>LabB</a:t>
            </a:r>
            <a:r>
              <a:rPr lang="en-US" altLang="zh-CN" sz="4800"/>
              <a:t> Presentation </a:t>
            </a:r>
            <a:r>
              <a:rPr lang="en-US" altLang="zh-TW" sz="4800"/>
              <a:t> </a:t>
            </a:r>
            <a:br>
              <a:rPr lang="en-US" altLang="zh-TW" sz="4800"/>
            </a:br>
            <a:r>
              <a:rPr lang="en-US" altLang="zh-CN" sz="4000"/>
              <a:t>Bloom Filter</a:t>
            </a:r>
            <a:endParaRPr lang="en-US" altLang="zh-TW" sz="480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84E35BA-BB0F-5949-86E7-75D93F4D0C04}"/>
              </a:ext>
            </a:extLst>
          </p:cNvPr>
          <p:cNvSpPr txBox="1">
            <a:spLocks/>
          </p:cNvSpPr>
          <p:nvPr/>
        </p:nvSpPr>
        <p:spPr bwMode="auto">
          <a:xfrm>
            <a:off x="1371600" y="406204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itchFamily="2" charset="2"/>
              <a:buNone/>
              <a:defRPr kumimoji="1" sz="28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400" b="1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800" b="1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0" kern="0"/>
              <a:t>Speaker</a:t>
            </a:r>
            <a:r>
              <a:rPr lang="zh-CN" altLang="en-US" sz="2400" b="0" kern="0"/>
              <a:t>：</a:t>
            </a:r>
            <a:r>
              <a:rPr lang="en-US" altLang="zh-CN" sz="2400" b="0" kern="0"/>
              <a:t>Chang</a:t>
            </a:r>
            <a:r>
              <a:rPr lang="en-US" altLang="zh-TW" sz="2400" b="0" kern="0"/>
              <a:t> </a:t>
            </a:r>
            <a:r>
              <a:rPr lang="en-US" altLang="zh-CN" sz="2400" b="0" kern="0"/>
              <a:t>Sh</a:t>
            </a:r>
            <a:r>
              <a:rPr lang="en-US" altLang="zh-TW" sz="2400" b="0" kern="0"/>
              <a:t>u (</a:t>
            </a:r>
            <a:r>
              <a:rPr lang="en-US" altLang="zh-CN" sz="2400" b="0" kern="0"/>
              <a:t>r09943161</a:t>
            </a:r>
            <a:r>
              <a:rPr lang="en-US" altLang="zh-TW" sz="2400" b="0" kern="0"/>
              <a:t>)</a:t>
            </a:r>
          </a:p>
          <a:p>
            <a:r>
              <a:rPr lang="en-US" altLang="zh-CN" sz="2400" b="0" kern="0"/>
              <a:t>Advisor</a:t>
            </a:r>
            <a:r>
              <a:rPr lang="zh-CN" altLang="en-US" sz="2400" b="0" kern="0"/>
              <a:t>：</a:t>
            </a:r>
            <a:r>
              <a:rPr lang="en-US" altLang="zh-CN" sz="2400" b="0" kern="0"/>
              <a:t>Prof. </a:t>
            </a:r>
            <a:r>
              <a:rPr lang="en-US" altLang="zh-CN" sz="2400" b="0" kern="0" err="1"/>
              <a:t>Jiin</a:t>
            </a:r>
            <a:r>
              <a:rPr lang="en-US" altLang="zh-CN" sz="2400" b="0" kern="0"/>
              <a:t> Lai</a:t>
            </a:r>
          </a:p>
          <a:p>
            <a:r>
              <a:rPr lang="en-US" altLang="zh-CN" sz="2400" b="0" kern="0"/>
              <a:t>Date</a:t>
            </a:r>
            <a:r>
              <a:rPr lang="zh-CN" altLang="en-US" sz="2400" b="0" kern="0"/>
              <a:t>：</a:t>
            </a:r>
            <a:r>
              <a:rPr lang="en-US" altLang="zh-TW" sz="2400" b="0" kern="0"/>
              <a:t>2022.10.27</a:t>
            </a:r>
            <a:endParaRPr lang="zh-TW" altLang="en-US" sz="2400" b="0" ker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838BA6-C1FA-D0B2-63A5-F2E9853F5063}"/>
                  </a:ext>
                </a:extLst>
              </p14:cNvPr>
              <p14:cNvContentPartPr/>
              <p14:nvPr/>
            </p14:nvContentPartPr>
            <p14:xfrm>
              <a:off x="6019920" y="2625480"/>
              <a:ext cx="194040" cy="102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838BA6-C1FA-D0B2-63A5-F2E9853F5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720" y="2609280"/>
                <a:ext cx="226440" cy="10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6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Object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Should be executed in pipeline</a:t>
            </a:r>
          </a:p>
          <a:p>
            <a:pPr lvl="1"/>
            <a:r>
              <a:rPr lang="en-US" altLang="zh-TW" sz="1800" b="0"/>
              <a:t>Latency of the Compute on FPGA will become invisible</a:t>
            </a:r>
          </a:p>
          <a:p>
            <a:r>
              <a:rPr lang="en-US" altLang="zh-TW" sz="2000"/>
              <a:t>Maximum Throughput</a:t>
            </a:r>
          </a:p>
          <a:p>
            <a:pPr lvl="1"/>
            <a:r>
              <a:rPr lang="en-US" altLang="zh-TW" sz="1800" b="0"/>
              <a:t>Min(write DDR, Compute on FPGA, read DDR, Compute on CPU)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4496FF-F09E-4B32-8A6F-3E3A5BC3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9" y="2971800"/>
            <a:ext cx="8602202" cy="22557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51C1B5-637E-D1AB-0F46-1032FBAB58D7}"/>
                  </a:ext>
                </a:extLst>
              </p14:cNvPr>
              <p14:cNvContentPartPr/>
              <p14:nvPr/>
            </p14:nvContentPartPr>
            <p14:xfrm>
              <a:off x="647640" y="1863000"/>
              <a:ext cx="7302960" cy="350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51C1B5-637E-D1AB-0F46-1032FBAB58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440" y="1846800"/>
                <a:ext cx="7335360" cy="35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7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Object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64790"/>
            <a:ext cx="8064500" cy="4824413"/>
          </a:xfrm>
        </p:spPr>
        <p:txBody>
          <a:bodyPr/>
          <a:lstStyle/>
          <a:p>
            <a:r>
              <a:rPr lang="en-US" altLang="zh-TW" sz="1800"/>
              <a:t>Overlap processing time</a:t>
            </a:r>
          </a:p>
          <a:p>
            <a:pPr lvl="1"/>
            <a:r>
              <a:rPr lang="en-US" altLang="zh-TW" sz="1600" b="0"/>
              <a:t>Write DDR</a:t>
            </a:r>
          </a:p>
          <a:p>
            <a:pPr lvl="1"/>
            <a:r>
              <a:rPr lang="en-US" altLang="zh-TW" sz="1600" b="0"/>
              <a:t>Compute Hash</a:t>
            </a:r>
          </a:p>
          <a:p>
            <a:pPr lvl="1"/>
            <a:r>
              <a:rPr lang="en-US" altLang="zh-TW" sz="1600" b="0"/>
              <a:t>Read DDR</a:t>
            </a:r>
          </a:p>
          <a:p>
            <a:pPr lvl="1"/>
            <a:r>
              <a:rPr lang="en-US" altLang="zh-TW" sz="1600" b="0"/>
              <a:t>Compute Score</a:t>
            </a:r>
          </a:p>
          <a:p>
            <a:r>
              <a:rPr lang="en-US" altLang="zh-TW" sz="1800"/>
              <a:t>Improving technique</a:t>
            </a:r>
          </a:p>
          <a:p>
            <a:pPr lvl="1"/>
            <a:r>
              <a:rPr lang="en-US" altLang="zh-TW" sz="1600" b="0"/>
              <a:t>Multi-kernel</a:t>
            </a:r>
          </a:p>
          <a:p>
            <a:pPr lvl="1"/>
            <a:r>
              <a:rPr lang="en-US" altLang="zh-TW" sz="1600" b="0"/>
              <a:t>Multi-buffer (batch splitting)</a:t>
            </a:r>
          </a:p>
          <a:p>
            <a:pPr lvl="1"/>
            <a:r>
              <a:rPr lang="en-US" altLang="zh-TW" sz="1600" b="0"/>
              <a:t>Multi-DDR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FA8B3C-5F28-4C9F-AC7B-198BF22469AE}"/>
              </a:ext>
            </a:extLst>
          </p:cNvPr>
          <p:cNvSpPr/>
          <p:nvPr/>
        </p:nvSpPr>
        <p:spPr bwMode="auto">
          <a:xfrm>
            <a:off x="1024466" y="4365795"/>
            <a:ext cx="1447800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608C9-99A8-41C4-AF68-CAC11547369C}"/>
              </a:ext>
            </a:extLst>
          </p:cNvPr>
          <p:cNvSpPr/>
          <p:nvPr/>
        </p:nvSpPr>
        <p:spPr bwMode="auto">
          <a:xfrm>
            <a:off x="2472266" y="4656666"/>
            <a:ext cx="2743200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30090B-5FE0-4049-B3D7-BEFCEBEBC2B5}"/>
              </a:ext>
            </a:extLst>
          </p:cNvPr>
          <p:cNvSpPr/>
          <p:nvPr/>
        </p:nvSpPr>
        <p:spPr bwMode="auto">
          <a:xfrm>
            <a:off x="5215466" y="5015271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46FC87-7207-455E-8B03-4F78165784F2}"/>
              </a:ext>
            </a:extLst>
          </p:cNvPr>
          <p:cNvSpPr/>
          <p:nvPr/>
        </p:nvSpPr>
        <p:spPr bwMode="auto">
          <a:xfrm>
            <a:off x="6248399" y="5306613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3B3BB-2FDB-4C41-95D7-89537DDEDD34}"/>
              </a:ext>
            </a:extLst>
          </p:cNvPr>
          <p:cNvCxnSpPr>
            <a:cxnSpLocks/>
          </p:cNvCxnSpPr>
          <p:nvPr/>
        </p:nvCxnSpPr>
        <p:spPr bwMode="auto">
          <a:xfrm>
            <a:off x="1024467" y="5782734"/>
            <a:ext cx="522393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FB29CF3-8151-47EE-9B57-6524A971D87F}"/>
              </a:ext>
            </a:extLst>
          </p:cNvPr>
          <p:cNvCxnSpPr>
            <a:cxnSpLocks/>
          </p:cNvCxnSpPr>
          <p:nvPr/>
        </p:nvCxnSpPr>
        <p:spPr bwMode="auto">
          <a:xfrm>
            <a:off x="990601" y="3818467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69F91B8-2B4D-4BEC-B718-F7428567C2C6}"/>
              </a:ext>
            </a:extLst>
          </p:cNvPr>
          <p:cNvCxnSpPr>
            <a:cxnSpLocks/>
          </p:cNvCxnSpPr>
          <p:nvPr/>
        </p:nvCxnSpPr>
        <p:spPr bwMode="auto">
          <a:xfrm>
            <a:off x="6273801" y="5782734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D44FA2-60A4-4538-8E3D-7A37943283A7}"/>
              </a:ext>
            </a:extLst>
          </p:cNvPr>
          <p:cNvSpPr txBox="1"/>
          <p:nvPr/>
        </p:nvSpPr>
        <p:spPr>
          <a:xfrm>
            <a:off x="2722033" y="5765348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79FBB8-914F-4416-AC77-C0D1E88B8724}"/>
              </a:ext>
            </a:extLst>
          </p:cNvPr>
          <p:cNvSpPr txBox="1"/>
          <p:nvPr/>
        </p:nvSpPr>
        <p:spPr>
          <a:xfrm>
            <a:off x="6273801" y="5765348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7506C60-CAC7-4C88-A267-AE85DE3995C2}"/>
              </a:ext>
            </a:extLst>
          </p:cNvPr>
          <p:cNvCxnSpPr>
            <a:cxnSpLocks/>
          </p:cNvCxnSpPr>
          <p:nvPr/>
        </p:nvCxnSpPr>
        <p:spPr bwMode="auto">
          <a:xfrm>
            <a:off x="6239934" y="3886200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1CCEDBC-7EC3-417C-8612-FDF8D2E784EC}"/>
              </a:ext>
            </a:extLst>
          </p:cNvPr>
          <p:cNvCxnSpPr>
            <a:cxnSpLocks/>
          </p:cNvCxnSpPr>
          <p:nvPr/>
        </p:nvCxnSpPr>
        <p:spPr bwMode="auto">
          <a:xfrm>
            <a:off x="7890935" y="3886200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7A788F-FC57-4653-89FA-44D50973E643}"/>
                  </a:ext>
                </a:extLst>
              </p14:cNvPr>
              <p14:cNvContentPartPr/>
              <p14:nvPr/>
            </p14:nvContentPartPr>
            <p14:xfrm>
              <a:off x="1346040" y="4093560"/>
              <a:ext cx="4893840" cy="133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7A788F-FC57-4653-89FA-44D50973E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840" y="4077360"/>
                <a:ext cx="4926240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5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Multi-Kernel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64790"/>
            <a:ext cx="8064500" cy="4824413"/>
          </a:xfrm>
        </p:spPr>
        <p:txBody>
          <a:bodyPr/>
          <a:lstStyle/>
          <a:p>
            <a:r>
              <a:rPr lang="en-US" altLang="zh-TW" sz="2000" b="0"/>
              <a:t>Process multiple words every clock cycle </a:t>
            </a:r>
          </a:p>
          <a:p>
            <a:pPr lvl="1"/>
            <a:r>
              <a:rPr lang="en-US" altLang="zh-TW" sz="1800" b="0"/>
              <a:t>Ex. # of kernel is 4,8,16……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2EBD50-99A3-41FC-90C4-5EF18C55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61" b="34533"/>
          <a:stretch/>
        </p:blipFill>
        <p:spPr>
          <a:xfrm>
            <a:off x="1540700" y="2812748"/>
            <a:ext cx="5672899" cy="33933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F8C651-9B5C-46BC-8965-E5AF9A1ACC27}"/>
              </a:ext>
            </a:extLst>
          </p:cNvPr>
          <p:cNvSpPr/>
          <p:nvPr/>
        </p:nvSpPr>
        <p:spPr bwMode="auto">
          <a:xfrm>
            <a:off x="4766733" y="3246964"/>
            <a:ext cx="1083734" cy="198970"/>
          </a:xfrm>
          <a:prstGeom prst="rect">
            <a:avLst/>
          </a:prstGeom>
          <a:noFill/>
          <a:ln w="28575" cap="flat" cmpd="sng" algn="ctr">
            <a:solidFill>
              <a:srgbClr val="D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6309E-1F19-4596-BBC9-8075AD510DB8}"/>
              </a:ext>
            </a:extLst>
          </p:cNvPr>
          <p:cNvSpPr/>
          <p:nvPr/>
        </p:nvSpPr>
        <p:spPr bwMode="auto">
          <a:xfrm>
            <a:off x="4343281" y="3731982"/>
            <a:ext cx="1083734" cy="198970"/>
          </a:xfrm>
          <a:prstGeom prst="rect">
            <a:avLst/>
          </a:prstGeom>
          <a:noFill/>
          <a:ln w="28575" cap="flat" cmpd="sng" algn="ctr">
            <a:solidFill>
              <a:srgbClr val="D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2406D-4102-4F85-840F-1A20EB80D135}"/>
              </a:ext>
            </a:extLst>
          </p:cNvPr>
          <p:cNvSpPr/>
          <p:nvPr/>
        </p:nvSpPr>
        <p:spPr bwMode="auto">
          <a:xfrm>
            <a:off x="3513666" y="4677832"/>
            <a:ext cx="1015999" cy="198970"/>
          </a:xfrm>
          <a:prstGeom prst="rect">
            <a:avLst/>
          </a:prstGeom>
          <a:noFill/>
          <a:ln w="28575" cap="flat" cmpd="sng" algn="ctr">
            <a:solidFill>
              <a:srgbClr val="D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C73146-3B6B-4E03-9599-BCF68951524A}"/>
              </a:ext>
            </a:extLst>
          </p:cNvPr>
          <p:cNvSpPr txBox="1"/>
          <p:nvPr/>
        </p:nvSpPr>
        <p:spPr>
          <a:xfrm>
            <a:off x="5684308" y="4047741"/>
            <a:ext cx="361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PARALLELISATION = 4</a:t>
            </a:r>
          </a:p>
          <a:p>
            <a:r>
              <a:rPr lang="en-US" altLang="zh-TW">
                <a:solidFill>
                  <a:srgbClr val="0000CC"/>
                </a:solidFill>
              </a:rPr>
              <a:t># of Kernel = 4</a:t>
            </a:r>
          </a:p>
          <a:p>
            <a:r>
              <a:rPr lang="en-US" altLang="zh-TW">
                <a:solidFill>
                  <a:srgbClr val="0000CC"/>
                </a:solidFill>
              </a:rPr>
              <a:t>Compute 4 words in parallel</a:t>
            </a:r>
            <a:endParaRPr lang="zh-TW" altLang="en-US">
              <a:solidFill>
                <a:srgbClr val="0000CC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651A8C-03C5-40A5-98EC-1B8FF4A1EDAC}"/>
              </a:ext>
            </a:extLst>
          </p:cNvPr>
          <p:cNvSpPr/>
          <p:nvPr/>
        </p:nvSpPr>
        <p:spPr bwMode="auto">
          <a:xfrm>
            <a:off x="2125013" y="4979538"/>
            <a:ext cx="1210853" cy="227462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276377-4605-9FD4-ABBC-DAB32CCFD508}"/>
                  </a:ext>
                </a:extLst>
              </p14:cNvPr>
              <p14:cNvContentPartPr/>
              <p14:nvPr/>
            </p14:nvContentPartPr>
            <p14:xfrm>
              <a:off x="4682160" y="193320"/>
              <a:ext cx="3716640" cy="4550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276377-4605-9FD4-ABBC-DAB32CCFD5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960" y="177120"/>
                <a:ext cx="3749040" cy="45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0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Multi-Kernel</a:t>
            </a:r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6D230A-9C34-4923-A45D-C1FBAAD5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2" t="2948"/>
          <a:stretch/>
        </p:blipFill>
        <p:spPr>
          <a:xfrm>
            <a:off x="279400" y="2607734"/>
            <a:ext cx="4396247" cy="215002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F174EB-0488-4DB9-B8B2-FBFD6187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07" y="2542435"/>
            <a:ext cx="3636159" cy="22153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8828DF-6117-4FB8-86DA-D30C84ED90F0}"/>
              </a:ext>
            </a:extLst>
          </p:cNvPr>
          <p:cNvSpPr txBox="1"/>
          <p:nvPr/>
        </p:nvSpPr>
        <p:spPr>
          <a:xfrm>
            <a:off x="1913467" y="4803802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4x Kernel</a:t>
            </a: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721FC8-8845-4945-98A7-D1BCBE68EE39}"/>
              </a:ext>
            </a:extLst>
          </p:cNvPr>
          <p:cNvSpPr txBox="1"/>
          <p:nvPr/>
        </p:nvSpPr>
        <p:spPr>
          <a:xfrm>
            <a:off x="6512983" y="4776294"/>
            <a:ext cx="20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8x Kernel</a:t>
            </a:r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76D83FE-60A4-4A51-B177-F7E1E7D8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64790"/>
            <a:ext cx="8064500" cy="4824413"/>
          </a:xfrm>
        </p:spPr>
        <p:txBody>
          <a:bodyPr/>
          <a:lstStyle/>
          <a:p>
            <a:r>
              <a:rPr lang="en-US" altLang="zh-TW" sz="2000" b="0"/>
              <a:t>Process more multiple words every clock cycle achieve less FPGA compute time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F60BA8A-382B-4B7E-B555-448263C6E3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9" y="5461475"/>
            <a:ext cx="4201441" cy="66061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FA81755-F75C-47CA-8B9C-AFD5BB640BE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5" y="5464334"/>
            <a:ext cx="4123409" cy="6577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64433F-D851-53AE-7565-6D485928F8A4}"/>
                  </a:ext>
                </a:extLst>
              </p14:cNvPr>
              <p14:cNvContentPartPr/>
              <p14:nvPr/>
            </p14:nvContentPartPr>
            <p14:xfrm>
              <a:off x="2119320" y="3632040"/>
              <a:ext cx="6356160" cy="236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64433F-D851-53AE-7565-6D485928F8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3120" y="3615840"/>
                <a:ext cx="6388560" cy="23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25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Multi-Kernel</a:t>
            </a:r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6FB3E-E0D5-4A77-A1C7-36BA32B36628}"/>
              </a:ext>
            </a:extLst>
          </p:cNvPr>
          <p:cNvSpPr/>
          <p:nvPr/>
        </p:nvSpPr>
        <p:spPr bwMode="auto">
          <a:xfrm>
            <a:off x="702736" y="4771619"/>
            <a:ext cx="1447800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0588C6-FA1D-44CE-81FF-113EED921D29}"/>
              </a:ext>
            </a:extLst>
          </p:cNvPr>
          <p:cNvSpPr/>
          <p:nvPr/>
        </p:nvSpPr>
        <p:spPr bwMode="auto">
          <a:xfrm>
            <a:off x="2159001" y="5062490"/>
            <a:ext cx="1718732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3C5FF4-5363-41D4-938D-BC56DC0E1C96}"/>
              </a:ext>
            </a:extLst>
          </p:cNvPr>
          <p:cNvSpPr/>
          <p:nvPr/>
        </p:nvSpPr>
        <p:spPr bwMode="auto">
          <a:xfrm>
            <a:off x="3877733" y="5421095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503B41-C051-4AD7-9A7D-1053D065132C}"/>
              </a:ext>
            </a:extLst>
          </p:cNvPr>
          <p:cNvSpPr/>
          <p:nvPr/>
        </p:nvSpPr>
        <p:spPr bwMode="auto">
          <a:xfrm>
            <a:off x="4910666" y="5712437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D88E4E-DDCE-46BF-AA2E-A1756D8E0CEF}"/>
              </a:ext>
            </a:extLst>
          </p:cNvPr>
          <p:cNvCxnSpPr>
            <a:cxnSpLocks/>
          </p:cNvCxnSpPr>
          <p:nvPr/>
        </p:nvCxnSpPr>
        <p:spPr bwMode="auto">
          <a:xfrm>
            <a:off x="702736" y="6188558"/>
            <a:ext cx="42079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D68B82B-0C34-4949-B2E7-1B9E0C575DCF}"/>
              </a:ext>
            </a:extLst>
          </p:cNvPr>
          <p:cNvCxnSpPr>
            <a:cxnSpLocks/>
          </p:cNvCxnSpPr>
          <p:nvPr/>
        </p:nvCxnSpPr>
        <p:spPr bwMode="auto">
          <a:xfrm>
            <a:off x="685804" y="4223061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C5070B-ACD6-4DA2-9B21-22FCC9955671}"/>
              </a:ext>
            </a:extLst>
          </p:cNvPr>
          <p:cNvCxnSpPr>
            <a:cxnSpLocks/>
          </p:cNvCxnSpPr>
          <p:nvPr/>
        </p:nvCxnSpPr>
        <p:spPr bwMode="auto">
          <a:xfrm>
            <a:off x="4936068" y="6188558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BEBB18-17E9-4DCC-9999-98797C121218}"/>
              </a:ext>
            </a:extLst>
          </p:cNvPr>
          <p:cNvSpPr txBox="1"/>
          <p:nvPr/>
        </p:nvSpPr>
        <p:spPr>
          <a:xfrm>
            <a:off x="1963218" y="6171173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46B2A4-DBC3-4B14-ADA5-FDA7709E0B10}"/>
              </a:ext>
            </a:extLst>
          </p:cNvPr>
          <p:cNvSpPr txBox="1"/>
          <p:nvPr/>
        </p:nvSpPr>
        <p:spPr>
          <a:xfrm>
            <a:off x="5985935" y="6155155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BB3617E-69CA-4FF3-A71B-EEC74CCA9A16}"/>
              </a:ext>
            </a:extLst>
          </p:cNvPr>
          <p:cNvCxnSpPr>
            <a:cxnSpLocks/>
          </p:cNvCxnSpPr>
          <p:nvPr/>
        </p:nvCxnSpPr>
        <p:spPr bwMode="auto">
          <a:xfrm>
            <a:off x="4902201" y="4292024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57CBBB0-CAB4-4F2F-B9BE-41ADEFCDF358}"/>
              </a:ext>
            </a:extLst>
          </p:cNvPr>
          <p:cNvCxnSpPr>
            <a:cxnSpLocks/>
          </p:cNvCxnSpPr>
          <p:nvPr/>
        </p:nvCxnSpPr>
        <p:spPr bwMode="auto">
          <a:xfrm>
            <a:off x="6553202" y="4292024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41EA63E-B04E-47A4-9EED-35A1ED77D376}"/>
              </a:ext>
            </a:extLst>
          </p:cNvPr>
          <p:cNvSpPr/>
          <p:nvPr/>
        </p:nvSpPr>
        <p:spPr bwMode="auto">
          <a:xfrm>
            <a:off x="736600" y="1675822"/>
            <a:ext cx="1447800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2681F2-FBBB-411D-AF70-3F7F4645916F}"/>
              </a:ext>
            </a:extLst>
          </p:cNvPr>
          <p:cNvSpPr/>
          <p:nvPr/>
        </p:nvSpPr>
        <p:spPr bwMode="auto">
          <a:xfrm>
            <a:off x="2184400" y="1966693"/>
            <a:ext cx="2743200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59ADC9-8250-43A9-8879-B9B727D9385C}"/>
              </a:ext>
            </a:extLst>
          </p:cNvPr>
          <p:cNvSpPr/>
          <p:nvPr/>
        </p:nvSpPr>
        <p:spPr bwMode="auto">
          <a:xfrm>
            <a:off x="4927600" y="2325298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B33B11-4D1F-4992-857B-20E7B13EE7E8}"/>
              </a:ext>
            </a:extLst>
          </p:cNvPr>
          <p:cNvSpPr/>
          <p:nvPr/>
        </p:nvSpPr>
        <p:spPr bwMode="auto">
          <a:xfrm>
            <a:off x="5960533" y="2616640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CC1D04-2B59-4C37-8AB7-32DA82DC7024}"/>
              </a:ext>
            </a:extLst>
          </p:cNvPr>
          <p:cNvCxnSpPr>
            <a:cxnSpLocks/>
          </p:cNvCxnSpPr>
          <p:nvPr/>
        </p:nvCxnSpPr>
        <p:spPr bwMode="auto">
          <a:xfrm>
            <a:off x="736601" y="3092761"/>
            <a:ext cx="522393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A1C05FD-4A5E-4A79-ABBE-E7B42300506F}"/>
              </a:ext>
            </a:extLst>
          </p:cNvPr>
          <p:cNvCxnSpPr>
            <a:cxnSpLocks/>
          </p:cNvCxnSpPr>
          <p:nvPr/>
        </p:nvCxnSpPr>
        <p:spPr bwMode="auto">
          <a:xfrm>
            <a:off x="702735" y="1128494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BDBBAC2-9CDF-421D-A8AD-DE090266AAED}"/>
              </a:ext>
            </a:extLst>
          </p:cNvPr>
          <p:cNvCxnSpPr>
            <a:cxnSpLocks/>
          </p:cNvCxnSpPr>
          <p:nvPr/>
        </p:nvCxnSpPr>
        <p:spPr bwMode="auto">
          <a:xfrm>
            <a:off x="5985935" y="3092761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CB12519-9547-4D72-9110-3BF70FDFE0A0}"/>
              </a:ext>
            </a:extLst>
          </p:cNvPr>
          <p:cNvSpPr txBox="1"/>
          <p:nvPr/>
        </p:nvSpPr>
        <p:spPr>
          <a:xfrm>
            <a:off x="2434167" y="3075375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CA5EB1A-3AEC-4D53-ABF0-704C424418B1}"/>
              </a:ext>
            </a:extLst>
          </p:cNvPr>
          <p:cNvSpPr txBox="1"/>
          <p:nvPr/>
        </p:nvSpPr>
        <p:spPr>
          <a:xfrm>
            <a:off x="5985935" y="3075375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F94C0CE-A03C-40BF-AEDA-273E45FCB598}"/>
              </a:ext>
            </a:extLst>
          </p:cNvPr>
          <p:cNvCxnSpPr>
            <a:cxnSpLocks/>
          </p:cNvCxnSpPr>
          <p:nvPr/>
        </p:nvCxnSpPr>
        <p:spPr bwMode="auto">
          <a:xfrm>
            <a:off x="5952068" y="1196227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9956031-F39B-48B2-8517-E733BF672E17}"/>
              </a:ext>
            </a:extLst>
          </p:cNvPr>
          <p:cNvCxnSpPr>
            <a:cxnSpLocks/>
          </p:cNvCxnSpPr>
          <p:nvPr/>
        </p:nvCxnSpPr>
        <p:spPr bwMode="auto">
          <a:xfrm>
            <a:off x="7603069" y="1196227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9F9824C-1FB2-415A-8E95-FAC6B5F71DCA}"/>
              </a:ext>
            </a:extLst>
          </p:cNvPr>
          <p:cNvSpPr/>
          <p:nvPr/>
        </p:nvSpPr>
        <p:spPr bwMode="auto">
          <a:xfrm rot="5400000">
            <a:off x="3442228" y="3917014"/>
            <a:ext cx="871009" cy="290871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rgbClr val="92D05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7A405D-3EA0-F594-A77A-ED323C1DAA7E}"/>
                  </a:ext>
                </a:extLst>
              </p14:cNvPr>
              <p14:cNvContentPartPr/>
              <p14:nvPr/>
            </p14:nvContentPartPr>
            <p14:xfrm>
              <a:off x="150840" y="834480"/>
              <a:ext cx="8200440" cy="286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7A405D-3EA0-F594-A77A-ED323C1DAA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0" y="818280"/>
                <a:ext cx="8232840" cy="28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06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Data bandwidth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Reading 16 words per DDR access</a:t>
            </a:r>
          </a:p>
          <a:p>
            <a:pPr lvl="1"/>
            <a:r>
              <a:rPr lang="en-US" altLang="zh-TW" sz="1800" b="0"/>
              <a:t>DDR bandwidth / word size = 512bits / 32bits = 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TW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Unroll = 4</a:t>
            </a:r>
          </a:p>
          <a:p>
            <a:pPr lvl="1"/>
            <a:r>
              <a:rPr lang="en-US" altLang="zh-TW" sz="1800" b="0"/>
              <a:t>Send 128 bits for 4 words to process in parallel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99DE7C-C92E-47B6-9AD2-31A2B8B18A70}"/>
              </a:ext>
            </a:extLst>
          </p:cNvPr>
          <p:cNvSpPr/>
          <p:nvPr/>
        </p:nvSpPr>
        <p:spPr bwMode="auto">
          <a:xfrm>
            <a:off x="615954" y="3491070"/>
            <a:ext cx="736600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>
                <a:latin typeface="Times New Roman" pitchFamily="18" charset="0"/>
                <a:ea typeface="新細明體" pitchFamily="18" charset="-120"/>
              </a:rPr>
              <a:t>DDR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0C75240-0D6B-4DEA-8032-EF3CD9940C41}"/>
              </a:ext>
            </a:extLst>
          </p:cNvPr>
          <p:cNvSpPr/>
          <p:nvPr/>
        </p:nvSpPr>
        <p:spPr bwMode="auto">
          <a:xfrm>
            <a:off x="1494105" y="4491355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512 bits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E6236-77F2-4CEF-957B-F718F060B600}"/>
              </a:ext>
            </a:extLst>
          </p:cNvPr>
          <p:cNvSpPr/>
          <p:nvPr/>
        </p:nvSpPr>
        <p:spPr bwMode="auto">
          <a:xfrm>
            <a:off x="2518041" y="3491071"/>
            <a:ext cx="1226609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Buffer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203FBA-F356-4310-869A-3A985CEF52D6}"/>
              </a:ext>
            </a:extLst>
          </p:cNvPr>
          <p:cNvSpPr/>
          <p:nvPr/>
        </p:nvSpPr>
        <p:spPr bwMode="auto">
          <a:xfrm>
            <a:off x="5937380" y="3461650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7B51BB-F0BF-4512-8EA4-E0B69708BF6E}"/>
              </a:ext>
            </a:extLst>
          </p:cNvPr>
          <p:cNvSpPr/>
          <p:nvPr/>
        </p:nvSpPr>
        <p:spPr bwMode="auto">
          <a:xfrm>
            <a:off x="4823883" y="3491070"/>
            <a:ext cx="920750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>
                <a:latin typeface="Times New Roman" pitchFamily="18" charset="0"/>
                <a:ea typeface="新細明體" pitchFamily="18" charset="-120"/>
              </a:rPr>
              <a:t>Resize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922DBEC-B08A-4465-BAAE-606D49E305D2}"/>
              </a:ext>
            </a:extLst>
          </p:cNvPr>
          <p:cNvSpPr/>
          <p:nvPr/>
        </p:nvSpPr>
        <p:spPr bwMode="auto">
          <a:xfrm>
            <a:off x="3847307" y="4491355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512 bits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1269166-7BD0-4692-8952-3DB698A12131}"/>
              </a:ext>
            </a:extLst>
          </p:cNvPr>
          <p:cNvSpPr/>
          <p:nvPr/>
        </p:nvSpPr>
        <p:spPr bwMode="auto">
          <a:xfrm>
            <a:off x="5937380" y="4110356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527DAB9-AED9-47AC-A66C-521F6B935B4B}"/>
              </a:ext>
            </a:extLst>
          </p:cNvPr>
          <p:cNvSpPr/>
          <p:nvPr/>
        </p:nvSpPr>
        <p:spPr bwMode="auto">
          <a:xfrm>
            <a:off x="5937380" y="4766733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35F4CB1-FD03-457E-BB63-A229AC99A9D3}"/>
              </a:ext>
            </a:extLst>
          </p:cNvPr>
          <p:cNvSpPr/>
          <p:nvPr/>
        </p:nvSpPr>
        <p:spPr bwMode="auto">
          <a:xfrm>
            <a:off x="5937380" y="5415439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A4E159-03D7-4CC1-AC5E-E440447BBCFD}"/>
              </a:ext>
            </a:extLst>
          </p:cNvPr>
          <p:cNvSpPr/>
          <p:nvPr/>
        </p:nvSpPr>
        <p:spPr bwMode="auto">
          <a:xfrm>
            <a:off x="7036859" y="3429000"/>
            <a:ext cx="1499658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FPGA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F52C5-9967-788F-251B-92E418B15C39}"/>
                  </a:ext>
                </a:extLst>
              </p14:cNvPr>
              <p14:cNvContentPartPr/>
              <p14:nvPr/>
            </p14:nvContentPartPr>
            <p14:xfrm>
              <a:off x="2649960" y="1338120"/>
              <a:ext cx="3945600" cy="277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F52C5-9967-788F-251B-92E418B15C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00" y="1321920"/>
                <a:ext cx="3983400" cy="28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5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Data bandwidth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Reading 16 words per DDR access</a:t>
            </a:r>
          </a:p>
          <a:p>
            <a:pPr lvl="1"/>
            <a:r>
              <a:rPr lang="en-US" altLang="zh-TW" sz="1800" b="0"/>
              <a:t>DDR bandwidth / word size = 512bits / 32bits = 16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TW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Unroll = 8</a:t>
            </a:r>
          </a:p>
          <a:p>
            <a:pPr lvl="1"/>
            <a:r>
              <a:rPr lang="en-US" altLang="zh-TW" sz="1800" b="0"/>
              <a:t>Send 256 bits for 8 words to process in parallel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99DE7C-C92E-47B6-9AD2-31A2B8B18A70}"/>
              </a:ext>
            </a:extLst>
          </p:cNvPr>
          <p:cNvSpPr/>
          <p:nvPr/>
        </p:nvSpPr>
        <p:spPr bwMode="auto">
          <a:xfrm>
            <a:off x="615954" y="3491070"/>
            <a:ext cx="736600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>
                <a:latin typeface="Times New Roman" pitchFamily="18" charset="0"/>
                <a:ea typeface="新細明體" pitchFamily="18" charset="-120"/>
              </a:rPr>
              <a:t>DDR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0C75240-0D6B-4DEA-8032-EF3CD9940C41}"/>
              </a:ext>
            </a:extLst>
          </p:cNvPr>
          <p:cNvSpPr/>
          <p:nvPr/>
        </p:nvSpPr>
        <p:spPr bwMode="auto">
          <a:xfrm>
            <a:off x="1494105" y="4491355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512 bits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E6236-77F2-4CEF-957B-F718F060B600}"/>
              </a:ext>
            </a:extLst>
          </p:cNvPr>
          <p:cNvSpPr/>
          <p:nvPr/>
        </p:nvSpPr>
        <p:spPr bwMode="auto">
          <a:xfrm>
            <a:off x="2518041" y="3491071"/>
            <a:ext cx="1226609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Buffer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7B51BB-F0BF-4512-8EA4-E0B69708BF6E}"/>
              </a:ext>
            </a:extLst>
          </p:cNvPr>
          <p:cNvSpPr/>
          <p:nvPr/>
        </p:nvSpPr>
        <p:spPr bwMode="auto">
          <a:xfrm>
            <a:off x="4823883" y="3491070"/>
            <a:ext cx="920750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>
                <a:latin typeface="Times New Roman" pitchFamily="18" charset="0"/>
                <a:ea typeface="新細明體" pitchFamily="18" charset="-120"/>
              </a:rPr>
              <a:t>Resize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922DBEC-B08A-4465-BAAE-606D49E305D2}"/>
              </a:ext>
            </a:extLst>
          </p:cNvPr>
          <p:cNvSpPr/>
          <p:nvPr/>
        </p:nvSpPr>
        <p:spPr bwMode="auto">
          <a:xfrm>
            <a:off x="3847307" y="4491355"/>
            <a:ext cx="920751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512 bits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35F4CB1-FD03-457E-BB63-A229AC99A9D3}"/>
              </a:ext>
            </a:extLst>
          </p:cNvPr>
          <p:cNvSpPr/>
          <p:nvPr/>
        </p:nvSpPr>
        <p:spPr bwMode="auto">
          <a:xfrm>
            <a:off x="5937380" y="5892800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A4E159-03D7-4CC1-AC5E-E440447BBCFD}"/>
              </a:ext>
            </a:extLst>
          </p:cNvPr>
          <p:cNvSpPr/>
          <p:nvPr/>
        </p:nvSpPr>
        <p:spPr bwMode="auto">
          <a:xfrm>
            <a:off x="7036859" y="3429000"/>
            <a:ext cx="1499658" cy="2457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FPGA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13288DCB-B7D3-4DD4-929E-FE395309A2C8}"/>
              </a:ext>
            </a:extLst>
          </p:cNvPr>
          <p:cNvSpPr/>
          <p:nvPr/>
        </p:nvSpPr>
        <p:spPr bwMode="auto">
          <a:xfrm>
            <a:off x="5937380" y="5517833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4857F84-6378-4DE2-90E9-CAA34DD8871A}"/>
              </a:ext>
            </a:extLst>
          </p:cNvPr>
          <p:cNvSpPr/>
          <p:nvPr/>
        </p:nvSpPr>
        <p:spPr bwMode="auto">
          <a:xfrm>
            <a:off x="5940026" y="5142866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EBBCEFA-5DD3-4B65-9F99-185E2DABA63B}"/>
              </a:ext>
            </a:extLst>
          </p:cNvPr>
          <p:cNvSpPr/>
          <p:nvPr/>
        </p:nvSpPr>
        <p:spPr bwMode="auto">
          <a:xfrm>
            <a:off x="5940026" y="4767899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52A8333-9A0B-4564-ADB2-DF164548E8E0}"/>
              </a:ext>
            </a:extLst>
          </p:cNvPr>
          <p:cNvSpPr/>
          <p:nvPr/>
        </p:nvSpPr>
        <p:spPr bwMode="auto">
          <a:xfrm>
            <a:off x="5937511" y="4403811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9E2B30A-BC78-45F1-BB18-CD9FF8C64792}"/>
              </a:ext>
            </a:extLst>
          </p:cNvPr>
          <p:cNvSpPr/>
          <p:nvPr/>
        </p:nvSpPr>
        <p:spPr bwMode="auto">
          <a:xfrm>
            <a:off x="5937511" y="4028844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711372F3-FEDF-44FF-B505-E01F68DDF646}"/>
              </a:ext>
            </a:extLst>
          </p:cNvPr>
          <p:cNvSpPr/>
          <p:nvPr/>
        </p:nvSpPr>
        <p:spPr bwMode="auto">
          <a:xfrm>
            <a:off x="5940157" y="3653877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75A4D91-3F34-4C0E-9E74-59EDE5CA9852}"/>
              </a:ext>
            </a:extLst>
          </p:cNvPr>
          <p:cNvSpPr/>
          <p:nvPr/>
        </p:nvSpPr>
        <p:spPr bwMode="auto">
          <a:xfrm>
            <a:off x="5940157" y="3278910"/>
            <a:ext cx="920751" cy="318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>
                <a:latin typeface="Times New Roman" pitchFamily="18" charset="0"/>
                <a:ea typeface="新細明體" pitchFamily="18" charset="-120"/>
              </a:rPr>
              <a:t>32bits</a:t>
            </a: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7661E7-FA65-BFD9-A051-1C57A0C618E1}"/>
                  </a:ext>
                </a:extLst>
              </p14:cNvPr>
              <p14:cNvContentPartPr/>
              <p14:nvPr/>
            </p14:nvContentPartPr>
            <p14:xfrm>
              <a:off x="4860000" y="2875320"/>
              <a:ext cx="3564360" cy="305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7661E7-FA65-BFD9-A051-1C57A0C61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800" y="2859120"/>
                <a:ext cx="3596760" cy="30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56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 b="0"/>
              <a:t>Timeline And Performance</a:t>
            </a:r>
            <a:endParaRPr lang="en-US" altLang="zh-TW" sz="1800" b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F55142-D602-47C4-9F1C-96D9A5AB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17" y="1776414"/>
            <a:ext cx="5273497" cy="31640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103C5D-6951-4461-8A16-C0FA73D0A1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27" y="5594086"/>
            <a:ext cx="5274945" cy="8801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BF9CDD9-E58F-4161-8C21-08C2E7C2E7A9}"/>
              </a:ext>
            </a:extLst>
          </p:cNvPr>
          <p:cNvSpPr txBox="1"/>
          <p:nvPr/>
        </p:nvSpPr>
        <p:spPr>
          <a:xfrm>
            <a:off x="3285067" y="5059139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2x Buffer + 8x Kernel</a:t>
            </a:r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2A17EF-C0D1-2A28-EAD9-68EF15422315}"/>
                  </a:ext>
                </a:extLst>
              </p14:cNvPr>
              <p14:cNvContentPartPr/>
              <p14:nvPr/>
            </p14:nvContentPartPr>
            <p14:xfrm>
              <a:off x="4407480" y="2389680"/>
              <a:ext cx="1606320" cy="9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2A17EF-C0D1-2A28-EAD9-68EF154223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5520" y="2367720"/>
                <a:ext cx="1649520" cy="9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2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Overlap of data transfer and compute on FPGA with split buffers</a:t>
            </a:r>
          </a:p>
          <a:p>
            <a:pPr lvl="1"/>
            <a:r>
              <a:rPr lang="en-US" altLang="zh-TW" sz="1800" b="0"/>
              <a:t>Split the documents and send them to the FPGA in two iterations</a:t>
            </a:r>
          </a:p>
          <a:p>
            <a:pPr lvl="1"/>
            <a:r>
              <a:rPr lang="en-US" altLang="zh-TW" sz="1800" b="0"/>
              <a:t>The kernel can start the compute as soon as the data for the corresponding iteration is transferred to the FPGA.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39F648-9636-42B3-9D2A-C27D2D7108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9" y="2768165"/>
            <a:ext cx="5693622" cy="3928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3F8688-02E4-0F54-7B8D-4DD23925AC4E}"/>
                  </a:ext>
                </a:extLst>
              </p14:cNvPr>
              <p14:cNvContentPartPr/>
              <p14:nvPr/>
            </p14:nvContentPartPr>
            <p14:xfrm>
              <a:off x="2112480" y="3111480"/>
              <a:ext cx="1714680" cy="53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3F8688-02E4-0F54-7B8D-4DD23925A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6280" y="3095280"/>
                <a:ext cx="1747080" cy="5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Overlap of data transfer and compute on FPGA with split buffers</a:t>
            </a:r>
          </a:p>
          <a:p>
            <a:pPr lvl="1"/>
            <a:r>
              <a:rPr lang="en-US" altLang="zh-TW" sz="1800" b="0"/>
              <a:t>Split the documents and send them to the FPGA in two iterations</a:t>
            </a:r>
          </a:p>
          <a:p>
            <a:pPr lvl="1"/>
            <a:r>
              <a:rPr lang="en-US" altLang="zh-TW" sz="1800" b="0"/>
              <a:t>The kernel can start the compute as soon as the data for the corresponding iteration is transferred to the FPGA.</a:t>
            </a:r>
          </a:p>
          <a:p>
            <a:pPr lvl="1"/>
            <a:r>
              <a:rPr lang="en-US" altLang="zh-TW" sz="1800" b="0"/>
              <a:t>Exist boundary for Kernel </a:t>
            </a:r>
            <a:r>
              <a:rPr lang="en-US" altLang="zh-TW" sz="1800" b="0" err="1"/>
              <a:t>parallelisation</a:t>
            </a:r>
            <a:endParaRPr lang="en-US" altLang="zh-TW" sz="1800" b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CC84AC-E0DC-477D-99B4-1A88713B24A7}"/>
              </a:ext>
            </a:extLst>
          </p:cNvPr>
          <p:cNvSpPr/>
          <p:nvPr/>
        </p:nvSpPr>
        <p:spPr bwMode="auto">
          <a:xfrm>
            <a:off x="1066804" y="3683686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6E9042-3F20-441D-A8A9-E23D292C6B0D}"/>
              </a:ext>
            </a:extLst>
          </p:cNvPr>
          <p:cNvSpPr/>
          <p:nvPr/>
        </p:nvSpPr>
        <p:spPr bwMode="auto">
          <a:xfrm>
            <a:off x="2314273" y="4092073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BD188-D7FD-46E8-BB5C-388D814B425D}"/>
              </a:ext>
            </a:extLst>
          </p:cNvPr>
          <p:cNvSpPr/>
          <p:nvPr/>
        </p:nvSpPr>
        <p:spPr bwMode="auto">
          <a:xfrm>
            <a:off x="3801535" y="4515880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5EE9A-2578-4D21-93FD-91F11896DE67}"/>
              </a:ext>
            </a:extLst>
          </p:cNvPr>
          <p:cNvSpPr/>
          <p:nvPr/>
        </p:nvSpPr>
        <p:spPr bwMode="auto">
          <a:xfrm>
            <a:off x="6290737" y="4851501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AED5F16-9BAF-4CC1-9E51-D2961C88CDA8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0666" y="5734574"/>
            <a:ext cx="5173134" cy="17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0396F8-2AF0-4E73-ADE8-16D20F5B9FA2}"/>
              </a:ext>
            </a:extLst>
          </p:cNvPr>
          <p:cNvCxnSpPr>
            <a:cxnSpLocks/>
          </p:cNvCxnSpPr>
          <p:nvPr/>
        </p:nvCxnSpPr>
        <p:spPr bwMode="auto">
          <a:xfrm>
            <a:off x="1066804" y="3777544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7A5CBE9-A77A-49A7-B85C-355EC562967E}"/>
              </a:ext>
            </a:extLst>
          </p:cNvPr>
          <p:cNvCxnSpPr>
            <a:cxnSpLocks/>
          </p:cNvCxnSpPr>
          <p:nvPr/>
        </p:nvCxnSpPr>
        <p:spPr bwMode="auto">
          <a:xfrm>
            <a:off x="6290737" y="5725656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3994FA-6950-478E-9858-E73C562DE069}"/>
              </a:ext>
            </a:extLst>
          </p:cNvPr>
          <p:cNvSpPr txBox="1"/>
          <p:nvPr/>
        </p:nvSpPr>
        <p:spPr>
          <a:xfrm>
            <a:off x="2864474" y="5725656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FDA8F4-8FD0-4BBF-8487-C5CFA8F58254}"/>
              </a:ext>
            </a:extLst>
          </p:cNvPr>
          <p:cNvSpPr txBox="1"/>
          <p:nvPr/>
        </p:nvSpPr>
        <p:spPr>
          <a:xfrm>
            <a:off x="6290737" y="5743041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40E999A-D292-4872-AE81-740B83FE885F}"/>
              </a:ext>
            </a:extLst>
          </p:cNvPr>
          <p:cNvCxnSpPr>
            <a:cxnSpLocks/>
          </p:cNvCxnSpPr>
          <p:nvPr/>
        </p:nvCxnSpPr>
        <p:spPr bwMode="auto">
          <a:xfrm>
            <a:off x="6290737" y="3829121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A6BF708-EB34-429B-A5DE-504AB002CC02}"/>
              </a:ext>
            </a:extLst>
          </p:cNvPr>
          <p:cNvCxnSpPr>
            <a:cxnSpLocks/>
          </p:cNvCxnSpPr>
          <p:nvPr/>
        </p:nvCxnSpPr>
        <p:spPr bwMode="auto">
          <a:xfrm>
            <a:off x="7907871" y="3750113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9076D6D-13B4-46E2-88A1-6F4A0BA56B24}"/>
              </a:ext>
            </a:extLst>
          </p:cNvPr>
          <p:cNvSpPr/>
          <p:nvPr/>
        </p:nvSpPr>
        <p:spPr bwMode="auto">
          <a:xfrm>
            <a:off x="2314273" y="3683686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DE2BE0-D3EE-4A8D-AC31-3A3FA9CCA2CE}"/>
              </a:ext>
            </a:extLst>
          </p:cNvPr>
          <p:cNvSpPr/>
          <p:nvPr/>
        </p:nvSpPr>
        <p:spPr bwMode="auto">
          <a:xfrm>
            <a:off x="3801546" y="4095865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C67E64-2EDC-4BEB-91A1-B019B66AA095}"/>
              </a:ext>
            </a:extLst>
          </p:cNvPr>
          <p:cNvSpPr/>
          <p:nvPr/>
        </p:nvSpPr>
        <p:spPr bwMode="auto">
          <a:xfrm>
            <a:off x="5240871" y="4515880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74C196-87F5-F0FD-87D0-2B860F015E24}"/>
                  </a:ext>
                </a:extLst>
              </p14:cNvPr>
              <p14:cNvContentPartPr/>
              <p14:nvPr/>
            </p14:nvContentPartPr>
            <p14:xfrm>
              <a:off x="2341080" y="3396240"/>
              <a:ext cx="1634400" cy="118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74C196-87F5-F0FD-87D0-2B860F015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4880" y="3380040"/>
                <a:ext cx="166680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0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Outline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Bloom filter</a:t>
            </a:r>
          </a:p>
          <a:p>
            <a:pPr lvl="1"/>
            <a:r>
              <a:rPr lang="en-US" altLang="zh-TW" sz="1600" b="0"/>
              <a:t>Introduction</a:t>
            </a:r>
          </a:p>
          <a:p>
            <a:pPr lvl="1"/>
            <a:r>
              <a:rPr lang="en-US" altLang="zh-TW" sz="1600" b="0"/>
              <a:t>Run on CPU (baseline)</a:t>
            </a:r>
          </a:p>
          <a:p>
            <a:r>
              <a:rPr lang="en-US" altLang="zh-TW" sz="2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Partition among CPU and FPGA</a:t>
            </a:r>
          </a:p>
          <a:p>
            <a:r>
              <a:rPr lang="en-US" altLang="zh-TW" sz="2000"/>
              <a:t>Object</a:t>
            </a:r>
          </a:p>
          <a:p>
            <a:r>
              <a:rPr lang="en-US" altLang="zh-TW" sz="2000"/>
              <a:t>Improving skills</a:t>
            </a:r>
          </a:p>
          <a:p>
            <a:pPr lvl="1"/>
            <a:r>
              <a:rPr lang="en-US" altLang="zh-TW" sz="1600" b="0"/>
              <a:t>Multi-kernel</a:t>
            </a:r>
          </a:p>
          <a:p>
            <a:pPr lvl="1"/>
            <a:r>
              <a:rPr lang="en-US" altLang="zh-TW" sz="1600" b="0"/>
              <a:t>Multi-buffer</a:t>
            </a:r>
          </a:p>
          <a:p>
            <a:pPr lvl="1"/>
            <a:r>
              <a:rPr lang="en-US" altLang="zh-TW" sz="1600" b="0"/>
              <a:t>Multi-DDR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Conclusion</a:t>
            </a:r>
          </a:p>
          <a:p>
            <a:pPr marL="457200" lvl="1" indent="0">
              <a:buNone/>
            </a:pPr>
            <a:endParaRPr lang="en-US" altLang="zh-TW" sz="1600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F052FD-E03A-E4F1-5E21-8A543F2F83B1}"/>
                  </a:ext>
                </a:extLst>
              </p14:cNvPr>
              <p14:cNvContentPartPr/>
              <p14:nvPr/>
            </p14:nvContentPartPr>
            <p14:xfrm>
              <a:off x="6489720" y="3475440"/>
              <a:ext cx="942480" cy="16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F052FD-E03A-E4F1-5E21-8A543F2F8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3520" y="3459240"/>
                <a:ext cx="97488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35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Overlap of host data transfer and compute with multiple buffers</a:t>
            </a:r>
          </a:p>
          <a:p>
            <a:pPr lvl="1"/>
            <a:r>
              <a:rPr lang="en-US" altLang="zh-TW" sz="1600" b="0"/>
              <a:t>Splitting the documents into 2, 4, 8, 16, 32 and 64 chunks</a:t>
            </a:r>
          </a:p>
          <a:p>
            <a:pPr lvl="1"/>
            <a:r>
              <a:rPr lang="en-US" altLang="zh-TW" sz="1600" b="0"/>
              <a:t>Exist boundary</a:t>
            </a:r>
            <a:endParaRPr lang="en-US" altLang="zh-TW" sz="2000" b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FE200E3-0479-4193-9FD2-17E927176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163702"/>
              </p:ext>
            </p:extLst>
          </p:nvPr>
        </p:nvGraphicFramePr>
        <p:xfrm>
          <a:off x="1130511" y="2584979"/>
          <a:ext cx="6540288" cy="382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129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 b="0"/>
              <a:t>Timeline And Performance</a:t>
            </a:r>
            <a:endParaRPr lang="en-US" altLang="zh-TW" sz="1800" b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F9CDD9-E58F-4161-8C21-08C2E7C2E7A9}"/>
              </a:ext>
            </a:extLst>
          </p:cNvPr>
          <p:cNvSpPr txBox="1"/>
          <p:nvPr/>
        </p:nvSpPr>
        <p:spPr>
          <a:xfrm>
            <a:off x="3285066" y="4892366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8x Buffer + 8x Kernel</a:t>
            </a:r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F4E5C1-C538-455B-B0E1-0A4EACBD3A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8" y="1923918"/>
            <a:ext cx="5998422" cy="28848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F6B236-8EE9-449F-A1BC-8253EB6FC7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4" y="5388559"/>
            <a:ext cx="5346488" cy="10112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8A6D87-890C-6FCA-8AB0-E4221FF78965}"/>
                  </a:ext>
                </a:extLst>
              </p14:cNvPr>
              <p14:cNvContentPartPr/>
              <p14:nvPr/>
            </p14:nvContentPartPr>
            <p14:xfrm>
              <a:off x="4411080" y="4779360"/>
              <a:ext cx="1236600" cy="132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8A6D87-890C-6FCA-8AB0-E4221FF789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4880" y="4763160"/>
                <a:ext cx="1269000" cy="13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24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1020445"/>
          </a:xfrm>
        </p:spPr>
        <p:txBody>
          <a:bodyPr/>
          <a:lstStyle/>
          <a:p>
            <a:r>
              <a:rPr lang="en-US" altLang="zh-TW" sz="2000"/>
              <a:t>Overlap data transfer from host, compute on FPGA and profile score on the CPU</a:t>
            </a:r>
          </a:p>
          <a:p>
            <a:pPr lvl="1"/>
            <a:r>
              <a:rPr lang="en-US" altLang="zh-TW" sz="1600" b="0"/>
              <a:t>Enables the host to start profile scores as soon as the flags are received</a:t>
            </a:r>
            <a:endParaRPr lang="en-US" altLang="zh-TW" sz="2000" b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9BA2C1-B177-489A-84C8-DF025DAD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67" y="2277627"/>
            <a:ext cx="4477708" cy="44291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E37C14-03F4-4368-A0CE-8B372C2D5BE7}"/>
              </a:ext>
            </a:extLst>
          </p:cNvPr>
          <p:cNvSpPr/>
          <p:nvPr/>
        </p:nvSpPr>
        <p:spPr bwMode="auto">
          <a:xfrm>
            <a:off x="2531414" y="3765847"/>
            <a:ext cx="3005785" cy="873885"/>
          </a:xfrm>
          <a:prstGeom prst="rect">
            <a:avLst/>
          </a:prstGeom>
          <a:noFill/>
          <a:ln w="28575" cap="flat" cmpd="sng" algn="ctr">
            <a:solidFill>
              <a:srgbClr val="D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B306DA-FCFB-44F2-9C2D-2D356E9D0D0E}"/>
              </a:ext>
            </a:extLst>
          </p:cNvPr>
          <p:cNvSpPr txBox="1"/>
          <p:nvPr/>
        </p:nvSpPr>
        <p:spPr>
          <a:xfrm>
            <a:off x="5105400" y="2407674"/>
            <a:ext cx="41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00CC"/>
                </a:solidFill>
              </a:rPr>
              <a:t>Check if flags processed by FPGA is greater than needed by CPU. Else, block CPU</a:t>
            </a:r>
            <a:endParaRPr lang="zh-TW" altLang="en-US" sz="1400">
              <a:solidFill>
                <a:srgbClr val="0000CC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69E7CB2-605C-4CFB-AC7D-1E6B7287E337}"/>
              </a:ext>
            </a:extLst>
          </p:cNvPr>
          <p:cNvCxnSpPr/>
          <p:nvPr/>
        </p:nvCxnSpPr>
        <p:spPr bwMode="auto">
          <a:xfrm flipH="1">
            <a:off x="5604933" y="3005667"/>
            <a:ext cx="1083734" cy="8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DDD86A-52AE-90EE-28AF-B28C7F8340BF}"/>
                  </a:ext>
                </a:extLst>
              </p14:cNvPr>
              <p14:cNvContentPartPr/>
              <p14:nvPr/>
            </p14:nvContentPartPr>
            <p14:xfrm>
              <a:off x="7565040" y="2599200"/>
              <a:ext cx="110520" cy="7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DDD86A-52AE-90EE-28AF-B28C7F834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8840" y="2583000"/>
                <a:ext cx="14292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24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1020445"/>
          </a:xfrm>
        </p:spPr>
        <p:txBody>
          <a:bodyPr/>
          <a:lstStyle/>
          <a:p>
            <a:r>
              <a:rPr lang="en-US" altLang="zh-TW" sz="2000"/>
              <a:t>Overlap data transfer from host, compute on FPGA and profile score on the CPU</a:t>
            </a:r>
          </a:p>
          <a:p>
            <a:pPr lvl="1"/>
            <a:r>
              <a:rPr lang="en-US" altLang="zh-TW" sz="1600" b="0"/>
              <a:t>Enables the host to start profile scores as soon as the flags are received</a:t>
            </a:r>
            <a:endParaRPr lang="en-US" altLang="zh-TW" sz="2000" b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956C4D-B79F-41D5-B989-7019AF9B0497}"/>
              </a:ext>
            </a:extLst>
          </p:cNvPr>
          <p:cNvSpPr/>
          <p:nvPr/>
        </p:nvSpPr>
        <p:spPr bwMode="auto">
          <a:xfrm>
            <a:off x="677338" y="3341803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EB4C12-4287-42A1-9946-CC829079C143}"/>
              </a:ext>
            </a:extLst>
          </p:cNvPr>
          <p:cNvSpPr/>
          <p:nvPr/>
        </p:nvSpPr>
        <p:spPr bwMode="auto">
          <a:xfrm>
            <a:off x="1924807" y="3750190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60790E-2312-4ADB-82D9-B53A035B5A5E}"/>
              </a:ext>
            </a:extLst>
          </p:cNvPr>
          <p:cNvSpPr/>
          <p:nvPr/>
        </p:nvSpPr>
        <p:spPr bwMode="auto">
          <a:xfrm>
            <a:off x="3412069" y="4173997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4F0CCF-BAD4-482F-A3E8-1B77FAAA9C3E}"/>
              </a:ext>
            </a:extLst>
          </p:cNvPr>
          <p:cNvSpPr/>
          <p:nvPr/>
        </p:nvSpPr>
        <p:spPr bwMode="auto">
          <a:xfrm>
            <a:off x="5935143" y="4918252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42B857B-D7C7-4D4F-8411-FCC1B8C93863}"/>
              </a:ext>
            </a:extLst>
          </p:cNvPr>
          <p:cNvCxnSpPr>
            <a:cxnSpLocks/>
          </p:cNvCxnSpPr>
          <p:nvPr/>
        </p:nvCxnSpPr>
        <p:spPr bwMode="auto">
          <a:xfrm flipV="1">
            <a:off x="711204" y="4693939"/>
            <a:ext cx="5173134" cy="17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3F0B5CB-D3F2-481B-ABC7-2057C95754AF}"/>
              </a:ext>
            </a:extLst>
          </p:cNvPr>
          <p:cNvCxnSpPr>
            <a:cxnSpLocks/>
          </p:cNvCxnSpPr>
          <p:nvPr/>
        </p:nvCxnSpPr>
        <p:spPr bwMode="auto">
          <a:xfrm>
            <a:off x="677338" y="3225800"/>
            <a:ext cx="0" cy="26059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57BDE24-AAFF-42B7-B96A-546999EA93D0}"/>
              </a:ext>
            </a:extLst>
          </p:cNvPr>
          <p:cNvCxnSpPr>
            <a:cxnSpLocks/>
          </p:cNvCxnSpPr>
          <p:nvPr/>
        </p:nvCxnSpPr>
        <p:spPr bwMode="auto">
          <a:xfrm>
            <a:off x="5935143" y="5452812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992D5F3-2067-4AD8-8F27-30CC2DDCDB5D}"/>
              </a:ext>
            </a:extLst>
          </p:cNvPr>
          <p:cNvSpPr txBox="1"/>
          <p:nvPr/>
        </p:nvSpPr>
        <p:spPr>
          <a:xfrm>
            <a:off x="2475012" y="4685021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546484B-CAE4-4DAC-8944-14650064110E}"/>
              </a:ext>
            </a:extLst>
          </p:cNvPr>
          <p:cNvSpPr txBox="1"/>
          <p:nvPr/>
        </p:nvSpPr>
        <p:spPr>
          <a:xfrm>
            <a:off x="5960535" y="5459506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62163B-39B6-48B9-AE36-7AC28A5E0D03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1271" y="3225800"/>
            <a:ext cx="42331" cy="2657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DA9FF19-4DA8-4C0E-B869-091C01B0AACE}"/>
              </a:ext>
            </a:extLst>
          </p:cNvPr>
          <p:cNvCxnSpPr>
            <a:cxnSpLocks/>
          </p:cNvCxnSpPr>
          <p:nvPr/>
        </p:nvCxnSpPr>
        <p:spPr bwMode="auto">
          <a:xfrm flipH="1">
            <a:off x="7577682" y="3225800"/>
            <a:ext cx="39465" cy="2605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EDB0A07-A715-4647-B950-09FD2BE888F4}"/>
              </a:ext>
            </a:extLst>
          </p:cNvPr>
          <p:cNvSpPr/>
          <p:nvPr/>
        </p:nvSpPr>
        <p:spPr bwMode="auto">
          <a:xfrm>
            <a:off x="1924807" y="3341803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3791AF-C2CC-4C51-BB11-53C4983BC9DC}"/>
              </a:ext>
            </a:extLst>
          </p:cNvPr>
          <p:cNvSpPr/>
          <p:nvPr/>
        </p:nvSpPr>
        <p:spPr bwMode="auto">
          <a:xfrm>
            <a:off x="3412080" y="3753982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5BE674-1C24-4172-8F2E-001DBFEF8187}"/>
              </a:ext>
            </a:extLst>
          </p:cNvPr>
          <p:cNvSpPr/>
          <p:nvPr/>
        </p:nvSpPr>
        <p:spPr bwMode="auto">
          <a:xfrm>
            <a:off x="4851405" y="4173997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47433A-EE8B-424B-BBAF-B442B063F3E5}"/>
              </a:ext>
            </a:extLst>
          </p:cNvPr>
          <p:cNvSpPr/>
          <p:nvPr/>
        </p:nvSpPr>
        <p:spPr bwMode="auto">
          <a:xfrm>
            <a:off x="5985799" y="3404059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387F42-B2ED-465A-8769-5258D284AECC}"/>
              </a:ext>
            </a:extLst>
          </p:cNvPr>
          <p:cNvSpPr/>
          <p:nvPr/>
        </p:nvSpPr>
        <p:spPr bwMode="auto">
          <a:xfrm>
            <a:off x="7233268" y="3812446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A68A26-200E-4EB5-A87F-F6F651052F26}"/>
              </a:ext>
            </a:extLst>
          </p:cNvPr>
          <p:cNvSpPr/>
          <p:nvPr/>
        </p:nvSpPr>
        <p:spPr bwMode="auto">
          <a:xfrm>
            <a:off x="7233268" y="3404059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3AFFEA-DD01-126E-0471-4268322CB2B9}"/>
                  </a:ext>
                </a:extLst>
              </p14:cNvPr>
              <p14:cNvContentPartPr/>
              <p14:nvPr/>
            </p14:nvContentPartPr>
            <p14:xfrm>
              <a:off x="5808240" y="3027600"/>
              <a:ext cx="2002680" cy="280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3AFFEA-DD01-126E-0471-4268322CB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040" y="3011400"/>
                <a:ext cx="2035080" cy="28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78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Multi-Buffer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1020445"/>
          </a:xfrm>
        </p:spPr>
        <p:txBody>
          <a:bodyPr/>
          <a:lstStyle/>
          <a:p>
            <a:r>
              <a:rPr lang="en-US" altLang="zh-TW" sz="2000" b="0"/>
              <a:t>Timeline And Performance</a:t>
            </a:r>
            <a:endParaRPr lang="en-US" altLang="zh-TW" sz="1800" b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65928-655E-42F2-836A-91FF660E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07" y="1686007"/>
            <a:ext cx="5720985" cy="28505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18A772-4759-43B5-9E79-B1AD4B1E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64" y="5106257"/>
            <a:ext cx="6489278" cy="125284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D16467-EF09-4C19-A3BF-D17CF31D79A4}"/>
              </a:ext>
            </a:extLst>
          </p:cNvPr>
          <p:cNvSpPr txBox="1"/>
          <p:nvPr/>
        </p:nvSpPr>
        <p:spPr>
          <a:xfrm>
            <a:off x="3310466" y="463674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8x Buffer + 8x Kernel</a:t>
            </a:r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444A5-DA28-28B3-0E9C-8B5BB89AA65D}"/>
                  </a:ext>
                </a:extLst>
              </p14:cNvPr>
              <p14:cNvContentPartPr/>
              <p14:nvPr/>
            </p14:nvContentPartPr>
            <p14:xfrm>
              <a:off x="3825000" y="1826640"/>
              <a:ext cx="713520" cy="35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444A5-DA28-28B3-0E9C-8B5BB89AA6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800" y="1810440"/>
                <a:ext cx="745920" cy="3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37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Multi-DDR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1800"/>
              <a:t>Use multiple banks in ping-pong fashion to minimize the contention</a:t>
            </a:r>
          </a:p>
          <a:p>
            <a:pPr lvl="1"/>
            <a:r>
              <a:rPr lang="en-US" altLang="zh-TW" sz="1600" b="0"/>
              <a:t>CPU write DDR bank1, FPGA read DDR bank2</a:t>
            </a:r>
          </a:p>
          <a:p>
            <a:pPr lvl="1"/>
            <a:r>
              <a:rPr lang="en-US" altLang="zh-TW" sz="1600" b="0"/>
              <a:t>CPU write DDR bank2, FPGA read DDR bank1</a:t>
            </a:r>
          </a:p>
          <a:p>
            <a:pPr lvl="1"/>
            <a:r>
              <a:rPr lang="en-US" altLang="zh-TW" sz="1600" b="0"/>
              <a:t>CPU&amp;FPGA can access DDR at the same time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4535A9-247E-4815-8B1C-B0D6356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2905016"/>
            <a:ext cx="7278116" cy="30579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34AE7E-2973-4686-808B-90601F1168E6}"/>
              </a:ext>
            </a:extLst>
          </p:cNvPr>
          <p:cNvSpPr txBox="1"/>
          <p:nvPr/>
        </p:nvSpPr>
        <p:spPr>
          <a:xfrm>
            <a:off x="4165601" y="2309335"/>
            <a:ext cx="4893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>
                <a:solidFill>
                  <a:srgbClr val="0000CC"/>
                </a:solidFill>
              </a:rPr>
              <a:t>input word is set to array of sub-buffers created from </a:t>
            </a:r>
            <a:r>
              <a:rPr lang="en-US" altLang="zh-TW" sz="1400" err="1">
                <a:solidFill>
                  <a:srgbClr val="0000CC"/>
                </a:solidFill>
              </a:rPr>
              <a:t>buffer_doc_words</a:t>
            </a:r>
            <a:r>
              <a:rPr lang="en-US" altLang="zh-TW" sz="1400">
                <a:solidFill>
                  <a:srgbClr val="0000CC"/>
                </a:solidFill>
              </a:rPr>
              <a:t>[0] and </a:t>
            </a:r>
            <a:r>
              <a:rPr lang="en-US" altLang="zh-TW" sz="1400" err="1">
                <a:solidFill>
                  <a:srgbClr val="0000CC"/>
                </a:solidFill>
              </a:rPr>
              <a:t>buffer_doc_words</a:t>
            </a:r>
            <a:r>
              <a:rPr lang="en-US" altLang="zh-TW" sz="1400">
                <a:solidFill>
                  <a:srgbClr val="0000CC"/>
                </a:solidFill>
              </a:rPr>
              <a:t>[1] alternatively; hence, data is sent to DDR bank 1 and 2 alternatively in each kernel execution</a:t>
            </a:r>
            <a:endParaRPr lang="zh-TW" altLang="en-US" sz="1400">
              <a:solidFill>
                <a:srgbClr val="0000CC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D8E32-E8BC-424A-87D9-EFFE46DB1798}"/>
              </a:ext>
            </a:extLst>
          </p:cNvPr>
          <p:cNvSpPr/>
          <p:nvPr/>
        </p:nvSpPr>
        <p:spPr bwMode="auto">
          <a:xfrm>
            <a:off x="932942" y="3859122"/>
            <a:ext cx="3308859" cy="374211"/>
          </a:xfrm>
          <a:prstGeom prst="rect">
            <a:avLst/>
          </a:prstGeom>
          <a:noFill/>
          <a:ln w="28575" cap="flat" cmpd="sng" algn="ctr">
            <a:solidFill>
              <a:srgbClr val="DA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127EB7-2E33-4B74-BD12-8DB94AE7E3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18000" y="3005667"/>
            <a:ext cx="2370668" cy="853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BDF337-B9CC-CCE1-35FD-06EA73F30E43}"/>
                  </a:ext>
                </a:extLst>
              </p14:cNvPr>
              <p14:cNvContentPartPr/>
              <p14:nvPr/>
            </p14:nvContentPartPr>
            <p14:xfrm>
              <a:off x="1168560" y="1189800"/>
              <a:ext cx="2650320" cy="66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BDF337-B9CC-CCE1-35FD-06EA73F30E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360" y="1173600"/>
                <a:ext cx="268272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46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Multi-DDR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1800"/>
              <a:t>Use multiple banks in ping-pong fashion to minimize the contention</a:t>
            </a:r>
          </a:p>
          <a:p>
            <a:pPr lvl="1"/>
            <a:r>
              <a:rPr lang="en-US" altLang="zh-TW" sz="1600" b="0"/>
              <a:t>CPU write DDR bank1, FPGA read DDR bank2</a:t>
            </a:r>
          </a:p>
          <a:p>
            <a:pPr lvl="1"/>
            <a:r>
              <a:rPr lang="en-US" altLang="zh-TW" sz="1600" b="0"/>
              <a:t>CPU write DDR bank2, FPGA read DDR bank1</a:t>
            </a:r>
          </a:p>
          <a:p>
            <a:pPr lvl="1"/>
            <a:r>
              <a:rPr lang="en-US" altLang="zh-TW" sz="1600" b="0"/>
              <a:t>CPU&amp;FPGA can access DDR at the same time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AA269A-C73F-422A-9DD8-F152E03D6ACA}"/>
              </a:ext>
            </a:extLst>
          </p:cNvPr>
          <p:cNvSpPr/>
          <p:nvPr/>
        </p:nvSpPr>
        <p:spPr bwMode="auto">
          <a:xfrm>
            <a:off x="1185338" y="3139691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76BE9A-BFD3-48C7-937F-4B537652E79A}"/>
              </a:ext>
            </a:extLst>
          </p:cNvPr>
          <p:cNvSpPr/>
          <p:nvPr/>
        </p:nvSpPr>
        <p:spPr bwMode="auto">
          <a:xfrm>
            <a:off x="2432807" y="3548078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CF20EA-190D-4A4B-AF62-6900ACF958DD}"/>
              </a:ext>
            </a:extLst>
          </p:cNvPr>
          <p:cNvSpPr/>
          <p:nvPr/>
        </p:nvSpPr>
        <p:spPr bwMode="auto">
          <a:xfrm>
            <a:off x="3920069" y="3971885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8FD9AA-7710-4D72-8096-F85B9FFCC493}"/>
              </a:ext>
            </a:extLst>
          </p:cNvPr>
          <p:cNvSpPr/>
          <p:nvPr/>
        </p:nvSpPr>
        <p:spPr bwMode="auto">
          <a:xfrm>
            <a:off x="6428877" y="4632107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23C6AD-3796-424B-8531-65A5AA2B82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4" y="4491827"/>
            <a:ext cx="5173134" cy="17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27E1EEE-7D44-4611-8B44-50E92461045F}"/>
              </a:ext>
            </a:extLst>
          </p:cNvPr>
          <p:cNvCxnSpPr>
            <a:cxnSpLocks/>
          </p:cNvCxnSpPr>
          <p:nvPr/>
        </p:nvCxnSpPr>
        <p:spPr bwMode="auto">
          <a:xfrm>
            <a:off x="1185338" y="3023688"/>
            <a:ext cx="0" cy="26059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AAC5912-91B1-4907-B5F3-FA472A2249ED}"/>
              </a:ext>
            </a:extLst>
          </p:cNvPr>
          <p:cNvCxnSpPr>
            <a:cxnSpLocks/>
          </p:cNvCxnSpPr>
          <p:nvPr/>
        </p:nvCxnSpPr>
        <p:spPr bwMode="auto">
          <a:xfrm>
            <a:off x="6437349" y="5166667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823A32-05F0-4113-A4C8-EF33023EFB8F}"/>
              </a:ext>
            </a:extLst>
          </p:cNvPr>
          <p:cNvSpPr txBox="1"/>
          <p:nvPr/>
        </p:nvSpPr>
        <p:spPr>
          <a:xfrm>
            <a:off x="2983012" y="4482909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8AB61F6-AB61-47EC-A39B-D0FA0F775508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5005" y="2939655"/>
            <a:ext cx="42331" cy="2657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BE8DD57-AE2E-4080-935B-96184B39C83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1416" y="2939655"/>
            <a:ext cx="39465" cy="2605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4FEAE1B-6F82-48C8-A705-5C1906AA8D2A}"/>
              </a:ext>
            </a:extLst>
          </p:cNvPr>
          <p:cNvSpPr/>
          <p:nvPr/>
        </p:nvSpPr>
        <p:spPr bwMode="auto">
          <a:xfrm>
            <a:off x="2432807" y="3139691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5698F8-CD2B-4092-920F-0CAB09D6C907}"/>
              </a:ext>
            </a:extLst>
          </p:cNvPr>
          <p:cNvSpPr/>
          <p:nvPr/>
        </p:nvSpPr>
        <p:spPr bwMode="auto">
          <a:xfrm>
            <a:off x="3920080" y="3551870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8355639-6391-471E-AEE6-DE0ACE283C9F}"/>
              </a:ext>
            </a:extLst>
          </p:cNvPr>
          <p:cNvSpPr/>
          <p:nvPr/>
        </p:nvSpPr>
        <p:spPr bwMode="auto">
          <a:xfrm>
            <a:off x="5359405" y="3971885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8569F2-E25F-4ABC-8E09-482790B1EC9A}"/>
              </a:ext>
            </a:extLst>
          </p:cNvPr>
          <p:cNvSpPr/>
          <p:nvPr/>
        </p:nvSpPr>
        <p:spPr bwMode="auto">
          <a:xfrm>
            <a:off x="5381940" y="3138129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016F21-7140-40E6-8050-1A31A05184C4}"/>
              </a:ext>
            </a:extLst>
          </p:cNvPr>
          <p:cNvSpPr/>
          <p:nvPr/>
        </p:nvSpPr>
        <p:spPr bwMode="auto">
          <a:xfrm>
            <a:off x="6636342" y="3506383"/>
            <a:ext cx="1447792" cy="315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2D38BC-00BA-4F00-B178-9903612D19BB}"/>
              </a:ext>
            </a:extLst>
          </p:cNvPr>
          <p:cNvSpPr/>
          <p:nvPr/>
        </p:nvSpPr>
        <p:spPr bwMode="auto">
          <a:xfrm>
            <a:off x="6634999" y="3146403"/>
            <a:ext cx="1182599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30782C-4B2A-BD63-25D8-455FEB9BA617}"/>
                  </a:ext>
                </a:extLst>
              </p14:cNvPr>
              <p14:cNvContentPartPr/>
              <p14:nvPr/>
            </p14:nvContentPartPr>
            <p14:xfrm>
              <a:off x="2374920" y="2798280"/>
              <a:ext cx="4123440" cy="165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30782C-4B2A-BD63-25D8-455FEB9BA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720" y="2782080"/>
                <a:ext cx="4155840" cy="16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41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Conclusion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Performance</a:t>
            </a:r>
          </a:p>
          <a:p>
            <a:pPr lvl="1"/>
            <a:r>
              <a:rPr lang="en-US" altLang="zh-TW" sz="1600" b="0"/>
              <a:t>Throughput improved form 0.81Gbs to 4.22Gbs</a:t>
            </a:r>
          </a:p>
          <a:p>
            <a:pPr lvl="1"/>
            <a:r>
              <a:rPr lang="en-US" altLang="zh-TW" sz="1600" b="0"/>
              <a:t>Achieve faster computing speed</a:t>
            </a:r>
          </a:p>
          <a:p>
            <a:pPr lvl="1"/>
            <a:r>
              <a:rPr lang="en-US" altLang="zh-TW" sz="1600" b="0"/>
              <a:t>Overlap Processing time</a:t>
            </a:r>
          </a:p>
          <a:p>
            <a:r>
              <a:rPr lang="en-US" altLang="zh-TW" sz="2000"/>
              <a:t> Technique Applied</a:t>
            </a:r>
          </a:p>
          <a:p>
            <a:pPr lvl="1"/>
            <a:r>
              <a:rPr lang="en-US" altLang="zh-TW" sz="1600" b="0"/>
              <a:t>Pipeline</a:t>
            </a:r>
          </a:p>
          <a:p>
            <a:pPr lvl="1"/>
            <a:r>
              <a:rPr lang="en-US" altLang="zh-TW" sz="1600" b="0" err="1"/>
              <a:t>Parallelisation</a:t>
            </a:r>
            <a:endParaRPr lang="en-US" altLang="zh-TW" sz="1600" b="0"/>
          </a:p>
          <a:p>
            <a:pPr lvl="1"/>
            <a:r>
              <a:rPr lang="en-US" altLang="zh-TW" sz="1600" b="0"/>
              <a:t>Ping-pong buffer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C6FC39-E695-38EE-CF11-201BC235E272}"/>
                  </a:ext>
                </a:extLst>
              </p14:cNvPr>
              <p14:cNvContentPartPr/>
              <p14:nvPr/>
            </p14:nvContentPartPr>
            <p14:xfrm>
              <a:off x="1299960" y="1189440"/>
              <a:ext cx="4762440" cy="250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C6FC39-E695-38EE-CF11-201BC235E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0" y="1173240"/>
                <a:ext cx="4800240" cy="25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82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845024"/>
            <a:ext cx="8064500" cy="655638"/>
          </a:xfrm>
        </p:spPr>
        <p:txBody>
          <a:bodyPr/>
          <a:lstStyle/>
          <a:p>
            <a:r>
              <a:rPr kumimoji="1" lang="en-US" altLang="zh-TW"/>
              <a:t>Thank You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84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Bloom Filter</a:t>
            </a:r>
            <a:endParaRPr kumimoji="1"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FE5544-9FD7-40B1-93C0-ECCAC729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" y="3185620"/>
            <a:ext cx="6837609" cy="33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1800"/>
              <a:t>Check whether an element is present in the dataset</a:t>
            </a:r>
          </a:p>
          <a:p>
            <a:r>
              <a:rPr lang="en-US" altLang="zh-TW" sz="1800"/>
              <a:t>Use a hash table-based data structure</a:t>
            </a:r>
          </a:p>
          <a:p>
            <a:pPr lvl="1"/>
            <a:r>
              <a:rPr lang="en-US" altLang="zh-TW" sz="1400" b="0"/>
              <a:t>space efficient</a:t>
            </a:r>
          </a:p>
          <a:p>
            <a:pPr lvl="1"/>
            <a:r>
              <a:rPr lang="en-US" altLang="zh-TW" sz="1400" b="0"/>
              <a:t>reduces the number of database queries</a:t>
            </a:r>
          </a:p>
          <a:p>
            <a:r>
              <a:rPr lang="en-US" altLang="zh-TW" sz="1800"/>
              <a:t>query returns</a:t>
            </a:r>
          </a:p>
          <a:p>
            <a:pPr lvl="1"/>
            <a:r>
              <a:rPr lang="en-US" altLang="zh-TW" sz="1400" b="0"/>
              <a:t>possibly in a set(False-positive matches are possible)</a:t>
            </a:r>
          </a:p>
          <a:p>
            <a:pPr lvl="1"/>
            <a:r>
              <a:rPr lang="en-US" altLang="zh-TW" sz="1400" b="0"/>
              <a:t>definitely not in set</a:t>
            </a:r>
            <a:endParaRPr kumimoji="1" lang="zh-TW" altLang="en-US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A447B4-1F62-79BB-2603-254DBBE4FF15}"/>
                  </a:ext>
                </a:extLst>
              </p14:cNvPr>
              <p14:cNvContentPartPr/>
              <p14:nvPr/>
            </p14:nvContentPartPr>
            <p14:xfrm>
              <a:off x="2031840" y="3373920"/>
              <a:ext cx="2764800" cy="295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A447B4-1F62-79BB-2603-254DBBE4F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5640" y="3357720"/>
                <a:ext cx="279720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4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Bloom Filter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The colored arrows show each set element map to bit array </a:t>
            </a:r>
          </a:p>
          <a:p>
            <a:r>
              <a:rPr lang="en-US" altLang="zh-TW" sz="2000"/>
              <a:t>The element w is not in the set {x, y, z} </a:t>
            </a:r>
          </a:p>
          <a:p>
            <a:pPr lvl="1"/>
            <a:r>
              <a:rPr lang="en-US" altLang="zh-TW" sz="1800" b="0"/>
              <a:t>hashes to a one bit-array position containing 0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F250D8-1CC3-4A44-BBC9-A27EF7C1A1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599267"/>
            <a:ext cx="6426199" cy="32088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C884612-DC73-42C9-8F1C-FF6A0A2BF144}"/>
              </a:ext>
            </a:extLst>
          </p:cNvPr>
          <p:cNvSpPr/>
          <p:nvPr/>
        </p:nvSpPr>
        <p:spPr bwMode="auto">
          <a:xfrm>
            <a:off x="2802467" y="4059766"/>
            <a:ext cx="423333" cy="46143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28EFB1-2892-4351-ACC7-56B87E52E1D5}"/>
              </a:ext>
            </a:extLst>
          </p:cNvPr>
          <p:cNvSpPr/>
          <p:nvPr/>
        </p:nvSpPr>
        <p:spPr bwMode="auto">
          <a:xfrm>
            <a:off x="5884335" y="4059766"/>
            <a:ext cx="423333" cy="461433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85E06C-1B83-40BE-B4D0-95E20C29BC6B}"/>
              </a:ext>
            </a:extLst>
          </p:cNvPr>
          <p:cNvSpPr/>
          <p:nvPr/>
        </p:nvSpPr>
        <p:spPr bwMode="auto">
          <a:xfrm>
            <a:off x="6578601" y="4059765"/>
            <a:ext cx="423333" cy="46143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0D4CDF-219C-9902-D38C-844F689F1C4F}"/>
                  </a:ext>
                </a:extLst>
              </p14:cNvPr>
              <p14:cNvContentPartPr/>
              <p14:nvPr/>
            </p14:nvContentPartPr>
            <p14:xfrm>
              <a:off x="1833120" y="4030200"/>
              <a:ext cx="2980440" cy="181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0D4CDF-219C-9902-D38C-844F689F1C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920" y="4014000"/>
                <a:ext cx="301284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28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Bloom Filter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Consist of two parts</a:t>
            </a:r>
          </a:p>
          <a:p>
            <a:pPr lvl="1"/>
            <a:r>
              <a:rPr lang="en-US" altLang="zh-TW" sz="1600" b="0"/>
              <a:t>Compute hash function</a:t>
            </a:r>
          </a:p>
          <a:p>
            <a:pPr lvl="1"/>
            <a:r>
              <a:rPr lang="en-US" altLang="zh-TW" sz="1600" b="0"/>
              <a:t>Compute score</a:t>
            </a:r>
          </a:p>
          <a:p>
            <a:r>
              <a:rPr lang="en-US" altLang="zh-TW" sz="2000"/>
              <a:t>Computing hash value takes 1458.8ms </a:t>
            </a:r>
            <a:r>
              <a:rPr lang="en-US" altLang="zh-TW" sz="2000" b="0"/>
              <a:t>(84.5% of total run time)</a:t>
            </a:r>
          </a:p>
          <a:p>
            <a:r>
              <a:rPr lang="en-US" altLang="zh-TW" sz="2000"/>
              <a:t>Computing score takes 268.5ms </a:t>
            </a:r>
            <a:r>
              <a:rPr lang="en-US" altLang="zh-TW" sz="2000" b="0"/>
              <a:t>(15.5% of total run time)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8F90D2-635B-4CF6-BD55-B66B5D67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0" y="3211232"/>
            <a:ext cx="5395428" cy="17801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148567-ADDD-4B43-AC5C-4C0B962CCF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19" y="5477193"/>
            <a:ext cx="5274310" cy="971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61CC3A-D8A6-1323-9175-593320ECABE3}"/>
                  </a:ext>
                </a:extLst>
              </p14:cNvPr>
              <p14:cNvContentPartPr/>
              <p14:nvPr/>
            </p14:nvContentPartPr>
            <p14:xfrm>
              <a:off x="4343400" y="2374920"/>
              <a:ext cx="1486440" cy="1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61CC3A-D8A6-1323-9175-593320ECA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0" y="2358720"/>
                <a:ext cx="151884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72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Partition among CPU and FPGA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>
                <a:latin typeface="+mn-lt"/>
              </a:rPr>
              <a:t>The compute of the hash for a single word ID consists of:</a:t>
            </a:r>
          </a:p>
          <a:p>
            <a:pPr lvl="1"/>
            <a:r>
              <a:rPr lang="en-US" altLang="zh-TW" sz="1600" b="0">
                <a:latin typeface="+mn-lt"/>
              </a:rPr>
              <a:t>4 XORs</a:t>
            </a:r>
          </a:p>
          <a:p>
            <a:pPr lvl="1"/>
            <a:r>
              <a:rPr lang="en-US" altLang="zh-TW" sz="1600" b="0">
                <a:latin typeface="+mn-lt"/>
              </a:rPr>
              <a:t>3 arithmetic shifts</a:t>
            </a:r>
          </a:p>
          <a:p>
            <a:pPr lvl="1"/>
            <a:r>
              <a:rPr lang="en-US" altLang="zh-TW" sz="1600" b="0">
                <a:latin typeface="+mn-lt"/>
              </a:rPr>
              <a:t>2 multiplication</a:t>
            </a:r>
          </a:p>
          <a:p>
            <a:r>
              <a:rPr lang="en-US" altLang="zh-TW" sz="2000">
                <a:latin typeface="+mn-lt"/>
              </a:rPr>
              <a:t>The 3 arithmetic operations </a:t>
            </a:r>
          </a:p>
          <a:p>
            <a:pPr marL="0" indent="0">
              <a:buNone/>
            </a:pPr>
            <a:r>
              <a:rPr lang="en-US" altLang="zh-TW" sz="2000">
                <a:latin typeface="+mn-lt"/>
              </a:rPr>
              <a:t>      Shift 44-bits totally when </a:t>
            </a:r>
          </a:p>
          <a:p>
            <a:pPr marL="0" indent="0">
              <a:buNone/>
            </a:pPr>
            <a:r>
              <a:rPr lang="en-US" altLang="zh-TW" sz="2000">
                <a:latin typeface="+mn-lt"/>
              </a:rPr>
              <a:t>      </a:t>
            </a:r>
            <a:r>
              <a:rPr lang="en-US" altLang="zh-TW" sz="2000" err="1">
                <a:latin typeface="+mn-lt"/>
              </a:rPr>
              <a:t>len</a:t>
            </a:r>
            <a:r>
              <a:rPr lang="en-US" altLang="zh-TW" sz="2000">
                <a:latin typeface="+mn-lt"/>
              </a:rPr>
              <a:t> = 3 </a:t>
            </a:r>
          </a:p>
          <a:p>
            <a:pPr lvl="1"/>
            <a:r>
              <a:rPr lang="en-US" altLang="zh-TW" sz="1800" b="0">
                <a:latin typeface="+mn-lt"/>
              </a:rPr>
              <a:t>requires 44 cycles on CPU</a:t>
            </a:r>
          </a:p>
          <a:p>
            <a:pPr lvl="1"/>
            <a:r>
              <a:rPr lang="en-US" altLang="zh-TW" sz="1800" b="0">
                <a:latin typeface="+mn-lt"/>
              </a:rPr>
              <a:t>requires 3 cycles on FPGA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C89DACF-DC27-414A-A26F-1FFF1058E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87"/>
          <a:stretch/>
        </p:blipFill>
        <p:spPr>
          <a:xfrm>
            <a:off x="4331786" y="2517930"/>
            <a:ext cx="4390997" cy="375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4030EB-6218-3227-5D75-4456B46EAE33}"/>
                  </a:ext>
                </a:extLst>
              </p14:cNvPr>
              <p14:cNvContentPartPr/>
              <p14:nvPr/>
            </p14:nvContentPartPr>
            <p14:xfrm>
              <a:off x="6438960" y="2315520"/>
              <a:ext cx="2015280" cy="45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4030EB-6218-3227-5D75-4456B46EA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760" y="2299320"/>
                <a:ext cx="204768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5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Partition among CPU and FPGA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>
                <a:latin typeface="+mn-lt"/>
              </a:rPr>
              <a:t>One word is independent of other words</a:t>
            </a:r>
          </a:p>
          <a:p>
            <a:pPr lvl="1"/>
            <a:r>
              <a:rPr lang="en-US" altLang="zh-TW" sz="1600" b="0">
                <a:latin typeface="+mn-lt"/>
              </a:rPr>
              <a:t>Unroll</a:t>
            </a:r>
          </a:p>
          <a:p>
            <a:r>
              <a:rPr lang="en-US" altLang="zh-TW" sz="2000">
                <a:latin typeface="+mn-lt"/>
              </a:rPr>
              <a:t>Accesses to the “</a:t>
            </a:r>
            <a:r>
              <a:rPr lang="en-US" altLang="zh-TW" sz="2000" b="0" err="1">
                <a:latin typeface="+mn-lt"/>
              </a:rPr>
              <a:t>input_doc_words</a:t>
            </a:r>
            <a:r>
              <a:rPr lang="en-US" altLang="zh-TW" sz="2000" b="0">
                <a:latin typeface="+mn-lt"/>
              </a:rPr>
              <a:t>” </a:t>
            </a:r>
            <a:r>
              <a:rPr lang="en-US" altLang="zh-TW" sz="2000">
                <a:latin typeface="+mn-lt"/>
              </a:rPr>
              <a:t>array sequentially </a:t>
            </a:r>
          </a:p>
          <a:p>
            <a:pPr lvl="1"/>
            <a:r>
              <a:rPr lang="en-US" altLang="zh-TW" sz="1600" b="0">
                <a:latin typeface="+mn-lt"/>
              </a:rPr>
              <a:t>Access DDR in burst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2000">
                <a:solidFill>
                  <a:prstClr val="black"/>
                </a:solidFill>
                <a:latin typeface="Arial"/>
                <a:ea typeface="標楷體"/>
              </a:rPr>
              <a:t>Run on FPGA</a:t>
            </a:r>
            <a:endParaRPr kumimoji="1" lang="en-US" altLang="zh-TW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  <a:p>
            <a:pPr lvl="1"/>
            <a:endParaRPr lang="en-US" altLang="zh-TW" sz="1600" b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67C61E-DA83-4B7F-802E-7836C707C7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904067"/>
            <a:ext cx="5033222" cy="38291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C2C7D0D-C928-419D-9361-10AEA9CAA4D8}"/>
              </a:ext>
            </a:extLst>
          </p:cNvPr>
          <p:cNvSpPr/>
          <p:nvPr/>
        </p:nvSpPr>
        <p:spPr bwMode="auto">
          <a:xfrm>
            <a:off x="3683000" y="3936999"/>
            <a:ext cx="956733" cy="15240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81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Partition among CPU and FPGA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>
                <a:latin typeface="+mn-lt"/>
              </a:rPr>
              <a:t>takes only about 15.5% of the total running time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1600" b="0">
                <a:solidFill>
                  <a:prstClr val="black"/>
                </a:solidFill>
                <a:latin typeface="Arial"/>
                <a:ea typeface="標楷體"/>
              </a:rPr>
              <a:t>P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rovide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 little performance benefit</a:t>
            </a:r>
            <a:endParaRPr lang="en-US" altLang="zh-TW" sz="100" b="0">
              <a:latin typeface="+mn-lt"/>
            </a:endParaRPr>
          </a:p>
          <a:p>
            <a:r>
              <a:rPr lang="en-US" altLang="zh-TW" sz="2000">
                <a:latin typeface="+mn-lt"/>
              </a:rPr>
              <a:t>Memory Access depend on the “</a:t>
            </a:r>
            <a:r>
              <a:rPr lang="en-US" altLang="zh-TW" sz="2000" b="0" err="1">
                <a:latin typeface="+mn-lt"/>
              </a:rPr>
              <a:t>word_id</a:t>
            </a:r>
            <a:r>
              <a:rPr lang="en-US" altLang="zh-TW" sz="2000" b="0">
                <a:latin typeface="+mn-lt"/>
              </a:rPr>
              <a:t>” </a:t>
            </a:r>
          </a:p>
          <a:p>
            <a:pPr lvl="1"/>
            <a:r>
              <a:rPr lang="en-US" altLang="zh-TW" sz="1600" b="0">
                <a:latin typeface="+mn-lt"/>
              </a:rPr>
              <a:t>Access DDR randomly in non-burst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TW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Run on host CPU</a:t>
            </a:r>
          </a:p>
          <a:p>
            <a:pPr marL="457200" lvl="1" indent="0">
              <a:buNone/>
            </a:pPr>
            <a:endParaRPr lang="en-US" altLang="zh-TW" sz="1600" b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F7996A-1407-4D0D-AA35-DA87B56418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2973705"/>
            <a:ext cx="5274310" cy="27457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BE006D-8FBA-4DE1-B06D-6688CD58A790}"/>
              </a:ext>
            </a:extLst>
          </p:cNvPr>
          <p:cNvSpPr/>
          <p:nvPr/>
        </p:nvSpPr>
        <p:spPr bwMode="auto">
          <a:xfrm>
            <a:off x="4724401" y="5012268"/>
            <a:ext cx="609599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16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31E8-783D-324D-9202-70BEDD2A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Object</a:t>
            </a:r>
            <a:endParaRPr kumimoji="1"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1E0228-2BFA-4A9A-A0EF-403A04D1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38555"/>
            <a:ext cx="8064500" cy="4824413"/>
          </a:xfrm>
        </p:spPr>
        <p:txBody>
          <a:bodyPr/>
          <a:lstStyle/>
          <a:p>
            <a:r>
              <a:rPr lang="en-US" altLang="zh-TW" sz="2000"/>
              <a:t>FPGA Processing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TW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Write DDR 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(1400 MB/9.5 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GBps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 = ~147 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ms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1800" b="0">
                <a:solidFill>
                  <a:prstClr val="black"/>
                </a:solidFill>
                <a:latin typeface="Arial"/>
                <a:ea typeface="標楷體"/>
              </a:rPr>
              <a:t>Compute Hash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tabLst/>
              <a:defRPr/>
            </a:pPr>
            <a:r>
              <a:rPr lang="en-US" altLang="zh-TW" sz="1800" b="0">
                <a:solidFill>
                  <a:prstClr val="black"/>
                </a:solidFill>
                <a:latin typeface="Arial"/>
                <a:ea typeface="標楷體"/>
              </a:rPr>
              <a:t>Read DDR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 (350 MB/12 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GBps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 = ~30 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ms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)</a:t>
            </a:r>
            <a:endParaRPr lang="en-US" altLang="zh-TW" sz="1600" b="0"/>
          </a:p>
          <a:p>
            <a:r>
              <a:rPr lang="en-US" altLang="zh-TW" sz="2000"/>
              <a:t>Host CPU Processing</a:t>
            </a:r>
          </a:p>
          <a:p>
            <a:pPr lvl="1"/>
            <a:r>
              <a:rPr lang="en-US" altLang="zh-TW" sz="1800" b="0"/>
              <a:t>Compute Score 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(268.5 </a:t>
            </a:r>
            <a:r>
              <a:rPr kumimoji="1" lang="en-US" altLang="zh-TW" sz="16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ms</a:t>
            </a:r>
            <a:r>
              <a:rPr kumimoji="1" lang="en-US" altLang="zh-TW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</a:rPr>
              <a:t>)</a:t>
            </a:r>
            <a:endParaRPr lang="en-US" altLang="zh-TW" sz="1800" b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6FB3E-E0D5-4A77-A1C7-36BA32B36628}"/>
              </a:ext>
            </a:extLst>
          </p:cNvPr>
          <p:cNvSpPr/>
          <p:nvPr/>
        </p:nvSpPr>
        <p:spPr bwMode="auto">
          <a:xfrm>
            <a:off x="1007533" y="4162595"/>
            <a:ext cx="1447800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Write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0588C6-FA1D-44CE-81FF-113EED921D29}"/>
              </a:ext>
            </a:extLst>
          </p:cNvPr>
          <p:cNvSpPr/>
          <p:nvPr/>
        </p:nvSpPr>
        <p:spPr bwMode="auto">
          <a:xfrm>
            <a:off x="2455333" y="4453466"/>
            <a:ext cx="2743200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Hash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3C5FF4-5363-41D4-938D-BC56DC0E1C96}"/>
              </a:ext>
            </a:extLst>
          </p:cNvPr>
          <p:cNvSpPr/>
          <p:nvPr/>
        </p:nvSpPr>
        <p:spPr bwMode="auto">
          <a:xfrm>
            <a:off x="5198533" y="4812071"/>
            <a:ext cx="1032933" cy="2908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Read DDR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503B41-C051-4AD7-9A7D-1053D065132C}"/>
              </a:ext>
            </a:extLst>
          </p:cNvPr>
          <p:cNvSpPr/>
          <p:nvPr/>
        </p:nvSpPr>
        <p:spPr bwMode="auto">
          <a:xfrm>
            <a:off x="6231466" y="5103413"/>
            <a:ext cx="1617134" cy="3586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2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>
                <a:latin typeface="Times New Roman" pitchFamily="18" charset="0"/>
                <a:ea typeface="新細明體" pitchFamily="18" charset="-120"/>
              </a:rPr>
              <a:t>Compute Score</a:t>
            </a:r>
            <a:endParaRPr kumimoji="1" lang="zh-TW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D88E4E-DDCE-46BF-AA2E-A1756D8E0CEF}"/>
              </a:ext>
            </a:extLst>
          </p:cNvPr>
          <p:cNvCxnSpPr>
            <a:cxnSpLocks/>
          </p:cNvCxnSpPr>
          <p:nvPr/>
        </p:nvCxnSpPr>
        <p:spPr bwMode="auto">
          <a:xfrm>
            <a:off x="1007534" y="5579534"/>
            <a:ext cx="522393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D68B82B-0C34-4949-B2E7-1B9E0C575DCF}"/>
              </a:ext>
            </a:extLst>
          </p:cNvPr>
          <p:cNvCxnSpPr>
            <a:cxnSpLocks/>
          </p:cNvCxnSpPr>
          <p:nvPr/>
        </p:nvCxnSpPr>
        <p:spPr bwMode="auto">
          <a:xfrm>
            <a:off x="973668" y="3615267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C5070B-ACD6-4DA2-9B21-22FCC9955671}"/>
              </a:ext>
            </a:extLst>
          </p:cNvPr>
          <p:cNvCxnSpPr>
            <a:cxnSpLocks/>
          </p:cNvCxnSpPr>
          <p:nvPr/>
        </p:nvCxnSpPr>
        <p:spPr bwMode="auto">
          <a:xfrm>
            <a:off x="6256868" y="5579534"/>
            <a:ext cx="161713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BEBB18-17E9-4DCC-9999-98797C121218}"/>
              </a:ext>
            </a:extLst>
          </p:cNvPr>
          <p:cNvSpPr txBox="1"/>
          <p:nvPr/>
        </p:nvSpPr>
        <p:spPr>
          <a:xfrm>
            <a:off x="2705100" y="5562148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FPGA Processing</a:t>
            </a:r>
            <a:endParaRPr lang="zh-TW" altLang="en-US" sz="16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46B2A4-DBC3-4B14-ADA5-FDA7709E0B10}"/>
              </a:ext>
            </a:extLst>
          </p:cNvPr>
          <p:cNvSpPr txBox="1"/>
          <p:nvPr/>
        </p:nvSpPr>
        <p:spPr>
          <a:xfrm>
            <a:off x="6256868" y="5562148"/>
            <a:ext cx="2243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/>
              <a:t>CPU Processing</a:t>
            </a:r>
            <a:endParaRPr lang="zh-TW" altLang="en-US" sz="160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BB3617E-69CA-4FF3-A71B-EEC74CCA9A16}"/>
              </a:ext>
            </a:extLst>
          </p:cNvPr>
          <p:cNvCxnSpPr>
            <a:cxnSpLocks/>
          </p:cNvCxnSpPr>
          <p:nvPr/>
        </p:nvCxnSpPr>
        <p:spPr bwMode="auto">
          <a:xfrm>
            <a:off x="6223001" y="3683000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57CBBB0-CAB4-4F2F-B9BE-41ADEFCDF358}"/>
              </a:ext>
            </a:extLst>
          </p:cNvPr>
          <p:cNvCxnSpPr>
            <a:cxnSpLocks/>
          </p:cNvCxnSpPr>
          <p:nvPr/>
        </p:nvCxnSpPr>
        <p:spPr bwMode="auto">
          <a:xfrm>
            <a:off x="7874002" y="3683000"/>
            <a:ext cx="0" cy="23960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8057639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021024">
  <a:themeElements>
    <a:clrScheme name="自訂 1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eeting02102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eting02102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meeting021024</vt:lpstr>
      <vt:lpstr>LabB Presentation   Bloom Filter</vt:lpstr>
      <vt:lpstr>Outline</vt:lpstr>
      <vt:lpstr>Bloom Filter</vt:lpstr>
      <vt:lpstr>Bloom Filter</vt:lpstr>
      <vt:lpstr>Bloom Filter</vt:lpstr>
      <vt:lpstr>Partition among CPU and FPGA</vt:lpstr>
      <vt:lpstr>Partition among CPU and FPGA</vt:lpstr>
      <vt:lpstr>Partition among CPU and FPGA</vt:lpstr>
      <vt:lpstr>Object</vt:lpstr>
      <vt:lpstr>Object</vt:lpstr>
      <vt:lpstr>Object</vt:lpstr>
      <vt:lpstr>Multi-Kernel</vt:lpstr>
      <vt:lpstr>Multi-Kernel</vt:lpstr>
      <vt:lpstr>Multi-Kernel</vt:lpstr>
      <vt:lpstr>Data bandwidth</vt:lpstr>
      <vt:lpstr>Data bandwidth</vt:lpstr>
      <vt:lpstr>Multi-Buffer</vt:lpstr>
      <vt:lpstr>Multi-Buffer</vt:lpstr>
      <vt:lpstr>Multi-Buffer</vt:lpstr>
      <vt:lpstr>Multi-Buffer</vt:lpstr>
      <vt:lpstr>Multi-Buffer</vt:lpstr>
      <vt:lpstr>Multi-Buffer</vt:lpstr>
      <vt:lpstr>Multi-Buffer</vt:lpstr>
      <vt:lpstr>Multi-Buffer</vt:lpstr>
      <vt:lpstr>Multi-DDR</vt:lpstr>
      <vt:lpstr>Multi-DDR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Ultra-Low-Power Dual-Mode Automatic Sleep Staging Processor Using Neural-Network-Based Decision Tree</dc:title>
  <dc:creator>吳宗熹</dc:creator>
  <cp:revision>1</cp:revision>
  <dcterms:created xsi:type="dcterms:W3CDTF">2020-10-06T02:34:20Z</dcterms:created>
  <dcterms:modified xsi:type="dcterms:W3CDTF">2022-10-27T07:58:30Z</dcterms:modified>
</cp:coreProperties>
</file>