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xml" ContentType="application/vnd.openxmlformats-officedocument.presentationml.notesSlide+xml"/>
  <Override PartName="/ppt/ink/ink17.xml" ContentType="application/inkml+xml"/>
  <Override PartName="/ppt/notesSlides/notesSlide2.xml" ContentType="application/vnd.openxmlformats-officedocument.presentationml.notesSlide+xml"/>
  <Override PartName="/ppt/ink/ink18.xml" ContentType="application/inkml+xml"/>
  <Override PartName="/ppt/notesSlides/notesSlide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5"/>
  </p:notesMasterIdLst>
  <p:handoutMasterIdLst>
    <p:handoutMasterId r:id="rId46"/>
  </p:handoutMasterIdLst>
  <p:sldIdLst>
    <p:sldId id="847" r:id="rId2"/>
    <p:sldId id="867" r:id="rId3"/>
    <p:sldId id="868" r:id="rId4"/>
    <p:sldId id="869" r:id="rId5"/>
    <p:sldId id="870" r:id="rId6"/>
    <p:sldId id="871" r:id="rId7"/>
    <p:sldId id="880" r:id="rId8"/>
    <p:sldId id="881" r:id="rId9"/>
    <p:sldId id="882" r:id="rId10"/>
    <p:sldId id="883" r:id="rId11"/>
    <p:sldId id="884" r:id="rId12"/>
    <p:sldId id="885" r:id="rId13"/>
    <p:sldId id="872" r:id="rId14"/>
    <p:sldId id="873" r:id="rId15"/>
    <p:sldId id="874" r:id="rId16"/>
    <p:sldId id="875" r:id="rId17"/>
    <p:sldId id="877" r:id="rId18"/>
    <p:sldId id="878" r:id="rId19"/>
    <p:sldId id="879" r:id="rId20"/>
    <p:sldId id="876" r:id="rId21"/>
    <p:sldId id="887" r:id="rId22"/>
    <p:sldId id="886" r:id="rId23"/>
    <p:sldId id="889" r:id="rId24"/>
    <p:sldId id="890" r:id="rId25"/>
    <p:sldId id="891" r:id="rId26"/>
    <p:sldId id="894" r:id="rId27"/>
    <p:sldId id="895" r:id="rId28"/>
    <p:sldId id="896" r:id="rId29"/>
    <p:sldId id="897" r:id="rId30"/>
    <p:sldId id="898" r:id="rId31"/>
    <p:sldId id="899" r:id="rId32"/>
    <p:sldId id="900" r:id="rId33"/>
    <p:sldId id="901" r:id="rId34"/>
    <p:sldId id="902" r:id="rId35"/>
    <p:sldId id="903" r:id="rId36"/>
    <p:sldId id="904" r:id="rId37"/>
    <p:sldId id="905" r:id="rId38"/>
    <p:sldId id="907" r:id="rId39"/>
    <p:sldId id="910" r:id="rId40"/>
    <p:sldId id="909" r:id="rId41"/>
    <p:sldId id="908" r:id="rId42"/>
    <p:sldId id="866" r:id="rId43"/>
    <p:sldId id="888" r:id="rId44"/>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承洋 張" initials="承洋" lastIdx="1" clrIdx="0">
    <p:extLst>
      <p:ext uri="{19B8F6BF-5375-455C-9EA6-DF929625EA0E}">
        <p15:presenceInfo xmlns:p15="http://schemas.microsoft.com/office/powerpoint/2012/main" userId="878b0b28cfadbe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F9F3D"/>
    <a:srgbClr val="A7A7A7"/>
    <a:srgbClr val="F8CBAD"/>
    <a:srgbClr val="E7E7E7"/>
    <a:srgbClr val="CBCBCB"/>
    <a:srgbClr val="000000"/>
    <a:srgbClr val="FCECE8"/>
    <a:srgbClr val="F8D7C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5518" autoAdjust="0"/>
  </p:normalViewPr>
  <p:slideViewPr>
    <p:cSldViewPr>
      <p:cViewPr>
        <p:scale>
          <a:sx n="75" d="100"/>
          <a:sy n="75" d="100"/>
        </p:scale>
        <p:origin x="1572" y="882"/>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in Lai" userId="c5f1b5dd-f663-4884-9049-e74e9ce3d781" providerId="ADAL" clId="{3DF00DC3-32D1-6449-887B-963239FA331B}"/>
    <pc:docChg chg="custSel modSld">
      <pc:chgData name="Jiin Lai" userId="c5f1b5dd-f663-4884-9049-e74e9ce3d781" providerId="ADAL" clId="{3DF00DC3-32D1-6449-887B-963239FA331B}" dt="2022-10-27T07:06:49.922" v="1" actId="7634"/>
      <pc:docMkLst>
        <pc:docMk/>
      </pc:docMkLst>
      <pc:sldChg chg="addSp">
        <pc:chgData name="Jiin Lai" userId="c5f1b5dd-f663-4884-9049-e74e9ce3d781" providerId="ADAL" clId="{3DF00DC3-32D1-6449-887B-963239FA331B}" dt="2022-10-27T07:06:49.922" v="1" actId="7634"/>
        <pc:sldMkLst>
          <pc:docMk/>
          <pc:sldMk cId="2070012557" sldId="847"/>
        </pc:sldMkLst>
        <pc:inkChg chg="add">
          <ac:chgData name="Jiin Lai" userId="c5f1b5dd-f663-4884-9049-e74e9ce3d781" providerId="ADAL" clId="{3DF00DC3-32D1-6449-887B-963239FA331B}" dt="2022-10-27T06:17:11.006" v="0"/>
          <ac:inkMkLst>
            <pc:docMk/>
            <pc:sldMk cId="2070012557" sldId="847"/>
            <ac:inkMk id="4" creationId="{7C0D6E0E-D435-E7D9-09B8-2664287DBC2A}"/>
          </ac:inkMkLst>
        </pc:inkChg>
        <pc:inkChg chg="add">
          <ac:chgData name="Jiin Lai" userId="c5f1b5dd-f663-4884-9049-e74e9ce3d781" providerId="ADAL" clId="{3DF00DC3-32D1-6449-887B-963239FA331B}" dt="2022-10-27T07:06:49.922" v="1" actId="7634"/>
          <ac:inkMkLst>
            <pc:docMk/>
            <pc:sldMk cId="2070012557" sldId="847"/>
            <ac:inkMk id="5" creationId="{78D2A2B4-4DE6-687B-A15F-DCED052C459C}"/>
          </ac:inkMkLst>
        </pc:inkChg>
      </pc:sldChg>
      <pc:sldChg chg="addSp">
        <pc:chgData name="Jiin Lai" userId="c5f1b5dd-f663-4884-9049-e74e9ce3d781" providerId="ADAL" clId="{3DF00DC3-32D1-6449-887B-963239FA331B}" dt="2022-10-27T07:06:49.922" v="1" actId="7634"/>
        <pc:sldMkLst>
          <pc:docMk/>
          <pc:sldMk cId="3195350101" sldId="867"/>
        </pc:sldMkLst>
        <pc:inkChg chg="add">
          <ac:chgData name="Jiin Lai" userId="c5f1b5dd-f663-4884-9049-e74e9ce3d781" providerId="ADAL" clId="{3DF00DC3-32D1-6449-887B-963239FA331B}" dt="2022-10-27T07:06:49.922" v="1" actId="7634"/>
          <ac:inkMkLst>
            <pc:docMk/>
            <pc:sldMk cId="3195350101" sldId="867"/>
            <ac:inkMk id="4" creationId="{0B8127DA-7B58-652D-3872-FD158DED1EC1}"/>
          </ac:inkMkLst>
        </pc:inkChg>
      </pc:sldChg>
      <pc:sldChg chg="addSp">
        <pc:chgData name="Jiin Lai" userId="c5f1b5dd-f663-4884-9049-e74e9ce3d781" providerId="ADAL" clId="{3DF00DC3-32D1-6449-887B-963239FA331B}" dt="2022-10-27T07:06:49.922" v="1" actId="7634"/>
        <pc:sldMkLst>
          <pc:docMk/>
          <pc:sldMk cId="1463119089" sldId="869"/>
        </pc:sldMkLst>
        <pc:inkChg chg="add">
          <ac:chgData name="Jiin Lai" userId="c5f1b5dd-f663-4884-9049-e74e9ce3d781" providerId="ADAL" clId="{3DF00DC3-32D1-6449-887B-963239FA331B}" dt="2022-10-27T07:06:49.922" v="1" actId="7634"/>
          <ac:inkMkLst>
            <pc:docMk/>
            <pc:sldMk cId="1463119089" sldId="869"/>
            <ac:inkMk id="8" creationId="{7431D7A6-0E51-C4E1-A4A6-7FD2D5FA3D5E}"/>
          </ac:inkMkLst>
        </pc:inkChg>
      </pc:sldChg>
      <pc:sldChg chg="addSp">
        <pc:chgData name="Jiin Lai" userId="c5f1b5dd-f663-4884-9049-e74e9ce3d781" providerId="ADAL" clId="{3DF00DC3-32D1-6449-887B-963239FA331B}" dt="2022-10-27T07:06:49.922" v="1" actId="7634"/>
        <pc:sldMkLst>
          <pc:docMk/>
          <pc:sldMk cId="2299462829" sldId="870"/>
        </pc:sldMkLst>
        <pc:inkChg chg="add">
          <ac:chgData name="Jiin Lai" userId="c5f1b5dd-f663-4884-9049-e74e9ce3d781" providerId="ADAL" clId="{3DF00DC3-32D1-6449-887B-963239FA331B}" dt="2022-10-27T07:06:49.922" v="1" actId="7634"/>
          <ac:inkMkLst>
            <pc:docMk/>
            <pc:sldMk cId="2299462829" sldId="870"/>
            <ac:inkMk id="5" creationId="{AD4177C6-3DD8-905C-72B3-C215BF0C6B09}"/>
          </ac:inkMkLst>
        </pc:inkChg>
      </pc:sldChg>
      <pc:sldChg chg="addSp">
        <pc:chgData name="Jiin Lai" userId="c5f1b5dd-f663-4884-9049-e74e9ce3d781" providerId="ADAL" clId="{3DF00DC3-32D1-6449-887B-963239FA331B}" dt="2022-10-27T07:06:49.922" v="1" actId="7634"/>
        <pc:sldMkLst>
          <pc:docMk/>
          <pc:sldMk cId="256526401" sldId="871"/>
        </pc:sldMkLst>
        <pc:inkChg chg="add">
          <ac:chgData name="Jiin Lai" userId="c5f1b5dd-f663-4884-9049-e74e9ce3d781" providerId="ADAL" clId="{3DF00DC3-32D1-6449-887B-963239FA331B}" dt="2022-10-27T07:06:49.922" v="1" actId="7634"/>
          <ac:inkMkLst>
            <pc:docMk/>
            <pc:sldMk cId="256526401" sldId="871"/>
            <ac:inkMk id="6" creationId="{FDB472FF-3008-4DFF-6DDD-424EB6D8027E}"/>
          </ac:inkMkLst>
        </pc:inkChg>
      </pc:sldChg>
      <pc:sldChg chg="addSp">
        <pc:chgData name="Jiin Lai" userId="c5f1b5dd-f663-4884-9049-e74e9ce3d781" providerId="ADAL" clId="{3DF00DC3-32D1-6449-887B-963239FA331B}" dt="2022-10-27T07:06:49.922" v="1" actId="7634"/>
        <pc:sldMkLst>
          <pc:docMk/>
          <pc:sldMk cId="3435817349" sldId="872"/>
        </pc:sldMkLst>
        <pc:inkChg chg="add">
          <ac:chgData name="Jiin Lai" userId="c5f1b5dd-f663-4884-9049-e74e9ce3d781" providerId="ADAL" clId="{3DF00DC3-32D1-6449-887B-963239FA331B}" dt="2022-10-27T07:06:49.922" v="1" actId="7634"/>
          <ac:inkMkLst>
            <pc:docMk/>
            <pc:sldMk cId="3435817349" sldId="872"/>
            <ac:inkMk id="4" creationId="{DCFC8D34-9BA6-3685-3294-094DBA2184DD}"/>
          </ac:inkMkLst>
        </pc:inkChg>
      </pc:sldChg>
      <pc:sldChg chg="addSp">
        <pc:chgData name="Jiin Lai" userId="c5f1b5dd-f663-4884-9049-e74e9ce3d781" providerId="ADAL" clId="{3DF00DC3-32D1-6449-887B-963239FA331B}" dt="2022-10-27T07:06:49.922" v="1" actId="7634"/>
        <pc:sldMkLst>
          <pc:docMk/>
          <pc:sldMk cId="1431777017" sldId="873"/>
        </pc:sldMkLst>
        <pc:inkChg chg="add">
          <ac:chgData name="Jiin Lai" userId="c5f1b5dd-f663-4884-9049-e74e9ce3d781" providerId="ADAL" clId="{3DF00DC3-32D1-6449-887B-963239FA331B}" dt="2022-10-27T07:06:49.922" v="1" actId="7634"/>
          <ac:inkMkLst>
            <pc:docMk/>
            <pc:sldMk cId="1431777017" sldId="873"/>
            <ac:inkMk id="5" creationId="{E0C4318A-9AF4-68B0-27FB-82A45CD998CB}"/>
          </ac:inkMkLst>
        </pc:inkChg>
      </pc:sldChg>
      <pc:sldChg chg="addSp">
        <pc:chgData name="Jiin Lai" userId="c5f1b5dd-f663-4884-9049-e74e9ce3d781" providerId="ADAL" clId="{3DF00DC3-32D1-6449-887B-963239FA331B}" dt="2022-10-27T07:06:49.922" v="1" actId="7634"/>
        <pc:sldMkLst>
          <pc:docMk/>
          <pc:sldMk cId="3456048921" sldId="874"/>
        </pc:sldMkLst>
        <pc:inkChg chg="add">
          <ac:chgData name="Jiin Lai" userId="c5f1b5dd-f663-4884-9049-e74e9ce3d781" providerId="ADAL" clId="{3DF00DC3-32D1-6449-887B-963239FA331B}" dt="2022-10-27T07:06:49.922" v="1" actId="7634"/>
          <ac:inkMkLst>
            <pc:docMk/>
            <pc:sldMk cId="3456048921" sldId="874"/>
            <ac:inkMk id="4" creationId="{78E9D230-2767-BB32-3CDF-3D875FCF47B4}"/>
          </ac:inkMkLst>
        </pc:inkChg>
      </pc:sldChg>
      <pc:sldChg chg="addSp">
        <pc:chgData name="Jiin Lai" userId="c5f1b5dd-f663-4884-9049-e74e9ce3d781" providerId="ADAL" clId="{3DF00DC3-32D1-6449-887B-963239FA331B}" dt="2022-10-27T07:06:49.922" v="1" actId="7634"/>
        <pc:sldMkLst>
          <pc:docMk/>
          <pc:sldMk cId="383368594" sldId="875"/>
        </pc:sldMkLst>
        <pc:inkChg chg="add">
          <ac:chgData name="Jiin Lai" userId="c5f1b5dd-f663-4884-9049-e74e9ce3d781" providerId="ADAL" clId="{3DF00DC3-32D1-6449-887B-963239FA331B}" dt="2022-10-27T07:06:49.922" v="1" actId="7634"/>
          <ac:inkMkLst>
            <pc:docMk/>
            <pc:sldMk cId="383368594" sldId="875"/>
            <ac:inkMk id="5" creationId="{03BBA0ED-E3F0-D7EE-2BFE-9709BECFC390}"/>
          </ac:inkMkLst>
        </pc:inkChg>
      </pc:sldChg>
      <pc:sldChg chg="addSp">
        <pc:chgData name="Jiin Lai" userId="c5f1b5dd-f663-4884-9049-e74e9ce3d781" providerId="ADAL" clId="{3DF00DC3-32D1-6449-887B-963239FA331B}" dt="2022-10-27T07:06:49.922" v="1" actId="7634"/>
        <pc:sldMkLst>
          <pc:docMk/>
          <pc:sldMk cId="803495419" sldId="876"/>
        </pc:sldMkLst>
        <pc:inkChg chg="add">
          <ac:chgData name="Jiin Lai" userId="c5f1b5dd-f663-4884-9049-e74e9ce3d781" providerId="ADAL" clId="{3DF00DC3-32D1-6449-887B-963239FA331B}" dt="2022-10-27T07:06:49.922" v="1" actId="7634"/>
          <ac:inkMkLst>
            <pc:docMk/>
            <pc:sldMk cId="803495419" sldId="876"/>
            <ac:inkMk id="4" creationId="{58FC563C-827F-1B3D-5526-8CD7B733FA0C}"/>
          </ac:inkMkLst>
        </pc:inkChg>
      </pc:sldChg>
      <pc:sldChg chg="addSp">
        <pc:chgData name="Jiin Lai" userId="c5f1b5dd-f663-4884-9049-e74e9ce3d781" providerId="ADAL" clId="{3DF00DC3-32D1-6449-887B-963239FA331B}" dt="2022-10-27T07:06:49.922" v="1" actId="7634"/>
        <pc:sldMkLst>
          <pc:docMk/>
          <pc:sldMk cId="1857385879" sldId="877"/>
        </pc:sldMkLst>
        <pc:inkChg chg="add">
          <ac:chgData name="Jiin Lai" userId="c5f1b5dd-f663-4884-9049-e74e9ce3d781" providerId="ADAL" clId="{3DF00DC3-32D1-6449-887B-963239FA331B}" dt="2022-10-27T07:06:49.922" v="1" actId="7634"/>
          <ac:inkMkLst>
            <pc:docMk/>
            <pc:sldMk cId="1857385879" sldId="877"/>
            <ac:inkMk id="6" creationId="{8BBC7F7E-5A0C-42F0-6BF8-7F9D6B03E15D}"/>
          </ac:inkMkLst>
        </pc:inkChg>
      </pc:sldChg>
      <pc:sldChg chg="addSp">
        <pc:chgData name="Jiin Lai" userId="c5f1b5dd-f663-4884-9049-e74e9ce3d781" providerId="ADAL" clId="{3DF00DC3-32D1-6449-887B-963239FA331B}" dt="2022-10-27T07:06:49.922" v="1" actId="7634"/>
        <pc:sldMkLst>
          <pc:docMk/>
          <pc:sldMk cId="1208379531" sldId="878"/>
        </pc:sldMkLst>
        <pc:inkChg chg="add">
          <ac:chgData name="Jiin Lai" userId="c5f1b5dd-f663-4884-9049-e74e9ce3d781" providerId="ADAL" clId="{3DF00DC3-32D1-6449-887B-963239FA331B}" dt="2022-10-27T07:06:49.922" v="1" actId="7634"/>
          <ac:inkMkLst>
            <pc:docMk/>
            <pc:sldMk cId="1208379531" sldId="878"/>
            <ac:inkMk id="4" creationId="{1F9D6F4C-8850-387E-CFBF-D872F0734228}"/>
          </ac:inkMkLst>
        </pc:inkChg>
      </pc:sldChg>
      <pc:sldChg chg="addSp">
        <pc:chgData name="Jiin Lai" userId="c5f1b5dd-f663-4884-9049-e74e9ce3d781" providerId="ADAL" clId="{3DF00DC3-32D1-6449-887B-963239FA331B}" dt="2022-10-27T07:06:49.922" v="1" actId="7634"/>
        <pc:sldMkLst>
          <pc:docMk/>
          <pc:sldMk cId="145816443" sldId="879"/>
        </pc:sldMkLst>
        <pc:inkChg chg="add">
          <ac:chgData name="Jiin Lai" userId="c5f1b5dd-f663-4884-9049-e74e9ce3d781" providerId="ADAL" clId="{3DF00DC3-32D1-6449-887B-963239FA331B}" dt="2022-10-27T07:06:49.922" v="1" actId="7634"/>
          <ac:inkMkLst>
            <pc:docMk/>
            <pc:sldMk cId="145816443" sldId="879"/>
            <ac:inkMk id="4" creationId="{5F56DAAD-F79D-47FF-955F-0BE3902CF9D1}"/>
          </ac:inkMkLst>
        </pc:inkChg>
      </pc:sldChg>
      <pc:sldChg chg="addSp">
        <pc:chgData name="Jiin Lai" userId="c5f1b5dd-f663-4884-9049-e74e9ce3d781" providerId="ADAL" clId="{3DF00DC3-32D1-6449-887B-963239FA331B}" dt="2022-10-27T07:06:49.922" v="1" actId="7634"/>
        <pc:sldMkLst>
          <pc:docMk/>
          <pc:sldMk cId="2807097943" sldId="880"/>
        </pc:sldMkLst>
        <pc:inkChg chg="add">
          <ac:chgData name="Jiin Lai" userId="c5f1b5dd-f663-4884-9049-e74e9ce3d781" providerId="ADAL" clId="{3DF00DC3-32D1-6449-887B-963239FA331B}" dt="2022-10-27T07:06:49.922" v="1" actId="7634"/>
          <ac:inkMkLst>
            <pc:docMk/>
            <pc:sldMk cId="2807097943" sldId="880"/>
            <ac:inkMk id="6" creationId="{31322E48-7992-30A0-A1B1-0372D4799C9E}"/>
          </ac:inkMkLst>
        </pc:inkChg>
      </pc:sldChg>
      <pc:sldChg chg="addSp">
        <pc:chgData name="Jiin Lai" userId="c5f1b5dd-f663-4884-9049-e74e9ce3d781" providerId="ADAL" clId="{3DF00DC3-32D1-6449-887B-963239FA331B}" dt="2022-10-27T07:06:49.922" v="1" actId="7634"/>
        <pc:sldMkLst>
          <pc:docMk/>
          <pc:sldMk cId="1170209405" sldId="881"/>
        </pc:sldMkLst>
        <pc:inkChg chg="add">
          <ac:chgData name="Jiin Lai" userId="c5f1b5dd-f663-4884-9049-e74e9ce3d781" providerId="ADAL" clId="{3DF00DC3-32D1-6449-887B-963239FA331B}" dt="2022-10-27T07:06:49.922" v="1" actId="7634"/>
          <ac:inkMkLst>
            <pc:docMk/>
            <pc:sldMk cId="1170209405" sldId="881"/>
            <ac:inkMk id="4" creationId="{38D58AEE-81F2-CF94-C36E-2E4EFD41ACD8}"/>
          </ac:inkMkLst>
        </pc:inkChg>
      </pc:sldChg>
      <pc:sldChg chg="addSp">
        <pc:chgData name="Jiin Lai" userId="c5f1b5dd-f663-4884-9049-e74e9ce3d781" providerId="ADAL" clId="{3DF00DC3-32D1-6449-887B-963239FA331B}" dt="2022-10-27T07:06:49.922" v="1" actId="7634"/>
        <pc:sldMkLst>
          <pc:docMk/>
          <pc:sldMk cId="2732498699" sldId="882"/>
        </pc:sldMkLst>
        <pc:inkChg chg="add">
          <ac:chgData name="Jiin Lai" userId="c5f1b5dd-f663-4884-9049-e74e9ce3d781" providerId="ADAL" clId="{3DF00DC3-32D1-6449-887B-963239FA331B}" dt="2022-10-27T07:06:49.922" v="1" actId="7634"/>
          <ac:inkMkLst>
            <pc:docMk/>
            <pc:sldMk cId="2732498699" sldId="882"/>
            <ac:inkMk id="4" creationId="{87363866-9964-324F-4086-35CF74CE7A18}"/>
          </ac:inkMkLst>
        </pc:inkChg>
      </pc:sldChg>
      <pc:sldChg chg="addSp">
        <pc:chgData name="Jiin Lai" userId="c5f1b5dd-f663-4884-9049-e74e9ce3d781" providerId="ADAL" clId="{3DF00DC3-32D1-6449-887B-963239FA331B}" dt="2022-10-27T07:06:49.922" v="1" actId="7634"/>
        <pc:sldMkLst>
          <pc:docMk/>
          <pc:sldMk cId="3662858515" sldId="883"/>
        </pc:sldMkLst>
        <pc:inkChg chg="add">
          <ac:chgData name="Jiin Lai" userId="c5f1b5dd-f663-4884-9049-e74e9ce3d781" providerId="ADAL" clId="{3DF00DC3-32D1-6449-887B-963239FA331B}" dt="2022-10-27T07:06:49.922" v="1" actId="7634"/>
          <ac:inkMkLst>
            <pc:docMk/>
            <pc:sldMk cId="3662858515" sldId="883"/>
            <ac:inkMk id="4" creationId="{F5E3D968-603D-0E4F-E7D4-4C94A778A3A9}"/>
          </ac:inkMkLst>
        </pc:inkChg>
      </pc:sldChg>
      <pc:sldChg chg="addSp">
        <pc:chgData name="Jiin Lai" userId="c5f1b5dd-f663-4884-9049-e74e9ce3d781" providerId="ADAL" clId="{3DF00DC3-32D1-6449-887B-963239FA331B}" dt="2022-10-27T07:06:49.922" v="1" actId="7634"/>
        <pc:sldMkLst>
          <pc:docMk/>
          <pc:sldMk cId="1763402842" sldId="884"/>
        </pc:sldMkLst>
        <pc:inkChg chg="add">
          <ac:chgData name="Jiin Lai" userId="c5f1b5dd-f663-4884-9049-e74e9ce3d781" providerId="ADAL" clId="{3DF00DC3-32D1-6449-887B-963239FA331B}" dt="2022-10-27T07:06:49.922" v="1" actId="7634"/>
          <ac:inkMkLst>
            <pc:docMk/>
            <pc:sldMk cId="1763402842" sldId="884"/>
            <ac:inkMk id="4" creationId="{AEAE4C93-15A3-C03B-0239-F1775D7320B6}"/>
          </ac:inkMkLst>
        </pc:inkChg>
      </pc:sldChg>
      <pc:sldChg chg="addSp">
        <pc:chgData name="Jiin Lai" userId="c5f1b5dd-f663-4884-9049-e74e9ce3d781" providerId="ADAL" clId="{3DF00DC3-32D1-6449-887B-963239FA331B}" dt="2022-10-27T07:06:49.922" v="1" actId="7634"/>
        <pc:sldMkLst>
          <pc:docMk/>
          <pc:sldMk cId="304779563" sldId="885"/>
        </pc:sldMkLst>
        <pc:inkChg chg="add">
          <ac:chgData name="Jiin Lai" userId="c5f1b5dd-f663-4884-9049-e74e9ce3d781" providerId="ADAL" clId="{3DF00DC3-32D1-6449-887B-963239FA331B}" dt="2022-10-27T07:06:49.922" v="1" actId="7634"/>
          <ac:inkMkLst>
            <pc:docMk/>
            <pc:sldMk cId="304779563" sldId="885"/>
            <ac:inkMk id="4" creationId="{848259F2-A552-BAD4-195B-A0FA46550435}"/>
          </ac:inkMkLst>
        </pc:inkChg>
      </pc:sldChg>
      <pc:sldChg chg="addSp">
        <pc:chgData name="Jiin Lai" userId="c5f1b5dd-f663-4884-9049-e74e9ce3d781" providerId="ADAL" clId="{3DF00DC3-32D1-6449-887B-963239FA331B}" dt="2022-10-27T07:06:49.922" v="1" actId="7634"/>
        <pc:sldMkLst>
          <pc:docMk/>
          <pc:sldMk cId="3277858630" sldId="886"/>
        </pc:sldMkLst>
        <pc:inkChg chg="add">
          <ac:chgData name="Jiin Lai" userId="c5f1b5dd-f663-4884-9049-e74e9ce3d781" providerId="ADAL" clId="{3DF00DC3-32D1-6449-887B-963239FA331B}" dt="2022-10-27T07:06:49.922" v="1" actId="7634"/>
          <ac:inkMkLst>
            <pc:docMk/>
            <pc:sldMk cId="3277858630" sldId="886"/>
            <ac:inkMk id="11" creationId="{03562DE2-38AE-B36A-21CC-B8065BB07480}"/>
          </ac:inkMkLst>
        </pc:inkChg>
      </pc:sldChg>
      <pc:sldChg chg="addSp">
        <pc:chgData name="Jiin Lai" userId="c5f1b5dd-f663-4884-9049-e74e9ce3d781" providerId="ADAL" clId="{3DF00DC3-32D1-6449-887B-963239FA331B}" dt="2022-10-27T07:06:49.922" v="1" actId="7634"/>
        <pc:sldMkLst>
          <pc:docMk/>
          <pc:sldMk cId="2174339179" sldId="889"/>
        </pc:sldMkLst>
        <pc:inkChg chg="add">
          <ac:chgData name="Jiin Lai" userId="c5f1b5dd-f663-4884-9049-e74e9ce3d781" providerId="ADAL" clId="{3DF00DC3-32D1-6449-887B-963239FA331B}" dt="2022-10-27T07:06:49.922" v="1" actId="7634"/>
          <ac:inkMkLst>
            <pc:docMk/>
            <pc:sldMk cId="2174339179" sldId="889"/>
            <ac:inkMk id="6" creationId="{A89E44F2-9D55-100A-14E8-EF1873A08758}"/>
          </ac:inkMkLst>
        </pc:inkChg>
      </pc:sldChg>
      <pc:sldChg chg="addSp">
        <pc:chgData name="Jiin Lai" userId="c5f1b5dd-f663-4884-9049-e74e9ce3d781" providerId="ADAL" clId="{3DF00DC3-32D1-6449-887B-963239FA331B}" dt="2022-10-27T07:06:49.922" v="1" actId="7634"/>
        <pc:sldMkLst>
          <pc:docMk/>
          <pc:sldMk cId="916931262" sldId="890"/>
        </pc:sldMkLst>
        <pc:inkChg chg="add">
          <ac:chgData name="Jiin Lai" userId="c5f1b5dd-f663-4884-9049-e74e9ce3d781" providerId="ADAL" clId="{3DF00DC3-32D1-6449-887B-963239FA331B}" dt="2022-10-27T07:06:49.922" v="1" actId="7634"/>
          <ac:inkMkLst>
            <pc:docMk/>
            <pc:sldMk cId="916931262" sldId="890"/>
            <ac:inkMk id="3" creationId="{3B30E97C-8625-B755-B8B9-41F4E9E9644E}"/>
          </ac:inkMkLst>
        </pc:inkChg>
      </pc:sldChg>
      <pc:sldChg chg="addSp">
        <pc:chgData name="Jiin Lai" userId="c5f1b5dd-f663-4884-9049-e74e9ce3d781" providerId="ADAL" clId="{3DF00DC3-32D1-6449-887B-963239FA331B}" dt="2022-10-27T07:06:49.922" v="1" actId="7634"/>
        <pc:sldMkLst>
          <pc:docMk/>
          <pc:sldMk cId="3556024553" sldId="894"/>
        </pc:sldMkLst>
        <pc:inkChg chg="add">
          <ac:chgData name="Jiin Lai" userId="c5f1b5dd-f663-4884-9049-e74e9ce3d781" providerId="ADAL" clId="{3DF00DC3-32D1-6449-887B-963239FA331B}" dt="2022-10-27T07:06:49.922" v="1" actId="7634"/>
          <ac:inkMkLst>
            <pc:docMk/>
            <pc:sldMk cId="3556024553" sldId="894"/>
            <ac:inkMk id="8" creationId="{E293F6A8-2742-9ACB-B612-B49C7489F179}"/>
          </ac:inkMkLst>
        </pc:inkChg>
      </pc:sldChg>
      <pc:sldChg chg="addSp">
        <pc:chgData name="Jiin Lai" userId="c5f1b5dd-f663-4884-9049-e74e9ce3d781" providerId="ADAL" clId="{3DF00DC3-32D1-6449-887B-963239FA331B}" dt="2022-10-27T07:06:49.922" v="1" actId="7634"/>
        <pc:sldMkLst>
          <pc:docMk/>
          <pc:sldMk cId="807112937" sldId="895"/>
        </pc:sldMkLst>
        <pc:inkChg chg="add">
          <ac:chgData name="Jiin Lai" userId="c5f1b5dd-f663-4884-9049-e74e9ce3d781" providerId="ADAL" clId="{3DF00DC3-32D1-6449-887B-963239FA331B}" dt="2022-10-27T07:06:49.922" v="1" actId="7634"/>
          <ac:inkMkLst>
            <pc:docMk/>
            <pc:sldMk cId="807112937" sldId="895"/>
            <ac:inkMk id="8" creationId="{29472EAC-42F2-62D5-58C7-505888DA72BE}"/>
          </ac:inkMkLst>
        </pc:inkChg>
      </pc:sldChg>
      <pc:sldChg chg="addSp">
        <pc:chgData name="Jiin Lai" userId="c5f1b5dd-f663-4884-9049-e74e9ce3d781" providerId="ADAL" clId="{3DF00DC3-32D1-6449-887B-963239FA331B}" dt="2022-10-27T07:06:49.922" v="1" actId="7634"/>
        <pc:sldMkLst>
          <pc:docMk/>
          <pc:sldMk cId="3724847669" sldId="896"/>
        </pc:sldMkLst>
        <pc:inkChg chg="add">
          <ac:chgData name="Jiin Lai" userId="c5f1b5dd-f663-4884-9049-e74e9ce3d781" providerId="ADAL" clId="{3DF00DC3-32D1-6449-887B-963239FA331B}" dt="2022-10-27T07:06:49.922" v="1" actId="7634"/>
          <ac:inkMkLst>
            <pc:docMk/>
            <pc:sldMk cId="3724847669" sldId="896"/>
            <ac:inkMk id="8" creationId="{B2CE0C1B-CE0F-0D43-C8D6-B8CA23576BDF}"/>
          </ac:inkMkLst>
        </pc:inkChg>
      </pc:sldChg>
      <pc:sldChg chg="addSp">
        <pc:chgData name="Jiin Lai" userId="c5f1b5dd-f663-4884-9049-e74e9ce3d781" providerId="ADAL" clId="{3DF00DC3-32D1-6449-887B-963239FA331B}" dt="2022-10-27T07:06:49.922" v="1" actId="7634"/>
        <pc:sldMkLst>
          <pc:docMk/>
          <pc:sldMk cId="3243935001" sldId="901"/>
        </pc:sldMkLst>
        <pc:inkChg chg="add">
          <ac:chgData name="Jiin Lai" userId="c5f1b5dd-f663-4884-9049-e74e9ce3d781" providerId="ADAL" clId="{3DF00DC3-32D1-6449-887B-963239FA331B}" dt="2022-10-27T07:06:49.922" v="1" actId="7634"/>
          <ac:inkMkLst>
            <pc:docMk/>
            <pc:sldMk cId="3243935001" sldId="901"/>
            <ac:inkMk id="8" creationId="{9019A354-3CEA-B05F-452E-E7735BA59DDE}"/>
          </ac:inkMkLst>
        </pc:inkChg>
      </pc:sldChg>
      <pc:sldChg chg="addSp">
        <pc:chgData name="Jiin Lai" userId="c5f1b5dd-f663-4884-9049-e74e9ce3d781" providerId="ADAL" clId="{3DF00DC3-32D1-6449-887B-963239FA331B}" dt="2022-10-27T07:06:49.922" v="1" actId="7634"/>
        <pc:sldMkLst>
          <pc:docMk/>
          <pc:sldMk cId="2898951859" sldId="904"/>
        </pc:sldMkLst>
        <pc:inkChg chg="add">
          <ac:chgData name="Jiin Lai" userId="c5f1b5dd-f663-4884-9049-e74e9ce3d781" providerId="ADAL" clId="{3DF00DC3-32D1-6449-887B-963239FA331B}" dt="2022-10-27T07:06:49.922" v="1" actId="7634"/>
          <ac:inkMkLst>
            <pc:docMk/>
            <pc:sldMk cId="2898951859" sldId="904"/>
            <ac:inkMk id="3" creationId="{55881F26-34DA-104B-3F4E-517E8626773E}"/>
          </ac:inkMkLst>
        </pc:inkChg>
      </pc:sldChg>
      <pc:sldChg chg="addSp">
        <pc:chgData name="Jiin Lai" userId="c5f1b5dd-f663-4884-9049-e74e9ce3d781" providerId="ADAL" clId="{3DF00DC3-32D1-6449-887B-963239FA331B}" dt="2022-10-27T07:06:49.922" v="1" actId="7634"/>
        <pc:sldMkLst>
          <pc:docMk/>
          <pc:sldMk cId="719564751" sldId="907"/>
        </pc:sldMkLst>
        <pc:inkChg chg="add">
          <ac:chgData name="Jiin Lai" userId="c5f1b5dd-f663-4884-9049-e74e9ce3d781" providerId="ADAL" clId="{3DF00DC3-32D1-6449-887B-963239FA331B}" dt="2022-10-27T07:06:49.922" v="1" actId="7634"/>
          <ac:inkMkLst>
            <pc:docMk/>
            <pc:sldMk cId="719564751" sldId="907"/>
            <ac:inkMk id="3" creationId="{D3A789F3-DD32-8A1B-7E2B-536E2B92CA75}"/>
          </ac:inkMkLst>
        </pc:inkChg>
      </pc:sldChg>
      <pc:sldChg chg="addSp">
        <pc:chgData name="Jiin Lai" userId="c5f1b5dd-f663-4884-9049-e74e9ce3d781" providerId="ADAL" clId="{3DF00DC3-32D1-6449-887B-963239FA331B}" dt="2022-10-27T07:06:49.922" v="1" actId="7634"/>
        <pc:sldMkLst>
          <pc:docMk/>
          <pc:sldMk cId="3486208049" sldId="908"/>
        </pc:sldMkLst>
        <pc:inkChg chg="add">
          <ac:chgData name="Jiin Lai" userId="c5f1b5dd-f663-4884-9049-e74e9ce3d781" providerId="ADAL" clId="{3DF00DC3-32D1-6449-887B-963239FA331B}" dt="2022-10-27T07:06:49.922" v="1" actId="7634"/>
          <ac:inkMkLst>
            <pc:docMk/>
            <pc:sldMk cId="3486208049" sldId="908"/>
            <ac:inkMk id="6" creationId="{8228C537-6066-E767-8385-02D1154E7884}"/>
          </ac:inkMkLst>
        </pc:inkChg>
      </pc:sldChg>
      <pc:sldChg chg="addSp">
        <pc:chgData name="Jiin Lai" userId="c5f1b5dd-f663-4884-9049-e74e9ce3d781" providerId="ADAL" clId="{3DF00DC3-32D1-6449-887B-963239FA331B}" dt="2022-10-27T07:06:49.922" v="1" actId="7634"/>
        <pc:sldMkLst>
          <pc:docMk/>
          <pc:sldMk cId="2762077375" sldId="909"/>
        </pc:sldMkLst>
        <pc:inkChg chg="add">
          <ac:chgData name="Jiin Lai" userId="c5f1b5dd-f663-4884-9049-e74e9ce3d781" providerId="ADAL" clId="{3DF00DC3-32D1-6449-887B-963239FA331B}" dt="2022-10-27T07:06:49.922" v="1" actId="7634"/>
          <ac:inkMkLst>
            <pc:docMk/>
            <pc:sldMk cId="2762077375" sldId="909"/>
            <ac:inkMk id="5" creationId="{02AF466C-0F7C-F3AE-23DD-FB227082BB7D}"/>
          </ac:inkMkLst>
        </pc:inkChg>
      </pc:sldChg>
      <pc:sldChg chg="addSp">
        <pc:chgData name="Jiin Lai" userId="c5f1b5dd-f663-4884-9049-e74e9ce3d781" providerId="ADAL" clId="{3DF00DC3-32D1-6449-887B-963239FA331B}" dt="2022-10-27T07:06:49.922" v="1" actId="7634"/>
        <pc:sldMkLst>
          <pc:docMk/>
          <pc:sldMk cId="4269604324" sldId="910"/>
        </pc:sldMkLst>
        <pc:inkChg chg="add">
          <ac:chgData name="Jiin Lai" userId="c5f1b5dd-f663-4884-9049-e74e9ce3d781" providerId="ADAL" clId="{3DF00DC3-32D1-6449-887B-963239FA331B}" dt="2022-10-27T07:06:49.922" v="1" actId="7634"/>
          <ac:inkMkLst>
            <pc:docMk/>
            <pc:sldMk cId="4269604324" sldId="910"/>
            <ac:inkMk id="5" creationId="{81DB9AB3-C801-886B-8AEA-264EFC377FB5}"/>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3"/>
            <a:ext cx="2945659" cy="49821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3"/>
            <a:ext cx="2945659" cy="498215"/>
          </a:xfrm>
          <a:prstGeom prst="rect">
            <a:avLst/>
          </a:prstGeom>
        </p:spPr>
        <p:txBody>
          <a:bodyPr vert="horz" lIns="91440" tIns="45720" rIns="91440" bIns="45720" rtlCol="0"/>
          <a:lstStyle>
            <a:lvl1pPr algn="r">
              <a:defRPr sz="1200"/>
            </a:lvl1pPr>
          </a:lstStyle>
          <a:p>
            <a:fld id="{FEABA3A8-D713-4A68-97FC-B41DECBD5FF7}" type="datetimeFigureOut">
              <a:rPr lang="zh-TW" altLang="en-US" smtClean="0"/>
              <a:t>2022/10/27</a:t>
            </a:fld>
            <a:endParaRPr lang="zh-TW" altLang="en-US"/>
          </a:p>
        </p:txBody>
      </p:sp>
      <p:sp>
        <p:nvSpPr>
          <p:cNvPr id="4" name="頁尾版面配置區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0ABCF3FE-76B9-4BC4-9B3E-662DD7408181}" type="slidenum">
              <a:rPr lang="zh-TW" altLang="en-US" smtClean="0"/>
              <a:t>‹#›</a:t>
            </a:fld>
            <a:endParaRPr lang="zh-TW" altLang="en-US"/>
          </a:p>
        </p:txBody>
      </p:sp>
    </p:spTree>
    <p:extLst>
      <p:ext uri="{BB962C8B-B14F-4D97-AF65-F5344CB8AC3E}">
        <p14:creationId xmlns:p14="http://schemas.microsoft.com/office/powerpoint/2010/main" val="48032648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06:17:10.986"/>
    </inkml:context>
    <inkml:brush xml:id="br0">
      <inkml:brushProperty name="width" value="0.08571" units="cm"/>
      <inkml:brushProperty name="height" value="0.08571" units="cm"/>
    </inkml:brush>
  </inkml:definitions>
  <inkml:trace contextRef="#ctx0" brushRef="#br0">20 1 7192,'11'19'0,"-2"1"-350,-1-1 0,-5 1 1,3 0-1,-4-1 923,-2 1 0,7-5 0,-1-8 0,-1-14 0,-5-6 0,-5-2 0,-1 2 733,1-2-1274,3 6 0,2-2 243,0 4-263,0-4 0,-6-2 216,-1 0-183,1 9-97,6-5 1,0 7 47,0-4 0,-3 3 91,-3-3-46,4 4-296,-7 2 205,9 0 1,-2 6 187,-5 1 1,5 8 5,-4-2 1,3-2-69,3 2 1,0 0 0,0 7-39,0-1 0,0-6 1,0 0-171,0 3 1,0-5-687,0 2 2,0 0-417,9-2 0,-4-3-596,8-8 1829,-9 0 0,5 9 0,-9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9781 11437 8489,'-5'-33'0,"-3"-1"140,-2 1 1,-1 0 0,0 1 0,0 3-85,0 3 12,-5 2 1,-5 5 0,-7 3 69,-4 5 0,-5 6 0,-12-1-698,-6 1 408,-6 1 1,27 4 0,0 0 0,-2 0 0,0 1 0,-2 1 0,0 0 136,-1 1 1,-1 1 0,3 3 0,1 1 0,-3 1 0,0 1 0,1 0 0,0 2-132,0 0 0,1 1 1,5-1-1,1 1 1,-2 1-1,0 2 0,2-1 1,0 0 54,0 1 1,0 0 0,-21 15 0,24-15-1,0 0 1,1 1 0,1 0 98,-22 18 1,6-1 0,8-1 0,5 2-102,7 2 1,7-2-1,2 6 1,4 2 420,6 4 1,1-3 0,4 5 285,1 1-471,8 1 0,11-7 0,8-2 1,4-4-64,7-5 1,4-8-1,11-5 5,-1-7-100,-23-9 1,1-2-1,29-3 1,-27-1-1,1 0 1,1-2-1,0-2 60,0-2 0,0-1 0,-1-1 0,1-1 0,1-4 0,0-1 0,2-1 0,0 0 29,1-2 0,0 0 1,-3 2-1,0-1 1,5-3-1,1-2 1,-1 2-1,-1-1-18,0 1 0,-1-1 0,-6 2 0,-1 0 0,0 0 0,0 0 0,-2 1 0,-1-1 1,-3 0 0,-1 1 0,-1 0 1,0 1-1,14-22 0,-4 1 66,-7 0 1,-11 2-1,-1-4 1,-7 1-24,-7 0 0,-13 2 1,-8 6-1,-12 2-52,-9 0 1,-9 8 0,19 11 0,-2 0 0,-2 1 0,-2 0 0,-2 1 1,-1 2 0,2 4 0,0 0 0,-6-1 0,-1 1 0,2 1 0,1 1-168,-1 0 0,1 2 0,3 3 0,1 2 1,-1 1-1,0 2-444,2 2 0,0 1-405,-1 2 0,1 1 967,-17 18 0,22-16 0,-1 0 0,5 1 0,0 1 0,0 1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8349 10295 8493,'-16'0'-142,"6"0"24,0 0 1,-1-7 172,-5-3 1,6-10-1,-1-2 1,-1-1 206,-2 0 0,-3-5 0,-4 4 0,-7 0-40,-7 3 1,-7-2 0,-11 2 0,-8 2-322,-10 1 1,-4 4 0,30 8 0,-1 0 0,-3 1 0,0 1 143,-5 1 0,0-1 0,-1 1 1,0 1-1,-5 3 0,-1 2-1187,-1 1 1,0 2 1157,-7 1 0,0 4 0,9 4 0,1 3 1,-5 0-1,-1 0 0,0 3 0,1 0-25,0 2 1,2 0 0,5 0-1,0 1 1,-2-1 0,-1 1-1,5-1 1,0 1-116,2 0 0,2-1 0,6-4 0,2-1 0,-1 0 0,1-1 0,1 0 0,2 1 186,-35 15 1,1-5 0,10-4 0,-1 1 25,4-1 1,8-4 0,1 2 0,3-1 84,2 0 0,0 7 1,0-3 783,-1-1-748,8 6 0,0-6 0,7 6 1,1-4 62,8-5 0,7-4 1,6-1-219,6 0 419,3 0 1,9-1 0,4 1 0,4 0-555,6-1 1,0 6-1,9 0 1,7 0 112,6 2 0,1-5 1,10 4-1,2-1-51,7 0 1,3 2 0,13-4 0,6 0 63,-39-11 0,-1-2 0,4 2 0,0 0 0,1-3 0,1 0 0,5 2 0,0-1-129,5-1 0,1 0 0,-2-1 0,2-1 0,10-2 0,1-2 0,0 1 0,1 0 87,0 0 1,0 0-1,-7 0 1,-1 0 0,0 0-1,1 0-898,-4 0 1,1 0 1004,11 0 0,-1 0 0,-18-1 0,-1 0 0,11 0 0,1-1 206,-4 0 1,0-1-224,8-3 0,0-1 1,-13 3-1,1-2 1,9-3-1,2-1 16,1 0 1,1-1-82,5-3 0,0 0 0,-10 5 0,0 0 0,1-2 1,0 0-1,0 0 0,1 1-40,-1-1 1,0 1 0,-4-2 0,1 1 0,3 2 0,0 1 0,-3-1 0,-2 0-34,-3 2 0,-1 0 0,-6 2 1,0 0-1,3-2 0,0 1 1,-1 2-1,0 0 43,-1 0 1,-1 1 0,-4-1 0,0 1 0,0 1 0,1 0 0,1 0 0,-1-1-14,1 1 0,-2 1 1,-4-1-1,-1 0 1,2 0-1,-1 1 1,41-5-66,-4 3 1,-9-6-1,6 0 1,-6-3-44,-8-4 1,-16 4 0,-4-9-236,-5 4 543,-3-6 0,-18-1 0,-5-6 1030,-5 4-1099,-4-11 1,-14 9 0,-8-12-320,-13 1 209,-8-4 1,-18 8 0,-7-5-23,-9 1 239,28 14 0,-3 0 0,2 6 0,-2 1 0,-6-5 0,-1 1 1,-1 1-1,-2 1-274,-1 2 1,-1 1-1,2 0 1,-3 1-1,-7 1 1,-4 1 0,-4 0-1,-2 1-238,-5 2 0,-2 1 1,5 4-1,-2 0 0,21 3 1,-1 0-1,0 1 0,-1-1 1,-1 1-1,-1 0 232,-1 0 0,0 1 0,0 0 1,3-2-1,2 0 0,-2 0 1,-3 0-1,-1 1 0,0-1 1,2-1-1,1 1 0,-1-1 43,0 1 1,1-1 0,0 1 0,-20-2 0,0-1 0,21 1 0,-2 0 0,1-1 0,2 1-1,1 0 1,0 0-37,-30-3 1,3 0 0,11 0-1,0 0 1,0 1 0,0 0 156,4 2 0,-1 0-206,-7 0 1,0 3 0,9 3 0,2 1 0,-7 2 0,0 1-1,3 3 1,1 3-158,1 2 0,2 2 0,10 1 0,1 3 0,-3 4 0,0 1-275,4 0 1,2-1 335,5 1 0,2 0 0,-24 16 0,18-5 195,14-7 0,12-2 0,18-10 0,3-4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19795 14413 8280,'-47'-38'11,"5"3"1,2-5 0,0 1 119,0 4 1,1 7 0,-6 2-289,-4-2 91,-16-1 1,4 2-1,-16 1 1,35 12-1,-1 0 83,-5 0 1,0-1 0,-1-2-1,0 0 1,-8 0 0,-2-1 0,-1-1-1,-2 0-135,-3-2 1,-1 2-1,2 3 1,-3 0 0,-13-1-1,-2 0 1,-4-1 0,0 2 137,-1 2 1,0 0-1,5-1 1,1 1-1,-3 2 1,-1 3 0,-3-1-1,-1 2-83,30 4 0,0-1 0,-1 2 1,-27-1-1,-1 3 0,27 1 1,-1 2-1,0 1 0,2 1 0,-1 0 1,1 2 60,-1 1 1,0 1 0,3 1 0,-19 7 0,0 3 0,19-3 0,-1 2 0,0 1 0,1 0 0,0 1 0,1 0-6,-1 1 0,2 1 0,0 2 0,-21 12 0,0 3 0,24-12 0,0 2 0,0 0-95,-21 15 0,0 1 102,20-9 1,0 2 0,3-2-1,-9 8 1,3 0 0,-6 5-1,2 1 1,5-3 0,4 0-20,4-1 1,3-1 0,9-6-1,2-1 1,-1 4 0,2 2-1,3-3 1,2 0-40,5-1 1,3 0 0,-8 33 0,12 8 0,12 1 2,13 3 0,19-9 0,-5-34 1,5-1-1,4-1 0,4-3 27,5 0 0,4-4 0,2-3 0,5-2 0,13 3 0,3-1 0,5-1 0,2-2-71,5-1 0,1-2 1,1-4-1,2-3 1,-23-6-1,1-2 1,0-1-1,4 0 0,0-2 1,1-1 133,3-1 1,1-1 0,0-1-1,-2-1 1,-1-2 0,3-1-1,7-1 1,3-2 0,-1-3-1,0-1 1,1-3 0,-1-1-88,2-3 0,-1-2 1,-1-1-1,-9-1 1,-2-2-1,2 0 1,9-4-1,1 0 0,-1-1 158,-3 1 1,-1 0 0,0-1-69,5 1 1,0 0 0,-3 0 0,-16 1-1,-3 0 1,1 0 0,3-1 0,1 1 0,-2-1 74,-4 0 1,-1-1 0,1-1-77,5-1 0,1 0 1,-4-2-1,5-9 0,-3-2 1,7 0-1,-1-1 1,-9 2-1,-3 0 60,-5 2 1,-4 1 0,-9 2-1,-3 0 1,-2-1 0,-3-1 0,17-37 285,-17 5 1,-18 2 0,-14 3 0,-15-1-240,-18 0 0,-16 6 0,17 28 0,-3 1 0,-5 3 0,-4 2-35,-6 0 0,-2 3 0,0 5 0,-2 2 0,-14 0 1,-4 4-1,-1 0 0,-2 3-329,-3 1 0,0 2 0,1 3 1,-1 2-1,-7 0 0,-1 2 1,28 2-1,-1 0 0,0 2 49,-1 0 0,0 1 1,1 2-1,-26 6 0,-1 3 1,25-4-1,-2 1 1,1 1-1,2 0 0,0 1 1,1 0-73,0 1 1,-1 1-1,3 0 1,-16 6-1,2 2 1,2 2-1,2 0 243,6-1 0,0 0 0,2 0 0,2 1 0,8-3 0,2 2 0,-1 1 0,1 0 0</inkml:trace>
  <inkml:trace contextRef="#ctx0" brushRef="#br0">28679 6979 8045,'-69'4'-17,"1"0"0,0 0 0,0-2 0,8-1 0,0-1 0,-8 0 0,-1-1 0,1-1 0,0 0-72,-1 0 0,2-1 0,7-1 0,-1 1-445,-7 0 1,0 1 0,9 1-1,-1 0 516,-8-2 1,0 1 0,4 1-1,0 0 1,-1 1 0,-1 0 0,2 0-1,-1 0-71,0 0 1,1 0 0,8-1 0,0 0 0,-7-1 0,-2-1 0,3-1 0,-1-1 105,-1 1 0,2 0 0,4-4 0,1 0 0,-4 1 0,1 0 0,0-3 0,0-1-49,-1-1 1,1-1 0,3 3 0,0-1-1,-4-1 1,0 0 0,2 0 0,-1 0 9,1-1 1,0 1 0,2 2-1,0-1 1,-6-2 0,-2 0 91,4-1 0,-2 0-56,-4 3 1,0-1 0,11-2 0,2-1 0,-5 2 0,1-1 50,3 0 1,0-1-58,-5-4 0,1-1 1,9 1-1,0-2 1,-3-2-1,0-1 1,2 0-1,2-1 8,2-1 0,2 0 1,5 0-1,1-1 1,0-2-1,1-1-47,2 1 1,1-1 42,0-6 0,1 0 1,-18-16-1,3-10 0,2 3-7,3-2 0,8 7 0,1-6 1,5 6-50,4 4 1,7 9 0,-1-6 0,6 2 26,4 0 0,6 8 0,-1 2 0,7-2 292,8-1 0,11 3 0,21-2 0,14 1-274,14-6 1,-31 22 0,2-1 0,10-5 0,1-2-84,6 0 0,1 0-15,10-4 1,2 2 0,0 4 0,1 1-1,8-3 1,1 0 0,-23 9 0,0 1 0,1-1 82,3 0 1,0 0-1,1 1 1,-2 2-1,0 1 1,2 1 0,7-1-1,1 0 1,1 1-1,-1 2 1,0 0-1,0 1-46,1 2 0,0 1 1,-1 1-1,-4 0 1,-1 0-1,2 2 1,7-1-1,1 2 1,0 0-1,2-1 1,1 1-1,0 0 72,1 1 0,0-1 0,-1 1 0,-1 1 0,-1 1 0,1 0 0,5 0 0,2-1 0,0 0 0,-18 1 0,0 1 0,1 0 0,1-1-103,2 1 1,1 0 0,0 0 0,-1 0 0,-2 0-1,-2 0 1,1 0 0,1 0 0,4 1 0,2-1 0,-1 0-1,1 1 1,-2 0 0,0 1 0,0 0 0,0 0 102,-1 1 1,1 1 0,0 0 0,-1 1 0,16 1 0,-1 0 0,1 1 0,-15 0 0,0 0 0,1 1 0,0 0 0,-3 0 0,1 1 0,-1 1 0,0-1-27,-2 2 0,-1 0 1,0 0-1,-1 0 1,15 4-1,-1 0 1,-1 1-1,1 1 0,0 2 1,0 0-1,-1 0 1,0 0-1,-1 1-69,-2 0 0,0 0 0,-2 1 0,-8-1 1,-1 0-1,0 1 0,1 2 0,1 0 0,-2 1 1,-4-1-1,-1 0 0,-1 1 73,-2 0 0,-1 0 1,-2 0-1,15 5 1,0 1-1,3 5 1,0 2-1,-5-3 1,-3 0 104,-6-2 1,-3 0-1,-4-2 1,-2 0-1,-8-2 1,-2 0-1,-3-1 1,-3 0-70,22 23 1,-22 1-1,-10 0 1,-10 1 290,-9-1 1,-19-1 0,-14 3-1,-19 4-263,16-26 0,-4 0 0,-5-1 0,-2-1 0,-8 1 0,-2-1 0,-3 3 0,-3-1 3,-5 2 0,-2-1 0,5-5 1,-2 0-1,-10 2 0,-3 0 0,2-3 1,-1-2 74,-3 0 0,-1-1 0,3-1 0,0-2 0,-10 1 0,-1 0 0,26-7 0,1 0 0,-1 0-135,1 0 0,0-1 0,-1 0 0,-2 2 0,0 0 0,-1-1 0,-1-1 0,-2-1 0,1 0 1,-3 0-1,0 1 0,-1 0 2,-1 1 1,0 1-1,1 0 1,4-3-1,1 0 1,-1 0-1,-7 3 1,-1 2-1,1-2 1,3 1 0,1-1 0,-1 0 0,-1 0 0,0 1 0,0 0 0,3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28128 14256 8377,'-3'-52'206,"-8"-1"1,-1 1 0,-14-9 0,-4 0 143,-5-2 0,-1 14 0,-10-7 0,-6 4-300,-8 3 1,-3 5 0,-13 4-1,34 20 1,-2 0-84,-4-1 0,0 2 0,1 3 0,-2 2 0,-7-1 0,-2 2-1141,2 3 0,-1 1 1175,-13-2 0,-2 2 1,6 8-1,-1 1 0,-13-2 1,-2 2-233,-1 3 1,-2 3 175,22-2 0,-1 1 0,1 3 0,-23 11 0,1 2 0,22-6 0,-2 1 0,1 0 0,-4 3 0,1 1 0,-1 1-23,-2 2 0,-1 1 1,0 0-1,3 0 1,-1-1-1,0 0 1,-4 3-1,-2 2 1,1-1-1,2-1 1,1 1-1,0 0 5,-1 0 0,1-1 0,2 1 0,8-1 0,2 0 0,-1 1 0,-6 2 0,-1 0 0,1 0 0,2 0 0,1 0 0,1 1 115,3-2 1,1 1 0,2 1 0,-13 12 0,4 1 0,3 2 0,2 1 0,5 1 0,3 1-31,6-1 0,5 2 0,9-3 0,4 2 0,5 2 0,3 1 0,5 0 1,4 0 52,3 0 1,5 1-1,7-6 1,4 0-1,4 7 1,4 1 0,6-1-1,3 0-63,7 0 0,3-1 0,2-3 0,3-2 1,6 1-1,4-2 0,3 1 0,2-1 9,4 0 0,3-1 0,-2-5 1,2 0-1,9 4 0,1-1-730,-3-3 1,2-3 762,-17-10 0,2-1 0,-2-2 0,14 7 0,0-3 0,12 3 0,1 0 123,-1-3 0,1-1-120,-23-6 0,0-1 0,-1-1 0,13 3 0,-1-2 1,5 1-1,1 0 0,0-3 0,0-1 6,0-1 1,-1-1 0,-6 0 0,0 0 0,5-2 0,1-2 0,-3-1-1,1-2 84,0-1 0,-1-2 0,-7-3 0,0-1 0,6 2 0,1-2 0,-2-3 0,0-1-108,0-4 1,-1-2-1,-5-5 1,-1-4 0,6-3-1,1-3 1,-1-3 0,0-2-36,0-3 0,0-2 0,-2 0 0,-1-2 0,5-7 0,0-3 0,-2 0 0,0-2 51,0-3 0,-3-1 0,-10 1 0,-2-2 0,7-3 0,-1-3 0,-2 0 1,-2-1-109,-2 0 0,-3 0 1,-9 5-1,-2-2 1,1-5-1,-3-2 1,-2 0-1,-2-3 35,-2 0 1,-4 0 0,-6 3 0,-2-1 0,0-3 0,-3 1 204,-5 8 0,-3 0-125,-4-9 1,-6 3 0,-8 16 0,-4 2 0,-6-11 0,-4 0 265,-4 5 0,-4 2-260,-7-7 0,-5 6 0,-3 13 0,-2 4 0,-8-5 0,-4 0 0,-5 1 0,-4 1-33,-6 0 0,-3 3 0,-1 3 0,-3 3 0,20 8 0,-2 2 1,-1 1-1,0 1 0,-1 0 0,-1 2-124,-2 0 1,0 1 0,-1 1-1,1 2 1,1 0 0,-2 2-1,-2 1 1,-2 2 0,0 1-1,-1 0 1,-1 1 0,1 2-319,0 1 1,0 1 0,1 1 0,2 2 0,0 2 0,0 1 0,1 2-1,0 2 1,2 0 416,3 1 0,1 1 0,1 0 0,0 0 0,0 1 0,3 0 0,-18 8 0</inkml:trace>
  <inkml:trace contextRef="#ctx0" brushRef="#br0">7988 6853 11131,'0'-17'0,"0"-4"0,1-7 266,5-7 0,6 1 0,14 0 0,12 4-52,11 4 1,14 6-1,12 1 1,9 7-261,-37 9 0,1 1 1,37 2-1,-40 1 1,1 1-1,-1 2 0,-1 1 104,40 9 0,2 0 0,-3 10 0,-38-11 0,-1-1-35,2 0 1,-1 0 0,-1-2 0,1 0 0,7 0 0,1 0 0,1 0 0,1-2-78,1 0 1,1 0 0,-1-3 0,0-2 0,4 0-1,0 0 1,3-2 0,-2-1 100,-1 1 1,-1-2-1,0-2 1,-1-2 0,-2-2-1,-2 0 152,-1-3 0,-1 0-121,8 0 1,-1 0 0,-15-2 0,-1 1-1,8-1 1,1-1-110,-2 1 1,0 0 69,3-3 0,-1 0 1,-8 5-1,-1 1 0,2-3 1,1 0-1,-1 0 0,1 1-39,-1 1 0,-1 1 0,36-5 0,4 1 0,4 1 0,-43 7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22987 12857 8001,'-33'32'2,"-11"-1"1,11 0-1</inkml:trace>
  <inkml:trace contextRef="#ctx0" brushRef="#br0">23396 13832 8520,'-44'-27'-42,"-1"-9"-29,-4-15 157,-16-8 1,-1 5 0,26 30 0,-2 4 0,-3 4 0,-1 4-234,-5 3 0,-1 6 0,-2 9 0,-1 5 1,-12 4-1,-2 3 0,-2 5 0,-1 2-36,-1 2 0,1 3 0,8 1 0,0 1 0,0 0 0,-1 1 0,0 0 0,1 2 114,-1 1 1,1-1 0,5-2 0,1-1-1,-5 5 1,0 1 0,4-2 0,1 0 34,0-1 1,2 1 0,8-2 0,0 0 0,-7 8 0,0 2-1,3 1 1,1 1 108,3 1 1,2 0 0,4-4 0,3 0 0,2 3 0,1 2 0,2 1 0,3 2 2,2 0 0,2 1 0,7-3 1,2 1-1,-1 5 0,3 0-94,5-4 0,3 1 37,2 7 0,3-1 1,5 30-1,0-38 1,3 1-57,1-4 1,3 0 44,8 2 1,3-2-1,27 28 1,-15-36-1,3-1 1,3-1-1,2-2-7,4-1 1,1-2 0,5-2 0,2-2 0,5-2 0,3-2 0,3-1 0,1-2 48,5-1 0,0-3 0,-5-5 1,2-3-1,9-1 0,3-2 0,3-2 1,1-1 60,3-3 0,-1-2 0,-5-2 1,-1-3-1,4-3 0,-1-4 1,2-2-1,0-1-165,3-2 1,-1-1 0,-3 1 0,0 0 0,-23 5 0,1-1-1,0 0 1,-2 0 0,0-1 0,0 0 181,1 0 1,-1 0 0,0-1-1,20-6 1,-1-1 0,-20 6 0,-1-1-1,1 0 1,25-9 0,-2 0 61,-4 1 1,-3-2 0,-7 3-1,-1 0 1,-4-1 0,-2 0-251,-4 3 0,-1-1-84,3-4 0,-3 0 0,23-14 1,-36 15-1,-1-2-38,-6 1 0,0-1 114,4 0 0,-3-1 1,11-34-1,4-3-179,-8-5 234,-5 3 0,-13-7 0,-4 5-161,-8 1 253,-5-13 0,-16 10 0,-8-9 0,-13-1-138,11 39 0,-2 1 0,-6 4 0,-2 1 0,-3-5 0,-3 1 0,-4 0 0,-4 2-17,-4 0 1,-2 2 0,-2 1 0,-3 2 0,-8 2 0,-3 4 0,-5 1 0,-2 4-485,-5 2 1,-3 4 0,0 4 0,-2 3 557,18 6 0,-1 1 0,0 1 0,3-1 0,1 1 0,-1 2 0,-4 2 0,-1 3 0</inkml:trace>
  <inkml:trace contextRef="#ctx0" brushRef="#br0">7972 6979 9912,'-42'-19'0,"2"-8"0,1-9-115,4-8 1,16 2 0,9 4-1,10 3 535,10 5-164,8 9 0,27-7 1,11 7-209,14 2 1,8 3 0,-30 10 0,1 0 0,2 1 0,2 1-37,2 0 1,0 1 0,1 1 0,0 1 0,5 3 0,0 3 0,4 1 0,0 2-164,4 0 1,0 3 0,0 3 0,2 2-1,8-2 1,2 1 0,1 3 0,0 1 147,3 1 1,-2 0-1,-4 2 1,1 0 0,-19-6-1,2 0 1,0 1 0,1 0-1,1-1 1,0 1-128,0 1 0,0-1 0,-1-1 0,-4-2 0,-1-1 0,0 0 0,1 2 0,0 0 1,0-1 129,28 4 0,-1-1 0,-29-5 0,1 1 0,-2-2 0,20 1 0,-2-3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15134 7424 8464,'-8'-7'-750,"-5"4"601,4-6 0,1-1-30,-1-4 0,-1 5 0,-2-1 0,1-1 129,1-1 0,1 4 0,-5 3 1,-1 4 56,1 1 0,0 0 1,0 1-1,-2 5 43,-3 9 1,2 5-1,-6 10 1,-3 3-27,0 5 0,-3 10 0,1 7 0,-2 8-24,-3 6 1,2 2-1,13-31 1,0 2-1,0 0 1,1 0-36,1 2 0,1-1 0,-10 26 0,4 2 0,2-5 28,2-5 1,4-9-1,-4 1 1,5-3 17,2 1 1,5-12-1,-2 11 1,0-1-12,4 0 1,2-7 0,1 2 0,1 0 3,4 0 1,-2 2 0,6 5 0,2-2 6,2 0 0,1-10 0,0 2 0,0-5 61,1-4 0,0-9 0,3-4 1,0-5-16,0-4 1,2 2-1,-1-4 1,0 1-19,1 1 0,-2-5 1,5 4-1,2 0-41,2-1 1,3 5 0,1-4 0,4 4-24,1 1 1,-5 0 0,2 2 0,-3 1 21,-1 2 1,-1-5 0,0-5 0,-1 1 37,-4-2 1,4-2 0,-3-6 0,2-2 37,3-2 0,-3 1 0,0-7 1,-3-1-40,2-1 0,-1 1 0,1 0 0,0-3 5,-4-2 0,2 3 1,-2-6-1,-1 2 12,-1-2 1,-7-1 0,9-5 0,-2 1-46,0-1 1,-1-2-1,-3-1 1,0 0-23,4-1 0,-3-4 0,3 0 0,-4-1 3,0-5 0,-6 6 1,0-10-5,2 2 19,2-6 0,-5 8 1,-3-3-35,-4 1 31,-1 0 0,0-8 0,0-1-2,0 0-3,-6-5 0,3 4 0,-7-4 0,-1 0-16,-1-1 1,1 12 0,-2-6 0,-3 2-9,1 4 0,-7 0 0,0 4 0,-3 0-9,-4 3 0,3 5 0,-12-1 1,-1 2-19,-2-2 0,-5 8 0,-3-4 0,-2 3 28,2-1 1,-1-1 0,4-1 0,2 1-11,0 0 0,11 0 1,-5-1-401,7 1 229,3 6 1,4 2 209,0 5 0,-5 1 0,-8 0 0</inkml:trace>
  <inkml:trace contextRef="#ctx0" brushRef="#br0">15049 11326 8429,'-14'0'-263,"0"0"1,4-6 0,1-4-1,-2-4 53,-2-5 0,-1 2 194,0-7 0,0 1 64,0-5 1,-2 4-1,0 0 34,2-1-40,-10 5 0,15 0 1,-11 5-41,-1 1 2,-1 0 0,-1 5 0,1 1 1,0 2 10,0 2 1,-2 3-1,-3 2 1,1 4-31,-3 5 1,7 8-1,-9 4 1,-1 4-28,3 2 0,-3-2 1,2 12-1,-1 3 8,-1 5 0,6-1 0,-6 5 0,7 2-9,6 3 1,4-4-1,2 8 1,2 1 20,2-2 0,5-6 0,1-5 0,8-3 16,9-2 1,2-5 0,9-6-1,5-4 3,6-4 1,2-10-1,4 1 161,7-1-75,4-1 1,1-4 0,-1-3 272,1-4-335,10-1 1,-9 0 0,11-1 0,2-6 106,-1-7 0,-10-8 1,10-11-1,1-4-1,-2-4 0,-8-2 0,-1 1 0,-4-2-80,-4-3 1,-12 1 0,3-2 0,-7-1-40,-7-1 1,-11 10 0,-3-12 0,-4 1 14,-5-3 1,-8 2-1,-6 4 1,-6 0-92,-6 3 1,-6 4 0,-4-4 0,-6 5 51,-7 7 0,1 3 1,-7 4-171,-1 2 117,-9 4 1,7 12 0,-4 3-507,-1 4 390,-6 1 1,11 6 0,-3 5 184,3 6 0,-16 11 0,5 9 0</inkml:trace>
  <inkml:trace contextRef="#ctx0" brushRef="#br0">24850 11510 8437,'0'-14'-142,"0"0"1,0-1 242,0 1 1,0-1 0,0-3 460,0-1-869,-6 1 1,0 2 0,-5-1 0,0-2 236,-5 1 0,0 1 0,-6 0 0,0-2 175,0 2 1,-1 3 0,-5 4-240,-1 5 109,-5 4 1,4 2 0,-5 4 0,2 8-67,0 9 0,-1 3 0,2 13 0,-1-1 53,2-1 1,6 5 0,3-5-1,3 2 19,6 0 0,1-7 1,9 2-1,3-3 6,3-2 0,14-4 0,3-2 1,10-2-12,8-2 0,4-4 0,4-5 1,4-4 26,5-4 0,3-1 0,8-1 0,-3-5-20,0-9 0,-8-5 0,5-10 479,0-3-317,-7-3 0,-6-3 0,-11 0 338,-7-1-372,-1-4 1,-19 16 0,1-2-1,-9 5-133,-5 0 0,-11 4 1,-8 3-1,-4 2-181,-1 2 1,-2 6-1,-1 3 203,-2 4 0,-13 1 0,2 0 0</inkml:trace>
  <inkml:trace contextRef="#ctx0" brushRef="#br0">24709 10421 8167,'-24'-9'-88,"1"-1"1,1 1 0,-2-4-676,5 4 517,4-4 1,5 12-107,1-4 342,-1 3 1,1 2 0,1 2 80,2 3 1,-4 3-1,4 4 1,0-1-23,0-1 0,-4 1 0,4 6 0,0 3-26,-1 2 1,3-3-1,4 3 1,0 0-7,0 0 1,7 0 0,6 2 0,7-6-1,7-2 0,0-3 0,11-4 0,1-4 7,2-4 0,-4-7 1,0-3 22,-3-4-36,5-7 1,-9 2 0,2-5 0,-7-4-4,-6-4 1,-8 1-1,-3-5 1,-2 2-16,-3 0 1,-8-1 0,-4 4 0,-4 0-125,-1 3 1,-2 2-1,-2-3 131,-6 0 0,4 6 0,-1 1 0</inkml:trace>
  <inkml:trace contextRef="#ctx0" brushRef="#br0">24539 9248 8515,'-30'-2'0,"-1"-1"0,-2-3-87,2-2 1,2 5 0,6-2 0,2 5-166,1 5 1,4 2 0,-1 9-111,6 3 301,-2 3 0,7 6 0,-3 1 0,4-1 84,3 0 1,2 2 0,0 1 0,2 2-24,3-1 1,4-2 0,10-2 0,6-1 7,6-4 0,1-2 0,6-9 0,1-2 19,2-6 0,3-8 0,0-6 0,1-4-14,1-5 0,-12 2 0,4-8 1,-8-5-4,-6-6 1,-4-2-1,-6-3 1,-1-4-11,-4-4 1,-3 2 0,-6-3 0,0 1-15,0 3 0,-7 4 0,-6 4 1,-6 5-40,-3 3 0,3 13 1,-3 4 52,2 6 0,-5 8 0,3 7 0</inkml:trace>
  <inkml:trace contextRef="#ctx0" brushRef="#br0">24681 8173 8499,'-29'9'-386,"1"1"0,-2-5 0,0 2 0,-1 1 364,0 0 1,2 2 247,-8 4-101,5 0 1,-1 0-93,10 0 0,-3 5 0,8 1 13,0 2 0,4 2 0,5 3 0,4-2-57,3-2 1,9-4-1,4 2 1,6-4-105,7-5 1,-1-7 0,4 0 0,3-4 91,0-1 0,1-6 0,-1-5 0,0-6 0,-4-7 1,0 1-1,2-4 1,0-3 17,0 0 1,-6-1-1,-3 0-219,-3-2 255,-2-13 0,-6 13 1,-3-8-1,-4 3-5,-1 2 1,-11 5 0,-4-1 159,-6 7-182,-2-1 1,-7 16 0,-2 1-191,-1 6 196,0 3 1,5 0 0,1 3-11,4 6 0,-4 1 0,5 10 0</inkml:trace>
  <inkml:trace contextRef="#ctx0" brushRef="#br0">15685 9714 7671,'-22'-23'0,"3"1"0,2 1-342,-2 4 0,7 3 0,-7 4 230,-3 6 0,3 2 1,0 2-1,2 0 131,-2 0 1,2 2 0,-8 1 0,-4 3 78,-2 2 1,-5-3 0,1 4-1,-6 2-46,-3 2 0,3 2 0,-4 3 1,2 4-34,1 4 0,9-4 0,-5 11-57,7 3 23,-4 4 0,15 4 0,-1 1 1,6 4-27,4 1 0,6 4 1,0 4-1,4 1 5,1 1 1,6-8 0,5 6 0,6-3 7,7-6 0,-1-10 0,4-8 0,5-5 16,2-8 0,5-8 1,7-5-1,4-7 109,5-7 1,-4-4 0,8-14-1,3-4 50,0-4 0,-7-2 0,0-6 295,-4 1-401,2-7 1,-9 4 0,2-6 0,-7 3 62,-6 2 0,-9 0 1,-7 1-26,-6-2-79,-5 0 0,-7 9 0,-6 2 1,-8 1-92,-12 4 1,-8 1 0,-7 3-1,-4 4-191,-6 4 0,4 9 0,-12 6 0,0 2 282,2 2 0,0 6 0,1 2 0</inkml:trace>
  <inkml:trace contextRef="#ctx0" brushRef="#br0">19705 13648 8378,'-5'-15'-326,"4"-1"1,-4-3-1,2 2 308,-1-2 0,-4-2 1,1 1 330,-3 3-208,-1-4 1,-4 6-1,-3-4 1,-4 2 48,-7 2 1,1 1 0,-9 3-25,0 0-53,-5 1 1,0 4 0,-4 1-100,-3 0 29,3 4 0,-7-2 1,2 6-1,-4 5-28,-1 5 0,3 4 0,24-7 1,0 1-1,0 0 0,1 0-86,-28 10 1,7 2-1,-3 2 1,4 3-21,3 3 1,1 1 0,2 0 0,2 2 137,1 5 0,5-3 0,1 7 1,4-1 46,-1 3 1,7-3 0,4 2 0,5-2-45,5-1 0,5-6 0,3 0 0,7-4-17,8-3 0,10-4 0,6 1-94,4-3 97,9-1 1,8-3 0,7-2-705,-29-10 0,2-1 701,6 3 0,1-2 1,-6-4-1,0 0 1,5 2-1,1-1 1,-1 0-1,0-2 53,2 0 0,-2-1 1,-2-2-1,-1-2 1,6 0-1,1-2 1,-1-3-1,-1 0 14,1-3 1,0 0-1,-5 1 1,0-2 0,-1 0-1,0-2 1,0 0-1,0-1 20,1-1 0,-1 0 0,-2 1 0,0 1 1,2-2-1,1-1 0,-4 1 0,-1 0 11,0 1 1,-3-1 0,14-14 0,-1 0 0,-7-1 24,-7 3 0,-12 0 0,-6 5 0,-6-1-36,-2 2 0,-6-1 0,-5 2-10,-5 0-17,-9-6 1,0 9-1,-6-9-75,-2 2 68,-11 1 0,7 8 1,-8 0-187,0 2 94,-9-4 1,3 8-1,-8-1 1,1 5-18,-1 2 1,7 2 0,21 3 0,0 1-1,0 0 1,-1 2-310,0 0 1,0 1-1,-19 6 1,0 3 0,6 3-150,5 0 0,8-1 1,2 1-1,6 2 517,8 2 0,0-1 0,6 6 0,1-2 0</inkml:trace>
  <inkml:trace contextRef="#ctx0" brushRef="#br0">23868 13712 8168,'-5'-10'0,"-1"-1"-343,0 0 1,-3 1-1,2-1 1103,-3 0-392,-1-4 0,0 3-82,-4-2 1,1 2-270,-7 1 1,1 0 0,-9 2 0,-2 2 43,-3 3 1,0 3 0,-4 1 0,-2 1-216,-1 3 1,3 2-1,-8 4 1,-3 2-179,-2 3 1,-3-2 0,-1 4 0,-2 2 295,27-9 1,1 1 0,0-1-1,0 1 1,-4 0 0,-1-1 0,3 1-1,-1 0 57,2-1 1,0 1 0,-22 11-1,1 2 1,6 2-12,7 1 1,12-2-1,7 3 1,6-1 40,7 0 0,4-2 1,7 2-1,7 1 3,8-1 0,7-2 0,9 3 0,6 2 6,6 1 1,4-3 0,-21-14 0,1-2-1,2 1 1,1-2-11,3 0 0,0-2 0,-1-1 0,1-2 0,4 2 0,1-1 0,0-2 0,1 0-60,1-1 1,1-1 0,-2-1 0,0-1 0,4-4 0,0-1 0,0-3-1,0-1 123,-2 0 0,-1-3 0,-2 1 0,0-2 0,-4 0 0,0 0 0,-1 0 0,-1-1-32,-2 2 0,0-1 1,-7 0-1,1 0 1,0 0-1,0 0 271,24-13-287,-25 11 0,-1-1 0,9-9 0,0-2 310,-8 3-278,-5-5 0,-14 9 0,-1-8 134,-5 1-202,-6-4 0,-9 5 1,-10-5-1,-7-2-53,-9-1 1,-5 6 0,16 11 0,-2 1 0,-2 0-1,-2 0-12,-2 0 0,-1 0 1,-1 2-1,-1 1 1,-2-3-1,-2 1 1,1 2-1,-1 2-149,1 0 0,-1 2 0,3 0 0,0 0 0,-4 3 0,0 1 0,0 0 0,0 1-142,1 0 1,1 2-1,5 2 1,1 1-1,1 0 1,2 0-1,-28 6-1695,9 3 2022,12 0 0,-8 2 0,11-2 0,3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13355 7805 8403,'-29'0'-144,"1"0"1,3-4 0,-2 1 0,4 0 56,2 2 270,7 6 1,-4 7 0,6 9 52,3 6 0,1 12 0,-3 5 0,-1 8-535,-2 6 1,1-1-1,4-22 1,0 0 0,-1 3-1,-1-1 233,0 3 0,-1-1 0,0 0 1,0-1-1,-2 3 0,-1 0 1,0 4-1,-1 0-56,-1 2 1,0 1-1,0-3 1,-1 0 0,0 5-1,0 0 1,0-1 0,0 0 146,0 0 1,1-1 0,3-4 0,1 0 0,-3 6 0,1 0-1,1 0 1,1 0 16,0 0 0,2-1 0,0-6 0,2 1 0,-1 0 0,1 1 1,-2 0-1,1 1-38,1 2 1,-1 0-1,2-3 1,1 0-1,-2 5 1,1 0 0,0-1-1,1-1-31,0 2 0,1-2 0,2-7 0,0 0 1,2 4-1,1-1 0,0-3 0,1-1 10,-1-4 0,2 0 0,0-3 0,0-1 1,1-2-1,1 1 0,1-1 0,1 0 36,7 29 1,1-9 0,6 3 0,-1 1-29,1 1 1,3-2 0,1 2 0,4-2-5,0-2 1,-2-4-1,2-2 1,1-5-88,-1-4 1,-2-7-1,2-6 1,1-4 158,-1-4 0,-1-7 0,5-2 1,4-3 319,2-4 0,0-5 0,4-8 0,6-5-321,4-5 1,0-4 0,-22 10-1,0 0 1,1-2 0,-1-2-49,1-2 1,0 0-1,0 0 1,0-1 0,-1-4-1,0-2 1,-1 0 0,0-1 17,-1 1 1,-2-2 0,-3 0 0,-1-1 0,0 2 0,-1 0 0,-2 0 0,-1-1 41,0-1 0,-3 1 1,-3 4-1,-1 0 1,-1-6-1,-1 0 1,0-1-1,-1 0-58,0-2 0,0 0 0,-1 2 1,1 0-1,2-6 0,0-1 1,1 0-1,0-1-68,2 0 0,0-1 0,0-2 0,1-1 0,2-2 0,1-1 0,1-3 0,0 0-230,2-4 0,-1 0 0,-1 2 0,0-2 0,-6 16 0,0-1 0,-1 1 0,-1-1 0,0 1 0,-1-1 187,0 0 0,0-1 1,-2 1-1,-1 1 0,-1 1 1,-1 0-1,0-3 1,0-1-1,-1-1 0,-1 1 1,-1 0-1,0 0 148,-1 0 0,0 1 1,-1 0-1,0 0 1,-1 0-1,0 0 0,-2-1 1,-1 1-1,0-1 1,-1 1-1,0 0 1,-1 0 38,-1 1 1,1-1-1,-2 2 1,-4-14-1,0 1 1,3 15-1,1 1 1,-1-1-1,-5-16 1,0 1 29,0 2 0,-1 2 1,1 6-1,-1 2 0,0 1 1,0 2-1,-1 2 1,0 2-80,1 2 0,-1 2 0,1 5 0,0 0 0,0 1 0,1 1 0,-19-22-119,1 6 0,3 10 0,-6 3 1,0 8 70,-2 6 1,-1 7 0,0 3-263,-1 3 143,-7 10 0,6 8 0,-9 12-1022,0 2 1134,18-9 0,1 2 0,6-3 0,0 1 1,-5 6-1,-1 1 0,1 1 0,0 1-20,-1 1 0,1 1 1,3-1-1,1 0 1,-2 2-1,0 1 1,2 1-1,0 0 46,3-1 1,1 1 0,0 2 0,1 0 0,0 2 0,2 1 0,-1 3 0,1 1-15,1 3 1,-1 1-1,2-4 1,-1 2-1,0 9 1,1 1-1,2 1 1,0 0-14,6-18 1,-1 1 0,1 0 0,-1 16 0,1 0 0,3-15 0,2 1 0,-1 0 0,1-1 0,1 0 0,0 0-85,0-1 0,1 0 1,-1-1-1,0 20 0,1 0 1,0 1-1,0-1 0,1-1 1,-1-1 161,2 1 1,0-1 0,0-6 0,0-1 0,0 7 0,-1 1 0,0-2-1,0 0-38,-1 1 1,0 0 0,1-4 0,0 0 0,-1 3-1,-1 1 1,0 2 0,0-1 67,-1 0 1,0 0-1,0-2 1,-1 0-1,1 2 1,0 1-1,-1-1 1,0 0-45,-1-2 1,-1 0 0,2-6 0,-1 0 0,-1 3 0,0 1 0,0-4 0,0 0-8,2-1 0,-1-1 1,1-9-1,0-1 1,1 1-1,1-1 0,0-3 1,1 0-37,0-1 0,2-2 0,0 23 0,1 0 1,1-4 25,3 1 1,3-6-1,7 6 1,4-3-83,2-2 1,6-5 0,3 0 0,4-4 2,6-5 1,2-9 0,8-5-1,-2-8 50,-2-8 0,0-5 1,-4-6 465,-2-7-323,3-10 1,-12-5-1,2-5 420,-1-2-476,5-9 0,-2 3 1,-14 17-1,-1-1 1,2-1-1,0 0-109,1-3 1,1 1-1,0 2 1,-1-2-1,3-4 1,0-1-1,1-2 1,0 0 9,0-2 0,0 0 0,-2 1 0,-2-1 0,1-1 0,-2-2 0,1-1 0,-1-1-84,0-3 1,-1-1 0,-2 2 0,-2 0-1,0-7 1,-1 0 0,-2 0 0,-2-1 53,-1 0 1,-1-1 0,-4 5 0,-1-2-1,1-5 1,0-2 0,-1-1 0,-1-1-25,-1 20 0,0-1 0,0 0 1,0-19-1,0 0 0,0 17 1,0 0-1,0-1 0,-1-1 1,1-1-1,-1 0 55,0-2 0,0 0 1,0 0-1,0 3 0,-1 0 1,1 0-1,0-6 1,0-1-1,-1 0 0,2 1 1,-1 0-1,0 1-55,0-1 1,0 0 0,-1 0 0,1 4 0,-1 0 0,1 0 0,-2-5-1,1-1 1,-1 1 0,1 1 0,-1-1 0,0 1 22,0 2 0,0-1 0,-1 2 1,0 5-1,-2 2 0,1-1 1,0-1-1,0 0 0,-1 0-715,-2-16 1,-1 1 678,3 15 0,-1-1 1,0 3-1,0-5 1,-1 1 77,1-7 0,0 0 0,-2 5 0,1 0 0,0-1 0,1 0 0,1-1 0</inkml:trace>
  <inkml:trace contextRef="#ctx0" brushRef="#br0">17027 13832 8374,'-7'-29'-75,"-1"0"1,0 3 0,0-2 0,-1 1 720,-1 2 1,-1 2-457,-4-1 0,2 8-157,-5-5 1,0 6 0,-6-1 0,0 6-52,-3 4 1,1 2-1,-5 5 1,-5 2-205,-4 5 1,18-2-1,-1 0 1,-1 3 0,-1 1-1,-1 0 1,0 2 106,-2 0 0,-1 1 0,2-1 0,0 1 0,-3 2 0,0-1 0,0 1 0,1 0-1,-1 0 1,0 0-1,3 1 1,1 1 0,-3-1-1,0 1 1,0 0-1,1 0 81,1-1 0,0 1 1,1 1-1,1 0 1,0-1-1,1 1 1,1 0-1,0 0 91,2 0 0,1 0 0,-10 15 0,15-14 0,0 0 128,-9 17-199,5-2 1,9-2-1,3 1 1,4 1-30,4 0 1,7-4-1,7 0 1,5 1 33,5 2 0,3-4 0,-10-13 1,2 0-1,1-2 0,0 0-2,2 0 1,0-1-1,0-2 1,2 0 0,2 0-1,2 0 1,0-1-1,0 0-28,0-3 0,0 0 0,0 0 0,0-2 1,0-2-1,0-1 0,1-1 0,0-2 87,1-2 0,-1-1 0,-2-2 0,-1-1 1,2-5-1,0-1 0,-1 0 0,0-1 35,-1-1 1,-1-1 0,-3 0-1,0-1 1,-1-2 0,0-1-1,0 0 1,-1-1-27,-1 0 0,-1-1 0,-1 2 0,-1-1 0,0-1 0,-1 1 0,-2 0 0,0 0 68,0 0 1,-1 1 0,6-19 0,-8 19 0,-1-1-1,6-17-245,-2 1 0,-4 6 1,-4-1 42,-1 1 18,-3-5 0,2 10 0,-5-4 1,-3 4 185,-4 3 0,-4 5 0,-5 0 1,-3 2-286,-3 3 0,-1 2 0,-6 4 0,-3 1-82,-2 4-1,-2 1 1,-2 2 0,1 2-39,-1 5 1,3 3 0,-5 5 279,0 0 0,20-8 0,0 0 0,-19 9 0,0 4 0,22-9 0,-1 0 0</inkml:trace>
  <inkml:trace contextRef="#ctx0" brushRef="#br0">20322 13965 13035,'0'-22'-696,"0"-1"0,-1-6 1,-1-1 583,-1 1 0,-3 4 238,1-4 0,-4 3-144,-4 0 1,-2 8 0,-8 0-1,-4 5 89,-3 4 1,-7 2 0,-3 3 0,17 3 0,0 0 96,-2 3 1,-1 0 0,2 0 0,0 1 0,-3 3 0,-1 2-1808,1 0 1,0 1 1347,-2-2 0,0 1 1,3 3-1,1 1 1,-2-2-1,1 1 1,-1 0-1,1 2 199,1-1 0,0 2 0,2-2 0,0 1 0,2 1 0,0 0 0,1 0 0,1 1 235,0 0 0,2 0 1,-8 15-1,-1 4 1,5 0-144,4 3 0,4-2 1,3 6-1,4 1 1,3 1 1,3-1 0,0-19-1,1-1 1,1 0 0,2 0-51,6 21 1,5-4 0,-6-18-1,1 0 1,2-2 0,1-1 45,1 0 1,2-2-1,19 8 1,-14-14-1,1-1 1,2-1-1,1-1 34,0-2 1,1-2 0,3 0-1,0-1 1,1-3 0,1-2 0,1 0-1,1-2 51,1-2 1,-1-1 0,-1-3 0,0-1-1,3-2 1,0-2 0,-1 0 0,1-2-96,0-1 1,0-1 0,-3 0 0,-1 0 0,3-2 0,-1-1 0,-2 1 0,1-1 74,-3 0 0,0 0 0,-1-1 1,-2 0-1,-1 0 0,-1 0 1,-1 1-1,-1-1-1,-2 1 1,-2 0 0,-3 3 0,-2 0 0,1-2 0,-2-1 0,-1 3 0,-2-1 370,4-18 1,-6 2 0,-7 2 0,-6 3-446,-6 4 0,-5 4 1,-10 3-1,-7 3-12,-7 4 0,19 8 0,-1 2 0,-4 1 0,-1 1 0,-2 0 0,0 2-326,-1 0 1,-1 2-1,0-1 1,1 2-1,-2 1 1,0 1-1289,1 0 1,0 0 1211,-2 1 0,1 0 427,3 2 0,1 0 0,-2 0 0,-1 0 0,1 0 0,-1 0 0,1-1 0,-1 1 0</inkml:trace>
  <inkml:trace contextRef="#ctx0" brushRef="#br0">13372 13643 26984,'-16'-18'-547,"-1"0"1,1 1 0,1 0 0,-9-9 0,1 3 0,2 5-703,1 6 1,-4 4 1460,-5 8 13,2 10-238,-11 3 0,4 13 0,13-12 1,-1 0-198,0 1 1,1 1 29,-6 4 1,1 0-1,5-2 1,0-1-1,-3 4 1,-1-1 123,0 1 1,2-1 249,-1 1 1,1-1 0,3 0-1,1 1 1,0-1 0,0 1 0,2 0-1,0 1-76,0 1 1,2 1 0,3-3-1,0 1 1,1 3 0,0 0-1,0 1 1,2 1-177,-1 2 0,2 1 0,2-2 0,2 0 0,0 2 0,1 0 0,1-1 0,0 0-102,2-1 1,1-1-1,4-2 1,1-2 0,4 0-1,1-1 1,4-2 0,1-2 150,4-1 0,1-3 0,2-5 0,1-2 0,7-3 0,1-2 0,2-3 1,1-3 93,4-2 0,-1-3 0,-1-2 0,-1-3 0,-8 3 0,-1-1 1,0-1-1,1-1 0,-1 0 0,0 0-205,-1-1 1,0 0-1,-1-1 1,1 0-1,0-2 1,-1 1-1,10-10 1,-1 0 208,-2 1 1,-1-2-70,-6 6 0,0 0 1,-1-1-1,0-5 1,0 0-1,5-5 1,0 0 205,-3 2 0,-1-1-156,0-2 1,-1 1 0,-6 6 0,-1 0 0,0-1 0,1 0 0,-3 0-1,0 2 2,-2 1 0,-1 1 1,-2 3-1,0 1 1,2-18-1,-4 4-369,-5 3 1,-10 6 0,-7 2 0,-9 5-70,-10 7 0,-6 5 0,15 6 0,-1 3 0,-2 1 1,-1 1 129,-2 2 0,0 1 1,-1 1-1,0 2 1,-2 1-1,0 1 1,2 0-1,0 1 179,0 0 1,2 0 0,4-2 0,0 0 0,0 1 0,-1 0 0,1 0 0,0 1-41,1-1 1,0 1 0,4-1 0,1-1 0,-16 10 0,2 0 38,0-3 1,6-1-1,0-4 1,5-3 711,4-3 1,7-6 0,-3 1 589,5-2 1669,1-1-2399,4 0-800,0 0 0,5-3 0,2 0 1,2-1 321,2-3 1,2 0-1,0 0 1,3 0 155,0 0 1,-3 3 0,2-4 0,-2 1-191,2 0 0,-1 2 1,2 0-59,-1-1 1,0 1 0,-4 1 119,1 0 1,-2 1-452,-1 0 368,-3-1 342,1 0-842,-3 0-933,0 4 1147,-3 0 0,1 0-669,-3 0 992,3 0 1,-5 4-1,2 0 1</inkml:trace>
  <inkml:trace contextRef="#ctx0" brushRef="#br0">9458 13690 8449,'-2'-39'-72,"-3"1"1,-3 2 128,-4-1 1,2 9 0,-4-3 553,-3 4-551,-2 7 1,-6 5-1,-4 4 1,-6 3-102,-5 3 1,-5 6 0,21 2 0,0 3-1,-1 0 1,0 3 24,-1 0 1,1 2 0,1 2 0,1 1 0,-4 1 0,1 1 0,1 2 0,1 2-98,0 1 1,1 1-1,1 0 1,1 1-1,0 3 1,1 1 0,-2 2-1,2 1 62,0 0 1,0 2 0,2 0 0,0 0 0,1 3 0,0 0 0,1 1 0,1 1-33,0 1 0,2 0 0,3-3 0,2 0 0,-1 4 0,2 1 0,3-3 0,1-1 74,1 0 1,2-1 0,5-5 0,2-2-1,3 0 1,1-2 0,5-2 0,2-2 19,2-2 1,2-2 0,4-3 0,3-3-1,3-3 1,2-3 0,3-1 0,2-3-10,3-1 0,0-3 0,-2-2 0,0-2 0,-10 0 0,0-1 0,-1-1 0,1-1 0,-1 0 0,0-1 44,2-1 0,0-1 0,-2 0 1,11-6-1,-1-2 0,-12 5 0,0-1 1,0 0-1,0-1 0,-1 0 0,1-1-7,-1 0 0,-1-1 1,1 0-1,-1 0 1,0 0-1,1-1 1,-1-1-1,0 0 1,0 0-1,0-1 1,-1 0-1,1-1 55,-1 1 1,0-1-1,-1 0 1,9-9-1,-2 0 0,-9 9 1,-1 0-1,1 0 1,7-11-1,-1 0-21,-2 1 0,-1-1 0,-4 7 0,-2-1 0,-2-1 0,-1 0 0,-4 2 1,-1 0 42,-2 4 0,-2-1 1,-2 1-1,-2 1 1,-8-17-1,-9 3-288,-10 3 1,-8 11-1,11 10 1,-1 1-358,-3 2 1,-1 2 319,-4 1 1,-2 1 0,-1 3 0,-1 1 0,-2 2 0,-2 1 0,-1 2 0,0 2 5,-1 2 1,-1 1 0,2 0 0,0 0 0,-2 2 0,1 0 0,2 1-1,0 1-87,2 0 0,2 1 290,5-3 0,2 1 0,-4 4 0,2 0 0,7-3 0,1 0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8325 8562 8501,'-17'-5'-200,"-2"-5"1,3-6 216,-1-1 1,-1-1 0,-2-4 0,-1 1 125,-1-1 1,5 0-1,-7 0 1,-1 1-221,-2-1 1,0 4 0,-4 2-257,-3 4 302,-6-6 1,0 15 0,-6-4 0,-3 5-57,-4 2 1,-2 2-1,24 1 1,-2 1-9,0 3 1,0 1 24,-4 1 1,1 1-1,3 1 1,1 1 0,-2 0-1,0 0 1,0 1 0,0 0 72,1-1 0,1 0 1,-21 12-1,-1-1 1,9 1 85,10 0 0,7-5 0,1 6 1,3 3-71,4 2 0,4 0 1,0 2-1,2 3-6,0 2 1,9-1 0,-2 4 0,5 3 7,2 3 0,1-5 0,3 1 0,4-3-56,5-4 1,10-6-1,9-5 96,3-5-58,11 2 0,-5-9 0,10 2 0,3-3 4,7-3 0,-6 0 1,-24-5-1,1-1 5,-1 1 0,0 0 4,29-1 1,-1 3-1,1-5 1,-1 0 45,-1 0 0,-5 0 0,4-1 0,-4-3 62,-2-3 0,-7-4 1,1-2-1,0-2 54,-4 2 0,-1-3 0,-6 2 1,0-1-158,-3 0 0,-5 1 0,-1-3 0,-2 0 2,-1 1 1,-8-3 0,-2-2-1,-2-1 14,-5 0 0,-3-1 0,-2-1-164,0-1 74,-4-6 0,-4 4 1,-6-6-164,-4 0 152,-8-4 0,-2 5 0,-4-4 0,-2-1 88,-2-1 0,1-4 1,-4 3-1,0-1 82,1 0 1,1 4-1,-1-1 1,-1 2-67,0 3 1,7 7-1,-3 1 1,-1 4-240,3 6 0,-6 3 1,0 4-1,-2 4-333,-2 6 0,0 8 532,-8 7 0,-4 7 0,25-11 0,-1 0 0</inkml:trace>
  <inkml:trace contextRef="#ctx0" brushRef="#br0">22384 7647 8016,'-34'0'-124,"1"0"1,-2-1 0,1 2 0,-20 11 0,23-2 0,0 3 0,2 7 0,3 4-387,-1 7 1,2 4 153,2 2 0,1 5 0,2-1 0,-1 4 0,1 2 0,2 0 0,1 1 0,-1 2 436,-1 4 0,1 2 0,0-1 0,0 1 1,1-1-1,0 2 0,2-9 0,1 1 1,-1 0-1,1 0-655,-1 0 1,1 0 0,0 0 0,0 2 573,1-4 0,0 2 0,0 0 0,0 0 0,1-2 0,-1 3 0,2-1 0,-1-1 0,1 2 0,-2 6 0,-1 1 1,1 1-1,1-1 0,-1 0 0,1 0 0,1-1 0,-1 2-15,1-1 1,1 2-1,-1-1 1,1 0-1,0-3 1,1 1-1,0-1 1,0 2-1,1-7 1,0 1-1,1 1 1,-1 0-1,1-1 1,0 2-1,0 0 1,0 0-1,1 0 1,-1 0-21,1 1 0,0 1 1,1-1-1,-1 1 0,1-1 1,1-1-1,0-1 0,0 0 1,0 0-1,1 1 0,0 5 1,0-1-1,0 2 0,0 0 1,1 0-1,-1 2 0,1 0 1,0 0-1,0 1 0,0 0 28,0-9 0,1 0 1,0 0-1,0 0 0,-1 0 1,1 0-1,0 7 1,0-1-1,0 0 0,0 0 1,1 1-1,-1-7 1,1 2-1,1-1 0,-1 1 1,0 0-1,1-1 1,-1 1-1,1-1 0,0 0 1,-1 0-1,1 0 0,1 0-14,-1 2 1,1-1 0,0 1 0,0-1 0,0 0 0,0 0 0,0 6 0,0-2 0,0 1 0,1 0 0,0 1 0,-1-6 0,1 0 0,0 2 0,0-1 0,1 1 0,-1-1 0,0-2 0,0 1 0,1-1 0,-1 0 0,1 0 0,-1 0 21,1-2 0,0 0 0,0 0 0,0-1 0,0 0 0,1 0 0,-1 9 0,1-2 0,0 1 0,0-1 0,1 1 0,0-1 0,0 0 0,0 0 0,1 0 0,-1 0 0,1-1 0,0 0 0,0-1 0,0 1 0,0-1 39,1-1 0,-1 1 0,0-1 0,1 0 0,0-2 0,2 7 1,0-1-1,0-2 0,1 2 0,0 1 0,0 0 0,1-1 0,0 0 1,0-5-1,0 0 0,1-1 0,0 0 68,-1-3 0,2 1 1,-1-2-1,1-1 1,2 8-1,0-3 0,1 0 1,1-1-1,2 0 1,-1-2-1,0-5 0,0 0 1,1-3 3,-1-3 0,1-1 1,0-2-1,11 13 0,1-4 1,1-4-1,1-3 0,-1-4 1,1-3 133,0-4 0,0-3 0,-2-8 0,1-3 0,3-2 1,0-2-179,-1-2 0,0-3-19,4-2 0,1-4 0,-5-3 0,1-4 0,4-4 0,1-3 5,0-4 1,0-3 37,5-7 1,0-5-1,-3-2 1,0-4 0,-12 8-1,0-1 1,0-1-1,1-4 1,-1-2 0,0-1-127,2-4 1,-1-2 0,-1-1 0,-1 0 0,-1-2-1,0-1 1,-3 6 0,0-1 0,0-2 0,0 0-1,0-2 1,0 0 0,0-1 0,0-1-16,-4 9 0,-1-1 1,1-1-1,-1 1 1,-1-1-1,5-9 1,-1 0-1,0-1 1,0-1-1,-3 7 0,-1 0 1,0-1-1,1-1 1,-1 1-1,0-2 1,0-1-1,0 0 1,0 0-1,0-1-30,0 0 1,-1-1 0,0 0 0,1-1 0,-1 1 0,0-2 0,1 1 0,-1-1 0,1 0 0,-2-1 0,-1 8 0,-1-1 0,-1 0 0,1-1 0,-1 1-1,1-1 1,-1-1 0,1-1 0,-1 0 0,0 0 0,1 0 0,-1 0-39,0-2 1,1 0-1,-1 0 1,0 0-1,0 0 1,-1 1 0,0 3-1,-2 1 1,1 0-1,-1 1 1,1-2 0,0 0-1,0-5 1,2 0-1,-1-2 1,0 1-1,0 0 1,0 0 0,0 1-1,-1 0 1,0 1-1,0-1 1,0 1 0,0-1 117,0 1 0,-1-1 0,1 1 0,-1-1 0,0 1 0,0 1 0,-2 3 0,-1 0 0,1 0 0,-1 1 0,-1-1 0,1 0 0,0 0 0,-1-1 0,0 0 0,0 0 0,0 0 0,0 1 0,-2 0 0,1 0 0,-1 0 0,1 0 0,-2 0 0,1 1 0,0-9 0,0 0 0,0 1 0,-1-1 0,0 2 0,-1 2 0,-1 0 0,0 1 0,-1-1 0,0 1 0,0-1 0,0 0 0,-1 0 0,0 0 0,-1 1 0,0 0 0,0 1 0,-1 0 0,0 0 0,0 0 0,-1 1 0,-1 0 0,0 1 0,0 0 0,-1 1 0,-1-6 0,0 1 0,-2 0 0,0 0 0,0 8 0,0-1 0,-1 1 0,-1 0 0,0 0 236,-2-8 0,0 1 0,-1 0 0,-1 0-92,-2-2 1,-2 0-1,0 0 1,-1 2-1,3 6 1,-2 3 0,1 0-1,-2 0 1,-2-4-1,0 1 1,-1-1 0,0 1 80,0 1 1,-1 0 0,1 1 0,-1-1-192,-1-2 1,0 0-1,0 0 1,-1 2-1,2 6 1,-1 1 0,0 0-1,0 0 1,0-2-1,-1 1 1,0-1 0,0 1-1,-1 1 1,0 0-1,0 1 1,-1 0-56,0 1 1,0 0 0,-1 1 0,0 1 0,-6-6 0,0 2 0,-1 0 0,-3-2 0,-1 1 0,0 1 0,2 3 0,-1 2-1,0 2-143,0 1 1,0 1 0,0 2-1,1 3 1,0 1 0,-1 2 0,0 2-1,-1 1 1,1 2 0,-1 0-1,1 2 1,-1 1 94,-16-6 1,-1 4 0,1 4 0,-1 3 0,1 3 0,0 1 0,-1 3 0,0 1 141,-2 1 0,2 2 0,7 5 0,1 2 0,-4 2 0,0 2 0,4 3 0,1 2-125,0 1 0,2 3 0,4 1 0,2 2 1,-1 3-1,2 3 0,1 3 0,1 1-104,1 2 1,2 1-1,4 2 1,2 2-1,1 3 1,2 1 155,2 2 0,3 0 0,-1 1 0,2 0 0,5-1 0,2 1 0,1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9980 9659 7453,'-28'-16'0,"0"0"0,0-1 0,-1 1 0,0-1 0,0 1 0,-1-1 0,0 0 0,0 1 145,-1 0 1,1-1-1,1 3 1,-7-3-1,0 2 1,0 1 0,0 1-307,4 3 0,0 3 25,-3 1 1,0 3 0,7 5 0,1 3 0,-5 3 0,0 2 0,0 5 0,2 2 46,0 3 0,1 2 0,4-1 0,1 3 0,0 4 0,1 2 0,-1 3 0,1 2-140,1 3 1,0 0 0,0 2-1,1 1 1,6-10 0,0 2 0,0 1-1,0 1 1,0 2 0,0-1 215,0 4 0,1 1 1,0 0-1,1 0 0,1 0 1,1 1-1,1-5 0,0 0 1,0 2-1,0-1 0,0 2 1,0 1-1,0 0 0,0 0-162,0 2 0,0 0 0,1 0 0,-1 1 0,0 0 0,0 0 0,0 1 0,0 1 1,2-8-1,0 2 0,0-1 0,0 1 0,0 0 195,1-1 0,0 0 1,-1 0-1,1 1 0,0 0-60,0-1 0,0 2 1,0 0-1,1 0 1,-1-1-1,1-1 0,0 2 1,1-1-1,0-1 1,0 1-1,0 1 1,1-3-1,-1 2 0,0 0 1,0 1-1,1-1 1,-1 1-1,2-2 0,-1 1 1,1 0-1,0 0 1,0 0-1,0 0 47,0 0 1,1 0 0,0 1 0,0-1-1,1 0 1,-1 0 0,0 5 0,0-1 0,1 0-1,0 0 1,0 1 0,1 1 0,1 1 0,0 0-1,0-1 1,0 1 0,0-1 0,1 0 0,0 0-1,-1-1 1,1 1-31,1-2 0,-1-1 1,0 1-1,1-1 0,0 1 1,1-3-1,0 1 1,1-1-1,-1 1 0,1-1 1,0 0-1,0 0 1,0 0-1,0-1 0,1 1 1,0-1-1,0 1 1,0-1-1,1 0 0,-1 0 58,1 0 1,0 0 0,0-1 0,0 0-1,0 0 1,1 4 0,0 0 0,0 0 0,1 0-1,0 2 1,1 0 0,-1 0 0,1 0 0,0-2-1,-1 0 1,1 0 0,0 0-40,0 0 0,0-1 0,1 0 0,-1 0 0,-1-2 0,1-1 0,-1 0 0,1 1 0,0 1 0,1 1 0,0-1 0,0 1 0,0 1 0,0-1 0,0 1 1,0 0 47,0 0 1,-1-1-1,1 1 1,0-1 0,-1-1-1,2 0 1,-1 0 0,0 0-1,0 0 1,0 0-1,0 0 1,1 1 0,-1-2-1,1 0 1,0 0 0,0 0-38,0-1 0,0 0 0,0 0 1,0-1-1,-1-4 0,0 1 0,0-2 1,1 2-1,0 1 0,1 1 0,0 0 1,0-1 5,0-1 1,0-1-1,0 0 1,0 0 0,1 0 0,0 1 1,0-1-1,0-1 0,3 3 1,1-1-1,0-1 0,0 1 1,1-1-1,0-2 9,0-2 1,-1-1-1,2-1-2,0-2 0,2-1 1,-1-1-1,6 2 1,0-1-1,2-2 1,1-1-1,0-2 1,0-2 27,1-1 0,0-3 1,-2-4-1,-1-2 1,3-2-1,1-2 0,-1-5 1,0-2 139,1-5 0,-2-3 1,0-2-1,0-3 1,1-7-1,-1-3 0,1-2 1,0-3-142,0-2 1,-1-2 0,-9 10 0,0-2 0,0-1 0,2-3 0,-1 0-1,0-2 1,1-1 0,-1-2 0,0 0-44,0-3 0,0-1 0,0-1 0,-2 1 0,0-1 0,1-1 1,-4 6-1,0-2 0,-1 1 0,1-1 0,1-1 0,-1 0 1,0 0-1,0 0 5,1-2 0,0-1 0,-1 0 0,0 0 0,0 2 0,-2 0 0,1-1 1,0 0-1,-3 5 0,1-1 0,0 0 0,0 0 0,0-1 0,0 0 0,0-1 1,0 1-1,-1-1 0,1 0-93,-1-1 1,0 0 0,1 0 0,-1 0 0,0 0 0,-1 0 0,1 0-1,0 0 1,-1-1 0,1 0 0,-1 0 0,1-2 0,-1 1 0,0 0-1,1 0-144,-1 1 0,0 0 1,-1 1-1,1-2 1,0 0 187,-1 3 0,0-2 1,-1 0-1,1 0 0,0 0 1,-1 2-1,1-1 1,-1 1-1,0 0 0,1 0 1,-1-1-1,-1 2 1,0-1-1,1 0 0,-1-1 1,0 1-1,0-1-164,1-6 0,0 1 0,-1-1 0,1 0 0,0 0 171,-2 4 1,1 1 0,-1-1-1,0-1 1,0 2 0,0-1 0,0-5-1,1 1 1,-1 0 0,0 0-1,0-1 1,-1 5 0,0 0 0,0 0-1,0 0 1,0-1 0,0 1-1,0-1 1,0 0 0,0-1 0,-1 1-1,1 0 1,-1 0 19,0 1 0,0-1 0,0 0 0,0 1 1,-1 0-1,0 0 0,1 2 0,-1 0 0,0 1 1,0-1-1,0 1 0,-1-1 0,0 0 1,0 0-1,0 1 0,-1-1 0,0 0 0,0 1 1,1-8-1,-1 0 0,1 1 0,-1-1 1,-1 1 11,1 0 0,-1 0 0,0-1 0,-1 2 0,1 0 0,-1 5 0,-1 0 0,1 1 0,-1 0 0,0-1 0,0-2 0,-1-1 0,0 0 0,-1 1 0,0 0 0,-1 2 0,1 0 0,-1 1 0,-1 0 0,0 0 0,-1-8 0,-2 0 0,1 1 0,-2 1 0,1 4 0,-1 1 0,-1 1 0,0 0 0,-2 0 0,0 0 0,0 1 0,-2-1 0,1 2 0,-1 1 0,-1 0 0,0 0 108,1 2 1,-1 1 0,-1 0-1,0 0 1,-5-8 0,-1 0-1,-1 1 1,-1 1 0,0 1-1,-2 1 1,1 0 0,-2 1-1,-1 1 43,0 0 0,-1 1 0,-1 2 0,3 3 0,0 2 0,-1 0 1,-2-1-1,-2 0 0,0 1 0,0 1 0,1 1 0,-1 1-152,-1 2 0,0 0 0,0 2 1,2 1-1,0 2 0,-1 1 1,0 0-1,-2 1 0,1 1 0,0 0 1,-1 1-1,1 0-45,0 1 0,0 1 0,0 0 0,1 2 0,-1 0 0,1 1 0,-1 0 0,0 0 0,0 0 1,1 1-1,-1 0 0,1 0 129,-14-3 1,0 1 0,5 2 0,0 0 0,-3 2 0,0 0-267,2 1 1,1 2 161,-2-1 0,0 2 1,10 1-1,1 2 0,-3 0 1,1 1-1,1 2 0,2 1-99,1 1 1,2 1 0,0 3 0,1 0 0,2 2 0,1 1 0,0 3 0,2 2-247,1 3 1,1 2 365,2 0 0,1 1 0,-1 5 0,0 1 0,1-3 0,1 0 0,0-1 0,-1 0 0</inkml:trace>
  <inkml:trace contextRef="#ctx0" brushRef="#br0">20494 9293 4049,'-30'20'0,"0"1"0,1 0 0,-1-1 0,1 1 0,-1 1 0,1-1 0,-1 1 0,-2 3 0,-1-1 0,0 2 0,2 0 0,-1 3 0,1 0 0,0 2 0,1 0 0,0 3 0,1 0 0,1 2 0,0-1 0,3-1 0,1 0 0,0 1 0,1 1 0,2-4 0,1 0 0,0 2 0,0-1 0,1 0-679,-5 8 0,1-1 0,1 1 1,0 1 709,3-5 1,1 0 0,0 1-1,1-1 1,1 1 0,-2 4 0,1-1-1,0 1 1,1 0 0,2-5 0,1 0-1,0 0 1,0 0 0,0 1-1,1-1 1,0 0 0,0 1 0,0-1-1,1 1 59,0-1 1,1 1 0,0-1 0,0 1 0,1-1 0,-2 9-1,0-1 1,0 1 0,1 1 0,2-9 0,1 2 0,0-1-1,0 0 1,0 1 0,0 0 0,0 1 0,1-1 0,0 0-1,0 1-113,0 1 1,0 0 0,1 0-1,0-1 1,0 1 0,0-3-1,1 0 1,0-1 0,0 2-1,0-1 1,0 4 0,1 1-1,-1 0 1,1 1 0,0-1-1,0 0 1,0 0 0,0 0-1,1 0 1,0 1-13,0-1 1,0 2-1,0-1 1,1 0-1,-1 0 1,2-2 0,-1 0-1,1 0 1,0 0-1,-1 1 1,1 1 0,0 1-1,0 1 1,0-1-1,0 0 1,1-6-1,0 0 1,0-1 0,0 1-1,0 0 1,1 0 0,0 0 1,-1-1 0,1 1 0,1 0 0,-1 0 0,1 0 0,0-1 0,0 0 0,1 0 0,0 1 0,0-1 0,0 0 0,1 2 0,0-1 0,0 1 0,1 0 0,0-1 0,0 1 0,0 0 0,0 0 0,0 0 0,0 0-1,1 0 1,0 0 29,0 0 1,0 1 0,0-1-1,0 1 1,1-1 0,-1-1-1,2 5 1,0-2 0,0 1-1,1-1 1,0 1 0,-1-5-1,0 0 1,0 0 0,1 1-1,-1-1 1,1-1-198,1 6 0,0-2 0,1 1 0,-1-1 0,1 0 197,0 1 1,1 0-1,-1 0 1,1-2 0,0 0-1,0 2 1,1-1 0,-1-1-1,1 0 1,1 0-1,1 1 1,0 0 0,0-1-1,-1-2 1,1 0 0,0-1-1,0 0 39,-1-2 1,0 0 0,0-1 0,1-1 0,4 9 0,1-2 0,0-1 0,-1-1 0,1-1 0,-1-1 146,0-1 0,0-2 0,1 0-131,2 2 0,1 0 1,0-2-1,5 3 0,1-2 1,-7-9-1,0-1 0,2-1 1,-1-1-1,0-1 0,1-1 0,12 9 1,1-3-1,-2-5 1,1-2-1,2-2 1,0-2 0,1-3-1,1-1 68,0-3 0,1-3 0,-3-2 0,0-4 0,3-2 0,0-4 0,0-5 1,-2-3-77,2-5 0,-1-3 0,-3-3 0,0-4 1,-8 6-1,-1-3 0,0-1 0,0-2 1,0-2-1,0-1-2,0-2 1,-1-1-1,-1-1 1,0-1-1,-1-1 1,0 0-1,-5 5 1,1 0-1,-1 0 1,0-2-1,2-1 1,-1-1 0,1-1-1,-1 0-15,-3 6 0,-1-1 0,1 0 0,-1-1 1,1 1-1,-1 0 0,1 0 0,-1 0 1,0 0-1,1-2 0,1-3 0,-1-2 1,1 0-1,0 0 0,0 0 0,0-1 1,0 0-1,-1 0 0,1 0 0,0 0-56,0-1 1,1-1 0,-1 0-1,0 1 1,0 0 0,-1 3-1,-1 0 1,0 0 0,0 1-1,1-2 1,-2 4 0,1 0-1,-1-1 1,1 0 0,0 0-1,0 1 1,-1-1 0,0 0-1,1 1 1,-1-1 0,0 0-1,0 1-25,1-1 0,-1 1 0,0-1 0,0 1 0,0 0 0,-1 0 1,3-5-1,0 1 0,0 0 0,-1-1 0,0 0 0,-2 5 0,-1 0 1,1 0-1,-1 0 0,1-1 0,-1 0 0,0 0 0,1-1 0,-1 0 1,0 0-1,0 0 0,0-1-2,0 0 1,0 0-1,0-1 1,-1 1 0,1 0-1,-1 0 1,1-5-1,0 0 1,-1 1 0,1-1-1,-1-1 1,-1 6-1,-1-2 1,1 1 0,0-1-1,-1 1 1,0-1 0,0 1-1,-1 0 1,1 0-1,-1 0 1,0 0 0,0-1 5,0 0 1,-1 0 0,1 0 0,-1 0 0,0 0 0,0 1 0,0-6 0,1 2 0,-2 0 0,1-1 0,-1-1 0,-1 5-1,0-1 1,0-1 0,0 0 0,0 0 0,-1 0 0,1 1 0,-1-1 0,0 1 0,-1-1 0,1 0 0,-1 1 29,0-1 1,0 0 0,0 1 0,0-1 0,-1 1 0,0 0 0,0 2 0,0 0 0,-1 1 0,0 0 0,0-1 0,-1 1 0,1-3 0,0 1 0,0 0 0,-1-1 0,0 1 0,0-1 0,-1 1 0,1 0 0,-1-1 0,0 1 0,0 0 0,-1 0 31,0 0 1,0 0-1,0 1 1,-1-1 0,0 1-1,0 1 1,-1-5-1,0 2 1,-1 0 0,0 0-1,-1-1 1,0-1 0,0 0-1,-1-1 1,0 0-1,0 1 1,-1 2 0,0-1-1,-1 2 1,0-1 0,0 1 20,-1 0 1,0 0-1,0 1 1,-1 0-1,0 1 1,-2-5-1,0 0 1,-2 1-1,0-1 1,1 7-1,0 0 1,-1-1-1,-1 1 1,0 0-1,0 1 1,0-1-1,0 1 1,-1 1 0,-1-1 14,-3-7 1,0 0 0,-1 1 0,-1 0-1,2 4 1,-2 1 0,1 0 0,-2 0-1,0 0 1,-1 0 0,-1 0 0,0 1-1,0 0 1,0 1 0,-1-1 0,-1 2-13,0 1 0,0-1 0,-1 2 1,0 1-1,2 4 0,-1 0 1,0 1-1,0 1 0,-2-1 0,-1 0 1,-1 2-1,1-1 0,-1 3 1,0 0-1,0 0 0,0 1 26,-1 1 1,0 1 0,-1 0 0,1 0 0,-7-3 0,0 1 0,-1 1 0,-4 1 0,-1 0 0,-1 1 0,1 1 0,0 2 0,0 1-86,0 0 0,1 2 0,-1 1 0,4 2 0,-1 0 0,1 1 0,-3 2 1,0 1-1,0 1-95,2 0 1,0 0 0,-1 2 67,-5 2 0,-2 1 0,3 1 0,8 2 0,1 1 0,0 1 0,-5 2 1,-1 2-1,1 1 0,1 1 0,0 2 0,1 1-459,-2 3 1,2 1 0,0 1 509,4-1 0,2 1 0,-1 1 0,-5 4 0,0 2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11252 13416 8455,'-12'-37'0,"-3"0"0,-4 0 62,-5 1 0,-1 8 0,-7-3 1,-7 5 72,-5 5 0,-7 10 0,-9 8 1,26 4-1,0 2 23,-2 1 1,-1 2 0,0 2-1,-1 2 1,-3 4 0,-1 1 0,0 3-1,-1 3-338,-1 2 1,1 2-1,1-1 1,1 2-1,-7 4 1,-1 2-1,15-9 1,1 1-1,-1 0 60,0 1 0,-1 1 1,1 1-1,1-1 1,0 0-1,1 1 1,-4 3-1,1 1 1,-1 0-1,0 2 1,-1 0-1,1 1-14,-1 1 0,0 1 0,1 0 0,1 2 1,0 0-1,0 0 0,-2 3 0,-1 1 0,-1 0 1,2 0-1,-1 0 0,1 1 144,-1 0 1,1 1-1,0-1 1,4-3 0,0-2-1,0 2 1,-3 4-1,0 2 1,1 1 0,1-2-1,1 1 1,1 0 11,1 0 0,1-1 0,1 0 1,3-4-1,1 0 0,1 0 1,1 2-1,1 1 0,0 1 1,2 0-1,0 0 0,2 0 6,0 1 1,2-1 0,2 0-1,3-5 1,1 0 0,2 1-1,0 2 1,1 1 0,2-1 121,-3 16 0,5 0-164,4-15 1,2 0 0,2-2 0,4 9-1,4-1 1,-1-11 0,3 1 0,1-1-26,9 16 0,4-1 38,-7-16 1,1-1 0,3-1 0,0-5-1,3-1 1,1-1 0,2 2 0,2 0 0,0-1 25,1-2 1,0-1-1,2 0-25,6 3 1,1-1 0,1-2 0,-5-7 0,-1-3-1,2 0 1,6 3 0,1-1 0,1-1 0,0-1 0,0-3-1,1 0 3,2-2 1,0-2 0,0-1-1,-1-3 1,-1-2 0,1-1 0,3-2-1,0-1 1,0-2 0,2-2-1,0-2 1,0-1 64,0-2 0,0-1 0,0-1 1,0-1-1,-1-1 0,2-1 1,-13 2-1,1 0 0,-1-1 1,1 0-1,1 0 0,0-1 1,1 0-1,-1-1-11,1 0 0,1-1 0,-1 1 0,-1-1 0,11-4 0,-1 0 0,1 0 0,-10 3 1,1 0-1,-1 0 0,1 0 0,-2-1 0,0 0 0,-1-1 0,1 0-21,0 0 1,1-1-1,-1 0 1,0-1 0,-3 1-1,-1 0 1,0-1 0,0 0-1,1-2 1,1-1 0,0 0-1,0 0 1,-2-1 0,1 0-1,-1-1 1,0 0-47,-2 0 1,0-1 0,0 0 0,-1 0 0,0 0 0,0 0 0,0-1 0,-1 0-1,-1-1 1,0 0 0,0 0 0,-1-1 0,1 0 0,0-1 0,-1 0 0,0 0 33,0 0 0,0 0 1,-1-1-1,-1 1 0,7-9 1,-1 1-1,0-2 1,1-3-1,1-2 0,-2 0-75,-2 2 1,0 0 0,-1-1-27,1-3 0,-1-1 0,-2 0 1,-5 6-1,-1 0 0,-2-1 1,2-3-1,-2-1 0,0 0-59,-1 1 0,-2 0 1,-1-2 142,-1-1 1,-1 0 0,-3-1 0,-2 6 0,-2 0 0,-2 0 0,0-2 0,-2 0 0,-2 0 0,0 0 0,-2 0 0,-2 0 134,-1 1 1,-1 1-1,-2 0 1,-4-14-1,-4 0 1,0 18 0,-1 0-1,-3 1 1,-1 1-1,-3 0 1,-1 1-37,-3 0 1,-2 0 0,-1 2 0,-2 3 0,-1 1-1,-2 2 1,-5-2 0,-3 1 0,-1 1 0,-2 2-1,-2 1 1,-1 2-83,-3 1 0,-1 2 0,-1 2 0,-2 2 0,-2 2 0,-1 1 0,-6 1 0,-1 2 0,-2 1 0,15 3 0,-2 1 0,0 1 0,0 1-58,-2 0 1,-1 1 0,0 1 0,0 0-1,2 1 1,-1 0 0,0 1 0,-1 1 0,-5 1-1,-1 1 1,-1 1 0,0 1 0,0 0-1,0 2 1,-1 0 0,0 1-124,11-1 0,-1 1 0,-1 0 0,1 1 0,1 1 0,-10 2 0,1 1 0,0 1 0,-1 0 0,9-2 0,0 1 0,0 1 0,-1-1 0,1 1 0,0 0 0,1 1 0,-1 0 0,1 0 0,0 1-135,-10 3 1,0 1 0,0 0-1,2 1 1,1 1 0,1 0-1,0 0 1,1 1 0,1 1-1,1 0 1,0 1 0,0 0-1,2 0 1,0 2 0,1-1 0,0 2 291,2-1 0,1 1 0,0 0 0,1 1 0,2-2 0,1 1 0,-1 1 0</inkml:trace>
  <inkml:trace contextRef="#ctx0" brushRef="#br0">23129 14224 7641,'-28'-27'226,"-1"-1"0,-3-3 0,-1-2 1,-5-8-1,-2 0 0,-1 1 1,-1 2-15,1 2 1,-1 4 0,4 9-1,0 3 1,-4 1 0,-1 3-2490,1 3 1,-2 3 2093,-9 3 0,-1 3 0,3 4 0,-1 2 0,11 0 1,-1 2-1,-1 2 0,-2 0 0,-1 2 0,-1 0 44,-2 3 0,0 1 0,0 0 0,-2 1 0,1 1 0,-2 1 1,-4 3-1,-2 1 0,0 0 0,11-3 0,0 0 0,-1 1 0,0 0 139,-2 2 0,-1-1 0,0 1 0,1 1 0,2-1 0,1 0 0,-1 1 0,0 0 0,-4 2 0,-1 0 0,0 1 0,0 1 0,1-1 0,0 1 0,0 0 0,0 1-47,-1-1 1,0 1 0,1 1-1,1-1 1,5 0 0,0 0-1,1 1 1,-1 0 0,-4 2 0,0 0-1,-1 1 1,2 0 0,0 0-1,1 1 1,1-1 0,0 2 163,1-2 1,1 2-1,1-1 1,0 1 0,5-3-1,0 1 1,2 1 0,-1 0-1,0 2 1,1 1 0,1 0-1,0 1 1,0 0 0,2 1-1,-1 0 1,2 1 6,0 1 1,0 0 0,1 0 0,2 1 0,-7 8 0,2 1 0,1 1 0,7-9 0,1 1 0,0 1 0,2 0-98,-6 10 1,2 1 0,1 2 0,6-12 0,2 1 0,0 0 0,1 0 0,-2 12 0,3-1 0,0 1 0,2-1 0,1 0 0,1 0 0,2-1 0,2 1 0,0-2 12,3-2 1,1-2 0,2-1-1,4 13 1,5-2 0,5-4-1,6-2 1,5-3 0,6-2-59,6-2 1,3-2-1,2-7 1,3-2-1,-7-9 1,1-1 0,1-1-1,3 0 1,0-1-1,1-1 24,3 1 1,1-1 0,1-2-1,-2-1 1,1-1 0,1 0-1,6 2 1,2 0 0,1-1-1,0 0 1,1-1 0,0 0-94,2 0 1,0-1 0,-1 0 0,-2-3-1,0 0 1,1-1 0,2 1 0,1 0-1,1-2 1,-14-2 0,0-1 0,0 0-1,1 0 92,0-1 1,0 0-1,0 0 1,0-2-1,11 1 1,-1-1-1,2-1 1,-12-2-1,0 0 1,1-1-1,0 0 1,-1-1-1,0-1 1,-1 0-1,1-1 56,1-1 0,-1 0 1,1-1-1,-2 0 1,12-4-1,-1 0 1,1-2-1,-9 1 0,2-1 1,0-1-1,-1-1 1,1 0-1,0-1 1,0-1-1,0 0-30,1-2 0,0 0 0,-1 0 0,0-1 0,-2 0 0,-1 0 0,0 0 1,0-2-1,4-1 0,1-2 0,-1 0 0,1-1 0,1-2 0,0 0 1,1 0-1,-1-2-28,-9 5 0,0-1 0,0-1 0,-1 1 1,0-1-1,9-6 0,-2 1 0,1-1 1,1-1-1,-8 4 0,1 0 0,0-1 1,0-1-1,0 1 0,-2 0 0,1-1 1,-1 0-1,0 0 0,0 0 62,0-1 0,0 0 0,0 0 0,-1 0 0,-1 0 0,6-4 0,-2 1 0,0-1 0,0 0 0,2-3 0,1 0 0,0-1 0,-2 1-768,-3 3 0,-1 0 0,0 0 0,0 0 579,-1-2 0,1 1 0,-1-1 1,-3 1-1,2-2 0,-3 0 1,0 0-1,0-3 0,0 0 1,-1-1-1,-1 1 0,-2-1 1,-1 1 227,0 0 1,-2-1-1,-1 1 1,-4 3-1,-2 1 1,0-1-1,0-2 1,-1 0-1,-1-1 1,-3 2 0,0 0-1,-1-1 126,-2 1 1,0-1 0,-3 1 0,5-15-1,-3-1 1,-5 15 0,-1-1 0,-2 0-1,2-19 1,-2 0-140,-4 2 0,-3 0 0,-4 6 0,-4-1 0,-3-3 0,-5-1 0,-4 0 0,-3 2-84,-4 0 1,-4 2-1,-3 6 1,-4 2-1,8 13 1,-2-1-1,-2 2 1,-2 0 0,-1 1-1,-2 2-25,-4-2 0,-2 2 0,0 2 0,-1 3 0,0 1 0,-3 2 0,7 3 0,-1 2 0,-2 0 0,0 0 0,-1 2 1,0 0-1,-1 1 0,-1 1 0,0 0 0,-2 1 0,1 0 1,0 2-1,2 2 0,0 0 1,0 2-1,0-1 0,-4 1 1,0 0-1,0 1 0,0 0 1,-1 0-1,-1 1 0,1 1 1,-1 0 28,0 1 0,-1-1 0,0 2 0,2-1 0,3 0 0,1 0 0,0 1 0,0 0 0,-3 0 0,1 1 0,-1 0 0,1 1 69,-10 0 1,0 1 0,-1 0-48,13 0 0,-2 0 0,1 1 0,2 0 0,-5 1 0,2 2 1,-1 0-1,-6 1 0,-1 1 0,0 0-421,4 1 1,0 1 0,0-1 206,0 1 0,-1 1 0,3 0 0,8 1 0,2 1 0,0 0 0,-1 0 0,-1 2 0,1-1 181,1 2 0,1 0 0,0 1 0,0 0 0,1 0 0,0 0 0,-11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32421 1195 8227,'-7'-25'0,"-4"-5"0,-5-5 0,-3 2 0,0 5 965,5 7 0,-2 11-879,6 5 1,1 3 0,-1 4-1,-1 5 1,1 10 0,-3 13-19,-4 10 0,-1 2-422,-8 5 1,2-3 0,-2 6 0,5-4 7,3-4 0,4-13 1,7-1-13,12-8 0,13-12 0,20-20 0,11-14 232,12-13 1,4-8 0,7-3 0,-36 23 0,-1-1 43,1 0 0,0 1 1,27-24-1,0 0 0,-7 9 140,-13 11 1,-17 17 411,-15 19 0,-18 16 1,-21 18 685,-7 1-976,2-5 0,-6 5 0,10-5 0,1 0 10,2-6 0,12-4-627,-2-9 343,18-8 0,1-1 0,18-8 0,5-6-66,4-9 0,8-2 0,3-6 0,-1 1-167,-3 4 1,-11 9 0,-7 6 288,-7 8 1,-8 6 0,-15 11 0,-12 7-8,-10 7 0,-3 0 0,-8 5 0,0-2-35,6-3 1,10-2 79,7-1 0,10-15 0,4-3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16163 5250 8291,'-71'-47'0,"4"1"0,6 4-185,4 6 1,11 16 0,1 12-1,1 11 890,-1 13-456,1 7 0,-15 13 0,3 4-295,-5 6 0,-1 1 1,25-17-1,-1 3 0,-3 2 1,-2 1-6,-5 4 0,-1 1 0,1 3 0,-1 3 1,-6 3-1,-1 1-2422,-2 1 0,0 1 2500,-1 6 0,1 0 0,8-5 1,2 1-1,3 4 0,3 2 0,4 0 1,5 2-9,5 1 1,5 0 0,6-7 0,4 1 0,4 6 0,2 1 0,4-3 0,3-2 209,3 0 0,3-1 0,4-3 0,4-2 0,6 3 0,4-2 0,1-1 0,2-1-29,3-4 0,3-2 0,2-4 0,3-3 0,5-4 0,2-3 0,3-2 0,3-3-74,5-4 1,0-3 0,-1-2 0,0-3 0,7-2 0,2-3 0,-1-2-1,0-3-47,2-1 1,-1-3-1,-4-1 1,1-2 0,2-1-1,1-3 1,2-1 0,-1-3-98,0-2 1,-1-3 0,-2-3 0,-1-2 0,-5-1 0,-2-1 0,-4 0 0,-1-1-105,-3-1 0,-3-1 0,22-22 0,-2-11 0,-12-5 170,-9-4 0,-9-4 0,-9-12 1,-12 36-1,-3 0-72,-1-4 0,-2 0 0,-1 0 0,-3 0 1,-4 0-1,-3-1 101,-1 3 0,-4 0-49,-5-5 0,-6 1 0,-3 10 0,-5 2 0,-5-4 0,-5 1 0,-3 3 1,-3 1-106,-5 1 1,-2 3 0,-2 7 0,-3 4-1,-8-1 1,-1 4 0,-6 4 0,-1 5-449,-5 2 0,0 4 0,-2 2 0,-1 3 1,22 2-1,-1 3 0,1 1 525,-26 4 0,1 3 0,2 3 0,1 3 0,7 0 0,1 1 0</inkml:trace>
  <inkml:trace contextRef="#ctx0" brushRef="#br0">3978 9053 13724,'0'-17'0,"0"-4"0,4-5 841,6-4 0,16-3 0,25-2 0,19-3 365,-25 17 1,3 1-1139,7-1 0,5 1 1,15-4-1,4 2 1,5 0-1,3 0-618,-26 8 0,0 0 0,0 1 0,24-3 1,0 2-1,0-1 0,-1 0 454,-7 2 0,0 2 109,8 0 1,-2 1 0,-22 2 0,0 0-1,8 0 1,0 0 0,-4 1 0,-1-1 127,-3-1 0,-1 2 0,-8 2 0,1 1 0,5 1 0,1 1 1,-2 1-1,1 0 19,1 1 0,-1 0 1,-7 0-1,-1 0 1,6 1-1,0 0 1,-1 0-1,0 1-243,1 1 0,-2 0 0,-4 2 1,0 0-1,1-2 0,1-1 0,-2 1 1,-1 0-310,-1 0 1,-1 1-1,33-3 1,-35 3 0,1-1 391,-1 1 0,-1-1 0,42-1 0,-13 3 0,-3-3 0</inkml:trace>
  <inkml:trace contextRef="#ctx0" brushRef="#br0">20377 7372 22869,'-30'-77'-2258,"9"2"0,6 33 0,-1 0 150,-14-33 1864,13 30 0,-2 2 0,-25-5 0,-12-10 1196,-7 14-2888,-17 11 1940,-1 24 1,30 9 0,-2 2 0,-2 5 0,-1 4-72,-2 2 1,-1 3 0,0 3 0,0 2 0,-7 4 0,-1 1 0,0 1 0,1 2 81,-2 1 0,2 1 0,3 0 0,0 3 0,-7 5 0,-2 2 0,0 3 0,-1 1 243,0 2 1,1 0 0,8-2 0,1 1 0,-1 4 0,0 2-1,2 1 1,2 2-14,2 2 0,2 1 0,8-2 1,2 2-1,-3 4 0,2 1 0,4 0 1,2 0-44,4 1 0,3 0 0,6-6 0,3 2 0,4 7 0,2 1-30,3-5 1,2 0-214,4 3 1,5-1 0,15 22 0,4-42 0,5-1-520,6-6 0,4-1 371,10 5 1,4-5 0,6-16-1,4-4 1,7 3 0,4-2 121,2-4 0,4-5 118,15-1 0,1-4 0,-3-6 0,0-4 0,-18 1 1,1-1-1,1-1 0,2-2 0,2-1 0,0-2-54,3-2 1,-1-1 0,0-2 0,-4 0 0,-2-3 0,2 0 0,2-3 0,2-2-1,-1-1 1,1-2 0,0-1 0,0-3 129,1-2 0,0-2 1,-1 0-1,-3 0 1,-2-1-1,1 0 0,3-4 1,1-1-1,-2-1 1,-6 2-1,-1 0 0,-2-1-25,-5 2 0,0-1 0,-4 0 0,15-16 1,-3-2-1,-20 17 0,0-1 0,0-1 0,-3 1 1,0-1-1,-1 0-39,18-22 0,-4 0 0,-11 6 0,-4 1 0,-5 1 0,-4 0 321,-7 7 1,-4-2-403,-3-6 1,-8 1-1,-21-28 1,1 38-1,-4 0 1,-9 4-1,-5 2-56,-8 2 1,-4 4-1,-4 3 1,-5 3-1,-14-1 1,-5 2-621,-4 3 1,-4 2 558,18 8 0,-2 1 0,0 2 1,2 4-1,0 2 0,-2 0 0,-4 1 1,-3 1-1,0 1 0,-2 1 1,-1 2-1,-1 1-80,-2 1 1,0 2 0,0 2 0,5 2 0,1 1 0,-1 3 0,-6 3 0,0 2 0,0 1-347,5 1 1,2 0 0,-2 2 560,-6 2 0,-1 0 0,3 2 0,11 0 0,3 0 0,-2 2 0,-7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20204 8519 7056,'-67'-33'95,"0"0"0,-5-4 0,2 0 1,9 4-1,0 0 0,-5-2 0,-1 0 1,5 5-1,0 2 53,0 3 1,0 3 0,4 6 0,-1 1-633,-11-1 0,-2 0 0,5 2 1,-2 1 384,-6-3 0,-2 0 0,4 2 0,-1 0 1,-3 0-1,-1 0 0,-7-1 0,-1 1 0,25 4 0,-1 0 0,0 2 0,0 0 0,1 1 0,-2 1 0,-7-1 0,-2 0 0,-1 1 0,0 2 0,-1-1 0,0 2 70,-5 1 1,0 0-1,1 1 1,2 0-1,2 0 1,-3 1-1,-11 1 1,-2 0-1,0 1 1,22 0 0,0 0-1,0 1 1,0 0-61,0 1 0,1 1 1,0 1-1,0 0 0,-1 2 1,0 0-1,0 2 0,-1-1 1,-1 1-1,0 0 0,0 1 1,-1 0-1,-1 1 1,-1 0-1,1 0 0,-1 1 131,-1 1 0,-1 0 0,0 1 0,2-1 1,6 1-1,0-1 0,1 0 0,-1 1 1,-7 2-1,-2 0 0,1 1 0,-1 0 1,3 0-1,-1-1 0,1 1 0,0 1-15,-2 0 0,0 0 1,0 1-1,1 0 1,5 0-1,2 0 0,-1 1 1,0 0-1,-5 2 1,-1-1-1,1 1 0,-1 0 1,1 0-1,0 0 1,0 0-1,0 1-14,2-2 0,-1 1 0,1-1 0,1 1 0,1 1 0,0-1 0,1 1 0,-1 0 0,0 0 0,0 1 0,0 0 0,0 0 0,1 1 0,-1 0 0,0 1 1,1-1-12,0 1 0,0-1 0,0 1 0,1 0 1,5-2-1,1 1 0,0 0 0,-1 1 1,-5 3-1,-1 0 0,0 1 0,0 1 1,1-1-1,1 2 0,0 0 0,0 1 0,-2 1 1,0 1 0,1 1 0,1 0 0,4-2 0,1 0-1,1 1 1,0 1 0,-3 1 0,0 2 0,0-1 0,0 1-260,2-1 1,1 0 0,-1 0-1,0 1 298,-3 3 0,-1 2 0,1-1 0,2 1 0,-10 7 0,1 1 0,1 0 0,15-9 0,-1 0 0,0 0 0,1 1 81,-14 11 0,2 1 1,-1 1-153,13-11 1,-1 2 0,2 0-1,2-2 1,-2 4 0,3-1-1,-1 1 1,-4 5 0,0 0-1,2 1 1,4-2 0,2 0-1,1 0 46,2-1 1,1 1 0,2 0 0,4-5 0,2-1 0,2 2 0,0 2 0,2 1 0,2 0 0,1-1-1,1 0 1,3 1-53,-11 27 1,5-1 0,5-4 0,3 0 0,6 6 0,3 2 0,2-2 0,3 0-23,1 0 0,4-2 0,3-5 0,3 1 0,5 5 0,2 2 0,4-3 0,2 0 16,4 0 1,2-1 0,3-4 0,3-1 0,6 4 0,4-1 0,2 1 0,2 0 40,4-2 0,3-2 0,3-3 1,3-1-1,-16-21 0,1-1 1,1 0-1,2 1 0,1 0 1,1 0 31,2 1 0,2-1 0,1-1 0,-1-5 0,1-1 0,3 0 0,6 5 0,3 0 0,1-1 0,2-1 0,0 0 0,2-1-27,3 1 0,1 0 1,1-2-1,-2-2 1,0-1-1,2 0 1,7 1-1,2-1 1,0 1 38,-20-11 0,0 1 0,1-1 1,1-1-28,3 2 0,1-2 0,1 1 0,-1-1 0,-3-1 0,-1 0 0,1-1 1,0 0-1,4 0 0,2 0 0,-1 0 0,1-1 19,-3-1 1,0 0 0,1 0 0,1-1-56,9 2 0,3-1 1,-1 0-1,-2-1 0,-12-4 1,-2 0-1,0-1 0,3 0 1,8 2-1,2-1 0,2-1 1,-1 0-1,1-1 1,1-1-1,-1 0 0,2-1 33,2 0 1,2-1-1,-1-1 1,0 0-1,-4 0 1,-1-2 0,1 0-1,1-1 1,6 0-1,1-1 1,1-1-1,0 0 1,-16-2 0,0 0-1,0 0 1,0-1-1,0 0-8,1 0 1,0-1-1,0 0 1,0-1-1,0 0 1,-1 0-1,0-1 1,0 0-1,1-1 1,0 0-1,3 0 1,1 0 0,0 0-1,0 0 1,0-1-1,1 1 1,0-1-1,1 1 1,-1-1-1,1 0-53,0 0 1,1 0 0,1 0-1,-2 0 1,0-1 0,-6-1-1,-1 0 1,-1 0 0,1 0-1,1-1 1,6 1 0,1-1-1,0 0 1,0-1 0,0 1-1,-2-1 1,1 0 0,-1 0-1,1 0 1,0-1 49,1 0 1,0 0 0,1 0 0,-1-1-1,-1 1 1,-4 0 0,-2 0 0,1 0 0,0 0-1,0-1 1,5 0 0,0-1 0,1 0 0,-1 0-1,1 0 1,-1-1 0,1 0 0,-1 0 0,1 0-1,-2 0-7,-1-1 0,0 1 0,0 0 0,-1-1 0,0-1 0,-1 0 0,-1-1 0,0-1 0,1 0 0,-1 0 0,2-1 0,-1-1 0,1 0 0,0 0 0,0-1 0,1-1 0,0 0 0,1-1 0,-1 0 0,0 0 14,1-2 1,0 1 0,0-2 0,0 1-1,-2-1 1,-5 0 0,-1 1 0,-1-1-1,0-1 1,1 0 0,4-3 0,0-1-1,1 0 1,-1-1 0,0 0 0,-2 1 0,0-1-1,-1 0 1,1 0 0,-1 0-14,0 0 0,1-1 0,0 0 1,-2 0-1,0 0 0,9-5 0,-2-1 1,0 0-1,0-1 0,4 0 1,0-1-1,0 0 0,0-1 0,-2 0 1,1-2-1,-1 0 0,-1 0-32,-1-1 1,-1-1-1,0 0 1,-1-1 0,-3 2-1,-1-1 1,0-1-1,0 0 1,-1-2 0,1-2-1,-1 0 1,0-1 0,-1 2-1,-1-1 1,0-1-1,-1 1 45,0 0 1,-1-1 0,-1 0 0,-2 1-1,-7 3 1,-1 1 0,0 0 0,-1-2-1,2-3 1,0-1 0,-1-1 0,0 0-1,-4 2 1,-1 1 0,-1-1 0,0-1 98,13-13 1,-1-1-1,-2-1 1,-6 4-1,-2 0 1,-2-1-1,-1-3 1,-2-2-1,-2 0 1,-1 0-1,-1-1 1,-3 0-12,-2 1 0,-2-1 0,-2-1 0,-4 2 0,-2 0 0,-3-1 0,1-4 0,-3-2 0,-2 0 0,-2 0 0,-3 0 0,-1-1-5,-3-1 1,-1 0 0,-3 1 0,-1 4 0,-2 1 0,-2-2 0,-3-6 0,-4 0 0,-1-1 0,-2 0 0,-2-1 0,-2 1-106,-2-2 1,-2 0-1,-3 1 1,-3 1 0,-3 2-1,-3-1 1,-4-3-1,-3-1 1,-3 1 0,8 17-1,-1 0 1,-2 1-1,0 0-40,-2 0 0,-1-1 0,-1 1 0,-2 1 0,-1 1 0,-1 1 0,-1 0 0,-1 0 0,-2-2 0,-2 0 0,-1 1 0,0 0 0,-4-2 0,0 2 0,-1-1 0,-2 1 37,-2-1 1,-1 0-1,-2 1 1,1 1-1,2 5 1,0 2-1,-2 0 1,0-1-1,-7-4 1,-1 0-1,-1-1 1,0 2-1,0 0 1,0 1-1,0 1 1,-1 1 64,-1-1 0,-1 1 0,-1 0 0,2 1 0,4 3 0,1 1 0,-1 0 0,-1 0 0,-3-1 0,-2 1 0,0 1 0,0-1-139,2 1 0,1 1 0,0-1 0,-3 0 92,9 5 0,-1-1 1,-2 0-1,2 1 0,2 2 1,-5-2-1,3 3 0,0 0 1,-2 0-1,-5-4 0,-2 0 1,-1 0-1,2 1-116,5 3 1,1 2 0,-1-1 0,0 0 80,-6-3 1,-1-1-1,1 0 1,1 3 0,-7 0-1,3 2 1,-3 0 0,14 4-1,-1 0 1,-1 0 0,0 1-1,1 2 1,0 1 0,0 1-1,0 2-37,0 1 0,0 1 0,1 1 0,0 2 0,-16-3 0,1 3 1,0 1-1,-3 3 0,-1 1 0,1 2 70,1 1 0,0 2 0,0 1 0,-3 1 0,1 0 0,1 3 0</inkml:trace>
  <inkml:trace contextRef="#ctx0" brushRef="#br0">14984 14916 8390,'-64'16'0,"-6"-13"-64,-4-15 1,20-4-1,9-3 1,13 5 0,11 6-1,4 1 550,1 3 1,-1 4-763,-4 5 1,-4-1-1,-8 6 1,-5 4 377,-10 5 0,-9 2 0,-13 9 1,-7 7 101,36-16 0,2 1 0,2 4 1,2 3-1,-4 5 0,1 3 1,2 3-1,2 2-141,2 3 0,3 1 1,6-3-1,4 1 1,5 4-1,4 0 1,3 0-1,3-1-43,5-1 0,4-1 0,14 37 0,23-7 0,14-14 13,13-12 1,10-20 0,-32-15 0,2-3-1,3-3 1,1-4-158,2-2 0,0-4 0,-2-7 0,-1-5 0,4-5 0,0-3 261,-2-4 1,0-3-247,9-6 0,0-5 0,-9 0 0,0-2 0,7-6 0,-1-2 370,-6 1 0,0-1-225,7-7 0,-3 0 0,-18 10 0,-2 0 0,6-3 0,-2 1 87,-6 3 0,-2 2-63,-6 6 0,-4 3 1,-1-7-1,-18 14 1,-15 7 95,-15 7 1,-4 2 0,-17-4 0,-8 2-158,-11 4 0,-1 1 0,-21 6 1,39 0-1,-1 0-73,-3 1 0,0 1 0,3 0 0,0 0 0,-4 2 0,-1 0 0,0 1 0,0 1-124,-1 2 1,0 1 0,2 0 0,1 2 0,-1-1 0,0 1 0,3 1 0,2 0-193,-38 12 1,23-2 0,0 5 0,16-1-1604,17-4 1993,16-1 0,0 5 0,6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2831 4637 9203,'-16'0'-386,"0"-7"330,0-4 1,1-3-1,-1-1 1,2-1 448,3 0 1,-3 6-1,6-1-243,-1-1 1,4 5-1,12 2-243,8 3 1,5 2 0,11 0 0,8 2 26,4 3 1,11 2-1,4 5 1,5-1 23,5 1 0,5-3 0,11 1 0,-39-4 0,1-1 16,3-1 0,0 0 0,0 3 0,2-1 1,2-3-1,0-1 0,1 0 0,0-1 33,0 0 0,-1 0 1,1-1-1,0 0 1,1 0-1,0 0 164,-3 0 0,1 0-95,11 0 1,-2 0-1,27 0 1,-35 0 0,0 0 101,-3 0 0,0 0-145,5 0 0,0 0 0,-8 1 1,0 0-1,5 0 0,0 1 1,0 1-1,1 1 11,-2 1 0,1-1 1,1-1-1,0-1 1,1 2-1,0 1 0,1-1 1,0 1-29,1-1 1,-1 0 0,-4-1 0,1 0 0,7 1 0,1 0 0,-3 1-1,1-1-10,1 1 1,0-1-1,-4-2 1,0 1-1,5 1 1,0 1-1,0-1 1,1-1 3,-2-1 1,0-1 0,-1 3 0,-1-1 0,1 0 0,-1 0 0,1-1 0,-1 1-1,2 0 1,-1 1 0,-6-1 0,1 1 0,5 1 0,0 0 0,1-1 0,-1-1-30,3 1 0,-1-1 0,-5-2 1,1 0-1,3 1 0,1 1 1,0-1-1,0 0 15,2 0 1,0 1 0,-2-2 0,0 0 0,6 1 0,0 1-855,-7-2 1,-1 0 857,8 2 0,-1 1 1,-17-3-1,0 1 1,10 3-1,2 1 0,-1-1 1,-1 0-2,-1-1 1,-1 1 0,-3 2 0,-1 0 0,2-3-1,0 1 1,0 0 0,0 0-13,2 0 0,-2 0 1,-7 0-1,0 1 1,7 2-1,0 0 1,-1 0-1,-1-1 56,-1 2 1,1-2 0,-6-1 0,0-1 0,6 0 0,0 0 0,1 0 0,1 1-34,0-2 0,0 0 0,-8 2 1,0 1-1,3-4 0,0 0 0,0 2 1,-1-1 9,0 2 1,0 0 0,-3-1-1,-1-1 1,2 1 0,0-1-1,0 0 1,-1 1-15,0-1 0,-1 0 0,33 2 0,-33-1 0,1 0 1,-1 0-1,-1 1 66,40 2 1,-5 5 0,-4-6 0,3 0-20,3-1 1,-4 7-1,5-5 1,-5 1 7,-4-4 1,-3 2-1,5 0-223,0 2 159,6-5 1,-19 8 0,7-5 0,2 2-75,3 3 1,-8-3 0,9-1 0,-3 1 150,-1 0 1,-10-4 0,15 4 0,0-1-57,3 1 0,-6-5 0,10 1 0,2-3-2,-39-2 1,-1 0 0,41 0 0,-40 0 0,0 0 0,43 0-3,-1 0 0,-5-2 1,5-2-1,-44 2 0,1-1-24,2 2 1,-2-1-1,32-5 1,7 1 769,-3 3-754,-36 2 1,0 0 0,31 1 0,7-2 181,-8-3-173,13 3 0,-25-5 0,19 6 5,0-5 1,7 5 1,-12-6 0,3 5 0,1-1-21,-1-3 1,-3-4-1,5 3 1,-3 0 90,-1 0 1,-11-5 0,8 3 0,-2 0 2,-5 4 1,-7-2 0,-5 0 0,0 0 0,0 0 1,-4 0 0,3 3 0,-1-1-21,2 2 0,-6-1 0,17 1 0,1-4-2,2-2 0,-9 4 1,2-4-1,-2 2-250,0 4 1,-3 1-1,-4 0 1,-2-1 515,-1-3 1,-11 1-1,7 5-667,-1 0 213,-1 0 0,-3 0 0,-2 0 0,0 0 14,1 0 1,1 2 0,3 1-1,-1 3-441,-2-3 0,1 6 1,6 1-1,2 4-1213,-1 2 1754,-4 7 0,22 8 0,-3 9 0</inkml:trace>
  <inkml:trace contextRef="#ctx0" brushRef="#br0">6698 8409 11245,'0'-16'-1120,"0"1"752,0-1 1,0 9 0,0 7 228,0 9 0,-1 5 256,-5 1-61,-2 8 1,-8-6-1,0 6 309,0 0-300,1-6 0,-3 13 0,-1-4 46,-2 4-53,-7 1 0,9 8 0,-7 1 0,-2 2-16,-2 0 0,4 1 0,0 8 1,-2 1-7,-2-1 1,4-2 0,1-2-1,1 0 0,-1 0 1,-1 2 0,-5 0 0,-1 0-29,1-3 1,-1-3 0,1 4 0,0-1-6,-1-4 1,6-4 0,0-6 0,-2-1 18,-2 0 1,4 1 0,0-2-1,-2-1 37,-2 3 0,4-8 0,1 9 1,1 1-80,-1-1 1,6-4-1,-2 6 1,4-3-43,1-1 1,6-8 0,1 7 0,0-4 40,0-2 1,6-3 0,-2 4 0,3-3-63,2-2 1,0-3-129,0-1 99,0-8 1,2-1 67,3-7 0,-2 0 1,8 0-1,1 0 27,2 0 1,2 0-1,-1 0 1,3 0 12,3 0 0,-4 0 0,6 0 0,0 2 1,3 3 0,-2-3 0,3 5 1,1-2 14,1 1 0,8 1 0,1-4 136,3 2-105,1 1 0,1-6 0,3 0 1,3 0 7,-1 0 1,3-2 0,0-3 0,3-6-4,2-3 1,-6 0 0,3 2 0,-2 1 9,1-1 0,-8 4 1,3-3-1,-4 1 294,-2 1 1,-6 0 0,-7 6 0,0-3-86,-6 3 0,3-4 0,-4 2 0,0-1-240,1-1 0,-4 6 1,3-6-1,-2 1 11,2 1 0,-4-2 0,4 4-111,-3-2 40,5-1 1,-6 5-1,4-3 1,-4-1-9,-1 1 0,0 3 0,0 1 0,-1 0-13,1 0 0,0 0 1,-1 0-1,1 0 165,0 0 1,0 0 138,-1 0 1,-4 0-74,-1 0 0,-6-7 0,1-4-210,-3-3 0,-2-2 0,2 1 0,1-1-153,2 0 0,2-1 1,-1-2-459,4-2 509,11-7 0,-2 1 0,7-7 285,2-3-134,2-7 0,7 9 1,-1-7-1,-1-1 16,-1-3 1,-1-1 0,2 0-1,0 0 18,-6 0 1,3-2 0,-8 0 0,2-2-5,1 1 0,-8 9 1,2-4-1,-4 5-55,-1 5 1,-7 2 0,-2 3 0,-2 2-28,0 2 0,0 5 0,-5-3 1,0-1-68,0 1 0,2 4 1,2-1-395,1 4 456,7 1 0,-3-1 0,5-2 67,-4-2-47,4 0 1,-5 3 0,7 1 0,0-2 38,-1-1 1,-4 6-1,-1-8 40,2-1 0,-5 11 1,-1-4 6,-5 2 0,-1 5-152,0-1 1,-1 5 0,-5-4-39,-4 2 1,-4 2 0,-4 5 65,-2 0 1,2 0 0,-3 0 0,2 0 43,-2 0 0,2 1 0,-8 3 0,0 1-30,-3-1 1,-2-1 0,1 1 259,0 1-211,-8 0 1,2-3 0,-6 1-1,-4 3 3,-2-3 1,1 4 0,-9 0 0,-4 2 37,-6 3 1,4-3 0,-6-1 0,-5 1 43,1 0 1,-2 0 0,-2 1-1,2-3-20,1 0 0,11-5 0,-3 3 0,0-3-42,1-2 0,11 2 0,5 1 0,0 2-66,0-1 0,11-2 1,-3-1-1,10 3-252,5 1 1,10 5-1,-1-3-384,3 2 537,-4-5 1,15 8 0,-6-5 90,2 2 0,9-6 0,6 4 0</inkml:trace>
  <inkml:trace contextRef="#ctx0" brushRef="#br0">9528 6523 17953,'-10'31'-442,"-1"1"1,1-6-1,-4-2 1,2 1-223,1-1 0,1 3 766,-6 4 0,6-5-64,-1 0 0,1-5 0,-4 5-128,3 2 4,-3 2 1,4-4 0,-10-1 72,0-3-25,-1 6 0,3-10 0,-1 3-2,-2-4-35,0-8 1,14-4 0,9-8-27,12-2 0,8-8 0,10 5 0,-1-3 20,1 1 0,1 1 1,4-3-1,6 1 37,8-1 0,-6 3 1,8 1-1,4-1 23,8 0 1,7-1-1,6-4 1,3 1 11,3 3 1,-8-1 0,5-6 0,-3-2 9,-3-2 1,-10-2 0,0 4-749,-4-2 723,4 0 0,-10 0 1,5 0 32,-8 2 5,15 1 0,-20 1 0,17-2 0,1-2 15,0 2 1,-8-1 0,8 3 0,0-2-13,-1-1 1,-8 6-1,4-7 1,-6 4 23,-4 1 1,-9-1-1,6-2 1,-2-4 29,1-2 1,-10 6-1,-1-3 1,4 1-23,4 0 0,-4-6 0,4 6 0,-4 1-76,-4-3 1,-9 4 0,7-6 945,-3 2-892,3-4 0,-14 9 0,6-3 189,-3 4-180,13-6 1,-14 5 0,11-2 0,-1 2-55,4 2 0,-5 6 0,5-1 0,-2-1-76,-5-2 1,3 4 0,-8-1 0,-2-1 100,-5-2 0,-9 0 1,2 2-1,-2 1-102,-4-1 0,-1-2 1,-2-2-1,0 1-35,0-1 0,0-1 0,0-3 1,2-1 23,3 2 1,2 2 0,5-1 0,-2-1-243,3-2 0,-5-2 1,3 2-139,1-5 382,2-3 1,0 1 0,-2 0 0,-3-2 71,-2 2 1,0 0-1,-3-2 1,1 2-46,-2 2 0,-1 5 0,-4-3 0,-1-1-35,-2 1 1,-2 8 0,3-3-52,-1 0 0,-2 1 0,3 6 91,-1 2 0,-7 6 0,1-1 75,-3 3 1,-3-3-1,-2 0 1,-4 1 37,-1 2 0,-8 2 0,-6 2 0,-4 2 45,-7 1 0,-7 7 1,-12-1-1,-7 4-17,-7 6 0,-2-3 1,39-7-1,-1 0 0,-1 0 1,0-1 5,-2 1 0,1-1 0,2 3 0,0 1 1,-3-3-1,0 0 0,2 1 0,0-1 20,-1 0 0,1 1 0,4-1 1,-1 0-1,-4-1 0,0 0 0,0 0 1,0 1-38,0-2 0,0 1 1,1-1-1,-1-1 0,-2 0 1,-1 0-1,0 0 1,1 1 19,-2 2 1,1-1-1,3 0 1,0 0 0,-6 2-1,-1 0 1,3 0 0,-1-1-34,1-1 0,1-1 0,6 0 0,1-1 0,0 0 0,-1 0 0,-40 6 22,6-3 1,14-4-1,6-7 1,7 0-62,6 0 0,9 0 1,1 0-1,3 0-18,1 0 1,6 0 0,1 0 0,1 0-35,0 0 0,4 0 1,-1 0-93,4 0 29,8 0-40,-5 0 227,12 0 0,-5 1-183,7 5 0,2-5 1,2 6-160,1 0 1,0-3 0,-5 6 193,0 2 1,0 2 0,0 2 0,0 0 8,0 0 1,-2 6-1,-1 4 1,-2 6 5,1 5 1,1-1-1,-1 10 1,-1 4-25,1 4 1,3-1 0,1 4-1,0 5-185,0 4 0,0 7 0,0 8-297,0-3 445,0 4 0,-2-14 0,-3 6 1,-6-1 79,-3-3 1,-1-12-1,-1 1 1,0-7-187,0-6 256,8-10 0,-6 10 0,5-6 0</inkml:trace>
  <inkml:trace contextRef="#ctx0" brushRef="#br0">8994 10185 8194,'-32'-38'-406,"1"-4"1,8-7 0,7-3 334,10-4 0,4 8 1,5-9-333,8 6 579,6-3 0,16 2 0,4-9 0,7-6-89,6-3 0,1 0 0,-22 32 0,0 0 0,1-3 1,1 0 36,2-2 0,0 0 1,1-1-1,0 1 0,4-2 1,1 1-1,2 0 0,0 2-113,2-1 1,0 0 0,0 5-1,1 1 1,4-2 0,0 1-1,3 2 1,1 1 107,1 1 1,-1 2-1,0-1 1,-1 1-1,2 1 1,-1 1-1,1 0 1,1 0-24,-1 1 1,0 1-1,-1 2 1,1 1-1,6-1 1,1 1-1,0 2 1,0 1-30,3 0 0,-2 2 1,-4 5-1,0 2 0,4 0 1,0 2-1,0 3 0,1 2-50,-2 2 0,0 3 1,0 0-1,-1 3 1,0 2-1,1 3 1,-1 3-1,-1 4-54,-1 4 1,-2 3 0,-9-1 0,-2 3 0,3 6 0,-1 2 0,-5 0 0,-2 2-34,-1 2 0,-2 2 0,-6-1 0,-1 1 0,1 1 1,-2 1-1,-3 1 0,-1 0-35,-2 1 1,-2-1-1,11 37 1,-12-4 0,-6 2-16,-8 0 0,-10-14 1,-8 11-1,-8-2 98,-10 0 0,-4-8 1,-9 5-1,-5 1-3,-5 2 0,-2-2 1,22-33-1,-2 0-485,5-3 1,-2 0 559,-7 2 1,-1-1-1,-28 17 1,23-21 0,-1-2 187,0 0 1,-2 0-129,-7 4 1,0-2 0,5-8 0,-1-2 0,-5 2 0,-1 0 188,2-3 1,-2 1-266,-14 7 1,-1 0 0,10-11 0,-1 0 0,-14 7-1,-2 1 1,3-1 0,-1 0-46,1 1 1,0-1-1,6-2 1,-1 0 0,-6 5-1,-1 1 11,0-1 0,0 1 0,0 0 0,1 0 0,5 0 0,0 0 0</inkml:trace>
  <inkml:trace contextRef="#ctx0" brushRef="#br0">9230 11851 8559,'0'-15'-1025,"0"-1"234,0 0 911,0 7 0,1-3-70,5 7-154,-5 0 149,6 12 0,-7 1 1,0 10-81,0 3 75,0 3 0,0 9 0,-1 4-165,-5 5 125,5 3 1,-8 4 0,5 4 0,-3 4-5,-1 4 0,2 4 0,-4 3 0,-1 6 0,3 2 0,-1-2 0,6-3 0,-3 1-3,3 0 1,1-6 0,4 2 0,1-3-22,3-2 0,6-6 0,-2-1 1,4-2 0,2-3 0,1-9 0,3-7 0,1-7 11,-2-7 0,-2-6 0,-1-3 38,0-1-31,6-8 0,-1 4 0,9-7 39,3 0-38,9 0 1,0-5 0,9-2 35,1-2-29,15 6 0,-6-9 1,16 5-1,5-2 5,3-3 1,-4 3 0,3 0 0,1 1 60,-1-1 1,-9 4 0,4-6 0,-4-1-31,-5-2 1,-13 4-1,6-1 1,-2-1 10,1-2 0,-3-2 1,0 0-1,2 1 3,-1-1 1,1-1-1,4-3 1,-1-2-54,-3-3 0,-6-1 1,1-4-1,-1 2 66,1 2 1,-9 5 0,2-3-47,-3 1-1,10 2 1,-14 0-1,8 0-73,-6 2 67,1 1 1,-4-2 0,4-3 0,-1-2-7,-2-3 1,-11 4-1,2 0 1,0-1-55,1 1 1,-10-1-1,6-1 1,-4 5 26,-2 4 1,-3 6 0,4 1-1,1-1-101,4 2 0,-6-5 0,11 6 0,2-5 22,1-2 1,-1 1-1,3-11 1,0 1 76,1-1 0,0-4 1,7-10-1,-1-4-20,0-1 1,-5 0-1,-2-3-34,-2 0 57,6-7 0,-5 3 0,1-3-257,-9 5 261,-6-1 0,-10 15 0,1-6 19,0 3 0,0-13 0,-1 2 0</inkml:trace>
  <inkml:trace contextRef="#ctx0" brushRef="#br0">13113 10672 8524,'-16'-31'-175,"6"-6"0,-1 1-318,-1 1 1,4 2 0,-3 3 404,-1 4 0,-2 10 0,-2 11 1,0 3 20,1 2 1,-3 7 0,-1 3-1,-4 4 86,-1 2 1,-2 5-1,-6 0 1,-3-2 40,-7-1 1,2-3-1,-14 1 1,-5 0-16,-4 0 0,-2-1 1,-10 1-1,-7 1-32,37-6 0,-1-1 0,1 0 0,-1 0 0,-11 3 0,-1 2 0,-3 1 0,0 1-153,-6 2 0,1 2 0,1 2 0,0 3 0,-6 2 0,-1 1 0,-2 5 0,0 2 98,-1 4 1,0 1 0,-1-1 0,1 2-1,0 1 1,0 1 0,0 0 0,0 1-64,0 1 1,1 1 0,8-5-1,0 1 105,-8 4 0,1 1 0,3-6 0,2 1 0,-1 1 0,2 1 0</inkml:trace>
  <inkml:trace contextRef="#ctx0" brushRef="#br0">20660 17242 8430,'9'0'-1395,"-2"-7"1352,0-1-73,-5-1 104,5 2 0,-7 14 0,0 5 0,-2 7 4,-3 8 0,1-1 1,-5 4-1,1 4-3,-1 5 0,0-2 0,-1 3 0,4 0 9,5 0 0,1 0 1,0 2 2,0-5-1,7-4 0,1-2 0,10-1 0,3-4 10,5-5 1,7-3-1,6-4 1,6-2 32,4-2 1,3-6 0,11 1 0,2-3-1,3-2 1,-5 0 0,7-2-1,3-3 7,1-6 0,-8 3 0,2-1 0,4 0-10,1 0 1,-8 6-1,6-2 1,-6 3-3,-2 2 1,-7 0 0,8 0-1,-1 0 35,-3 0 0,-6-5 0,2-2 0,0 0-1,0 0 0,1-5 0,4 3-165,-3 0 119,3 2 1,-8 2 0,6 0 136,0 1-139,6-5 1,-14 8 0,5-5-29,-2 5 2,5 1 1,-3 0 0,5 0 0,-1-2 40,-3-3 0,-3 3 0,7-3 0,4 3 35,0 2 0,-6 0 1,-3 0-1,0 0-10,0 0 1,-6-2 0,1-1-1,-4-2-5,0 1 1,-6-3 0,9 2 0,1 0-40,-2-2 0,7 3 1,-2-5-1,0 2-42,-1 4 0,-8 1 0,6 2 0,-6 0 148,-3 0 1,-7 0-1,2 0 0,-4 0-100,-2 7 0,1-3 0,-3 4 102,-2-1-77,2-1 0,-6-5 0,5 3 0,-2 1 5,2-1 1,-3-3-1,-1-1 1,0 0-84,1 0 1,-4 0 0,5 0 50,2 0 0,-5 0 0,-2 2-55,-4 3 0,-1-3 0,-2 5 1,-2-2-17,-1 0 1,-3 2 0,5-3 34,-3 1 1,1 2-161,4-2 165,-6-3 0,5 5-250,-4-7 241,4 0 0,2 0 1,0 0-743,0 0 342,-1 0 416,1 0 0,7-7 0,1-2 0</inkml:trace>
  <inkml:trace contextRef="#ctx0" brushRef="#br0">12170 11443 8558,'-28'52'0,"-7"2"-207,-9 2 1,2-2 0,-14 7 0,25-28 0,0 1-211,-3 1 0,-1-1 287,0 0 0,-3-1 0,-6 5 0,-1-1 0,-2-2 0,-2 0 161,-4 1 1,-1-1 0,6 0 0,-2-1 0,-7 1-1,-1 1 1,2-1 0,0 0 3,-1-1 1,1-2-1,4-2 1,1-2-1,-2-1 1,1-2 0,0-1-1,1 0-199,1-3 1,0-1-1,6 0 1,1-1 163,-2-3 0,1-1 0,-40 11 0,0 1 0,40-13 0,-1 0 0,-1 0 0,-1 1 0</inkml:trace>
  <inkml:trace contextRef="#ctx0" brushRef="#br0">10739 11773 12885,'35'-53'0,"7"6"0,14 5-37,14 9 1,7 19 0,-33 10-1,2 5 1,2 3 0,-1 6-269,1 3 1,0 3 0,-2 2 0,0 3-1,3 2 1,-2 3 0,-1 0 0,-2 2 69,-1 2 0,-3 3 0,-6 0 0,-1 2 0,2 4 0,0 2 0,-2 1 0,-2 2-123,0-2 1,-2-1 18,16 34 0,8-5 1,-13-7-1</inkml:trace>
  <inkml:trace contextRef="#ctx0" brushRef="#br0">7595 10327 9609,'-16'0'-324,"0"0"0,6 0 0,-1 0-181,-1 0 453,-2 0-45,5 0 0,2 1 147,7 5 1,2 2 0,3 8-66,6 0 1,-4-1-1,-2 3 1,-3 1 0,-2 2 0,1 2 0,3-2 0,1 5-37,-1 4 1,-3 1 0,1 1 0,2 1 20,1 3 0,7-1 1,-3 5-1,1 1-110,1-1 0,1-4 1,7 5-1,2-1 73,-2 0 1,-1 0 0,-2 2 0,1-5 4,4-4 0,-9-5 1,4 0-1,-2 2 117,0-3 1,0 1 0,-2 4 0,-3-1-39,-2 1 1,-2 6 0,-5 4 0,0 5-22,0 6 1,0-3 0,0 8-1,0 3 31,0 5 1,0-5 0,0 4 0,-2 0 27,-3-1 1,2-8-1,-6 5 1,0-3-8,0-2 1,-1-9-1,-6 4 1,2 1-17,4 2 1,-4-1 0,3 2 0,-3 1-24,-1 0 1,-1 2 0,2 3 0,2 0-7,1 2 0,6-2 0,-6 11 1,1-1-15,1 1 1,-3-9 0,5 1-1,0 1-23,0 0 1,-5-4 0,3 5 0,-1-3-5,-1 0 0,8-16 0,-3 5 1,3-4 1,-2-3 1,3-8-1,-3-4 1,3 0 1,2 0 0,0-1 0,0 6 1,0-3 8,0-5 1,0-2-1,0 3 1,0 1-4,0-1 0,0-3 0,0 2 1,2 4-15,3 5 0,-3-2 1,3 3-1,-3 2 7,-2 3 0,0-1 0,0 10 0,0-2 20,0 1 1,0 1 0,-2-4 0,-2 5 9,-1 0 0,-7-2 1,1 3-1,-3 1-6,-1 5 1,2-8-1,0 9 1,-3-1-23,4 5 33,-4-10 0,7 18 0,-7-10 0</inkml:trace>
  <inkml:trace contextRef="#ctx0" brushRef="#br0">5110 11160 12989,'-15'-6'-556,"-1"1"1,0-7 0,0 3-179,1 0 346,6 3 1,0 7 451,4 4 1,3 4 0,-3 7-1,3 1-59,2 4 1,-1-1 0,-3 4 112,-1-1-95,0 12 0,5-13 0,0 13-116,0 0 127,0 14 1,0-5 0,0 12 0,0 0-2,0-1 0,0-2 1,0 4-1,0 3-3,0 1 0,5-3 0,2-3 1,0 1-145,0 0 1,3 2 0,-5 1 0,1-1 114,1 0 1,-6-15 0,5 13 0,-5-2 37,-1 0 1,0-8 0,0-1-1,0-1-62,0 1 1,0-6-1,-1 6-1,-5-5 44,5 11 0,-6-13 0,7 13-263,0 0 232,0 6 1,0 1-1,0 6-49,0-1 27,0 18 1,0-20-1,0 14 1,0-4-38,0 1 0,5-18 0,2 11 0,2-4-199,3-3 201,2-13 0,2 14 0,-1-10 1</inkml:trace>
  <inkml:trace contextRef="#ctx0" brushRef="#br0">5268 12700 8555,'21'-10'-1200,"-1"-1"984,8 8 1,-3-10 0,6 8-1,1 2 165,-1 1 59,1-5 0,4 5 0,3-3 28,1 3 1,4 9 0,5 2 0,1 1 18,1 1 0,-2-2 1,10 3-1,2-2 3,-1 2 1,-4-3 0,3 0 0,4-2-5,2-4 1,-4-1-1,5-2 1,-3 0-32,0 0 0,-2-2 0,11-3 0,1-5 36,4-4 1,-11 1 0,8 1-100,-6 0 64,16-12 1,-23 18 0,14-8 68,-9 6-74,8-5 1,-27 12-1,9-5 93,-4 5-104,-1 1 0,-15 1 1,-2 3-1,-3 1-3,-3-1 1,-2-3 0,-1 1-1,-8 2-449,-5 1 38,-8 0 406,3-5 0,-21 0 0,-4 0 0</inkml:trace>
  <inkml:trace contextRef="#ctx0" brushRef="#br0">7500 12464 11866,'16'0'-702,"0"2"1,-1 1 347,1 3 1,0 4 0,0-3 0,-1 2 284,1 3 1,-6 2 0,1 2 0,1 1-74,2 4 0,-5-3 0,-4 4-46,-3 1 161,-2 2 1,-2 1-1,-5-2-254,-9-1 133,-6 5 0,-15-5 0,-1 5 0,-3-4 93,-2-1 0,-3 5 0,-1-4 1</inkml:trace>
  <inkml:trace contextRef="#ctx0" brushRef="#br0">5708 12763 8552,'0'-26'-28,"0"-1"0,0 1 0,0-5 1,2-1 219,3 1 1,-2 5 0,6 1 441,-2 3-598,-2 1-344,-5 12 0,-9 2 1,-4 9-1,-10 3 162,-7 5 0,0 10 0,-12 2 1,-1 3 193,-3 3 0,3-4 0,-1 1 0,0-1-5,6 1 0,3-1 0,5 2 0,4-3-76,5 0 0,9-6 0,3 6 0,2-2-60,4 0 0,8 0 1,7-6-1,9 1-11,11 0 0,2-1 0,12 1 0,6 0-202,8 0 306,-1-8 0,25 13 0,-4-3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6768 10832 18728,'-46'0'-610,"6"-1"0,-6-2 1,0-1 1039,-5 2 0,5 0 1,-15 2 149,-2 0-629,28 0 1,0 0 0,-28 0 0,28 0 0,1 0 0,-2 0 0,-1 0 20,-1 0 0,-1 0 0,3 0 0,0 0 0,-5 1 0,-2 0 0,1 0 1,0 2 12,-3 0 0,0 2 0,3 0 0,-1 0 1,-2 1-1,-1 0 0,1 0 0,0 0-106,2 0 1,-1 0-1,1 0 1,0 0-1,-2-1 1,-1 0-1,0 0 1,0-2 10,-1 0 1,1-2 0,4 0-1,-1-1 1,-1 1 0,-1-2-1,2 1 1,1 0 26,0 1 1,1-2 0,6-1 0,1-2-1,-2-1 1,-1-2 0,3-2 0,0-2 24,2-2 1,0 0 0,1-1 0,0 0 0,-26-19 0,3-3-129,2-1 1,6 2-1,-5-8 1,2 2 339,1 3 0,10 0 0,4 1 1,3-2-252,5 1 1,11 2 0,7-6 0,8-1 23,8-4 0,12 1 0,17-9 1,-14 25-1,3 1 111,4-2 1,2 0 0,0 1 0,2 1 0,5-4-1,3 1 1,1-1 0,2 0-132,2 1 1,0 1 0,3-2 0,2 1 0,3 1 0,2 0-1,-17 9 1,0 1 0,0 0 142,3 1 1,0-1 0,0 2 0,-1 0-1,0 1 1,2-1 0,4-2 0,0 0-1,1 1 1,0 0 0,1 2 0,-1-1-52,2 1 1,0 1 0,-1 1 0,-4 2 0,-1 1 0,0 0-1,2 1 1,-1 1 0,0 0 0,-1 0 0,0 2 0,0 0 114,20-3 0,-1 1 1,-1 1-1,-1 0 0,0 3 1,0 1-1,2-1 0,0 1-1,1 0 0,0 1 0,-6 3 0,1 0 0,5 0 0,0 0 0,-2 2 0,-1-1-117,-1 1 1,1 0-1,-5 1 1,-1 1-1,2 0 1,-1 2 0,0 2-1,-1 2-28,-2 0 0,-1 1 1,-4 0-1,-1 2 0,0 0 1,0 1-516,-4 0 1,1 0 406,6 2 0,-1 1 0,-11 0 0,-1 1 0,4 1 0,1 1 0,-2 0 0,-2 1-19,-2 0 0,0 2 0,-5 0 1,-1 1-1,-1 3 0,-2 1 1,-1 0-1,-1 1-53,-2-1 1,-2 2-1,-2 0 1,-3 1-1,10 31 1,-7 2 91,-8 0 0,-7-9 0,-10 3 0,-9-5 221,-8 1 1,-15-5 0,13-20 0,-2-1 0,-4 2 0,-2-2 90,-4 0 0,-1 0 1,-4 3-1,-1-1 1,-8 0-1,-2 1 1,-4 1-1,0 2-107,15-10 1,-1 0-1,0 0 1,0-2-1,0 0 1,-2 1-1,-5 2 1,-1 0 0,-2 1-1,-1-1 1,0 0-1,-2-1 3,-2 2 0,-2 0 0,1-2 0,1-2 1,0-1-1,-1-1 0,-3 2 0,0 0 0,-1 0 1,1-2-1,0 0 0,0 0-6,0-2 0,1 0 0,1-1 0,2 1 0,0 0 0,0 0 0,-1 0 0,0 0 0,0 1 0,0-1 0,0 1 0,1 0 28,0 0 1,0-1-1,2 1 1,5-2-1,2 1 1,0-1-1,-2 2 1,-1 1-1,1-1 1,4 0-1,0-1 1,0 1-111,1 0 0,0 0 0,0 1 0,-1-1 0,0 0 0,0 0 0,-1 2 0,-1 1 0</inkml:trace>
  <inkml:trace contextRef="#ctx0" brushRef="#br0">11110 14566 8092,'5'20'-217,"3"0"1,-2-3-1,1 5 1,0 6-23,-1 5 1,-3 8 468,1 14 1,-5 5-379,-3-23 0,0 1 0,-3-1 1,-1 2-1,-5 6 0,-2 2 0,-1 2 1,-1 1 198,-1 1 1,-2 0 0,-3 2-1,-3 1 1,-2 1 0,-1 0-1,-1 1 1,-2 0-121,0 1 0,-2-2 0,2-4 1,-2-1-1,-4 4 0,-2 1 1,0-2-1,-1-1 84,-1-1 0,-1-1 0,2-3 0,-2-1 0,12-15 0,-2 1 0,-1-1 0,1 0 0,-1 0 0,0 0-16,-16 15 1,-1-2-1,17-15 1,0 0 0,-1 0-1,0 2 1,-1-1 0,0 1-671,2-2 1,0 0-1,-1 1 676,-6 4 0,-1 0 0,1-1 0,-9 7 0,1 0 0,10-10 0,-2 0 0,0 0-121,3-2 0,-1-1 0,0 0 70,-2 1 0,-1 0 1,1-2-1,-17 8 0,0-2 1,15-9-1,0-1 0,-1 0 1,-1 0-1,-1-1 1,0 0-48,-1-2 1,0-1-1,0 0 1,0 0 0,0-2-1,-1 0 1,-3-1 0,0-1-1,-1 0 1,0-2 0,-1 0-1,0-1 138,-1 0 0,-1-1 0,1-2 0,2 0 0,1-2 1,-2 0-1,-4 0 0,-1-1 0,0 0 0,1-1 1,-1 0-1,0 0 14,-1-1 1,0 0 0,1-1-1,3 0 1,1-1 0,-1 0-1,-1-2 1,-2 0 0,1-1-1,-2 0 1,0 0 0,0-1-36,-1 1 1,1 0 0,0 0-1,1 0 1,0 0 0,0 0-1,-1 2 1,-1 0 0,1 0-1,-1 0 1,1 0 0,-1 0 26,0 0 1,0 0 0,2 0 0,4 2 0,1 0 0,-2 0 0,-4 0 0,-1 1 0,0 0 0,2 0 0,0 0 0,1 1-83,-1 0 1,0 0 0,2 0 0,3-1 0,2-1 0,-1 0 0,-1-1-1,-1 1 1,1-1 0,2-1 0,0-1 0,1-1-17,2-1 1,1-1 0,0-1-1,-19-4 1,2-4 0,20 0-1,2-1 1,-1-2 0,-18-8-1,1-3 14,2-2 0,4-3 0,6 1 0,2-3 0,-2-4 1,1-3-1,2 0 0,2-1-19,1-3 0,1 0 1,7 2-1,2-1 1,2-5-1,2-3 1,2-2-1,3-1 54,3-3 0,4-1 0,3-1 0,4-2 0,2-4 0,3-2 0,3 20 0,2-1 0,2-1-2,1-3 1,2-1 0,2 0 0,3 2 0,2-1 0,2 0 0,4-9 0,3-2 0,1 1 0,-4 16 0,1 0 0,1 1 0,1-1 33,2 0 0,1 0 0,1 0 0,0 1 0,8-10 0,1 1 0,2 1 0,-7 12 0,1 0 0,1 0 0,1 1 0,1 0 0,1 0 0,0 1 0,2 0-7,-1 0 0,2 2 0,0 0 0,0 0 0,1 3 0,0 0 0,1 1 0,1 1 0,1 0 0,1 1 0,1 0 0,0 1 0,-1 1 0,1 1 0,0 0 0,1 1 13,-1 0 1,1 1 0,0 1 0,0 1 0,13-5 0,1 3 0,0-1-1,-10 6 1,1-1 0,1 1 0,0 1 0,0 1 0,1 1 0,0 0-1,1 2-19,1 0 0,0 1 1,1 1-1,0 0 1,-4 3-1,-1 0 1,1 0-1,0 2 1,3 1-1,1 1 1,0 0-1,-1 2-15,0-1 1,0 1-1,-1 1 1,2 0-47,1 0 1,2 0 0,-1 2-1,-1 2 1,11 2 0,-2 4 0,1 0-1,-14 0 1,0-1 0,-1 1-1,0 1 26,14 3 1,0 0-1,0 2 0,-12 0 0,2 2 0,-1 0 0,-2 0 0,4 4 0,-3 0 0,2 1 0,4 3 0,2 2 0,-2 0 0,-3 0 0,-1 0 0,-2 1-41,-1 0 1,0 1 0,-2 0-1,-6 0 1,0 0 0,-2 1 0,1 1-1,-2 0 1,0 2 0,-2 0-1,-1 1 1,-2 1 36,-1 0 1,-3 1-1,-1 1 1,11 19-1,-5 2 1,-3 2-1,-4 3 1,-12-18-1,-1 1 1,-2 2-61,-1 1 0,-2 2 1,-2-1-1,-3 0 1,-1 1-1,-2 1 0,-1 6 1,-1 3-1,-2 1 1,-1 1-1,-1 1 0,-3 0 78,-1 4 0,-3 0 0,1 1 0,1-15 0,-1 1 0,1 0 0,-2 1 0</inkml:trace>
  <inkml:trace contextRef="#ctx0" brushRef="#br0">24586 1629 8716,'-43'-4'0,"-5"0"-48,-5 1 1,5 5 0,-8 6-1,1 8-283,0 5 1,3 3 181,-3-1 0,1 2 23,21-11 1,-2 0 0,1-1 0,0 1 0,-3 1-1,0 0 1,-3 0 0,-1 0 73,-4 1 0,0-1 1,3-1-1,-2-1 1,-7 3-1,-1-1 1,0 0-1,0 0 56,-2 1 0,-1-1 1,2-2-1,-1 0 0,-2 1 1,0 0-1,-2-1 0,0 0 127,-2 1 1,1 0 0,0-1 0,0 0 0,-3 3 0,0-1 0,-3 0-1,0-1-93,21-5 0,-1 0 0,1-1 1,-17 5-1,-1-1 0,16-3 0,-1-2 1,0 1-1,1 0 0,0-1 1,0 1-80,0-2 0,-1 1 0,0-1 0,-17 4 0,0-1 0,17-4 0,-1 0 0,0-1 0,1 2 0,-1-1 0,1 0 46,0 0 1,0 0 0,1 0 0,-3 0 0,0 0 0,0-1 0,-1 1 0,0 0 0,-1 0 0,-2 0-1,0 1 1,-1-1-17,-1 0 1,0 0 0,0-1 0,5 1-1,0-1 1,-1 1 0,-5-2 0,-2 1 0,1-1-1,0 0 1,1 0 0,-1-1-74,0 0 0,0-1 0,1 0 0,4 0 0,2-1 1,-1 0-1,-3 0 0,1 0 0,0 0 0,0 0 1,1 0-1,-1-1 93,3 0 1,0 0-1,0-1 1,1 0 0,2-1-1,-1 0 1,0-1-1,0-1 1,0 0 0,0-1-1,0 0 1,0-1 33,0 0 1,0-1-1,1 1 1,-15-4-1,1 0 1,17 3-1,-1-2 1,0 1-1,-19-5 1,0 0-147,0-2 1,0 0-1,5 2 1,0-1 0,-2-3-1,1-2 46,2 1 1,0 0 60,-4-1 1,2 1 0,9 1-1,1 1 1,-3-1 0,-1 0-1,2 0 1,0-1-20,1 0 1,2-2 0,3 1 0,2-2 0,-2-1 0,2-2-1,2 1 1,1 0 30,0-2 0,2 0 0,6 1 0,2 0 0,-1-2 0,1-2 0,4 1 0,0 0-55,3-1 1,2-1 0,2 2 0,2 0 0,-10-28 0,4-1 380,6 0 1,11 7-1,-1-8 1,7 4-311,5 4 1,9 4 0,12 1 0,11-2-32,10 2 0,-14 24 0,2 0 0,5-1 0,3-1 0,5-1 0,2 1 9,7-2 0,0 1 0,1 2 0,1 1 0,-11 6 1,1-1-1,2 0 0,0 0 0,1 1 0,1 0-34,2-1 1,2 0 0,-1 1-1,-1 2 1,0 0 0,1 0 0,6 0-1,2 0 1,0 0 0,3 1 0,0-1-1,1 1-76,-17 4 1,1 0-1,0 0 1,0-1-1,1 1 1,0-2-1,0 1 1,1 1 0,2 0-1,1 1 1,0 0-1,0 0 91,-1 0 0,0 1 0,-1-1 1,3 0-134,7-1 0,3-1 0,-1 1 0,-3 0 0,-10 3 0,-2 1 1,0-1-1,2 1 0,7-2 0,3 0 0,0 0 0,-1 0 165,-1 1 1,0 1-1,0 0 1,1 0-17,4 0 0,1 1 0,0-1 0,-2 2 1,-8 0-1,-2 0 0,0 0 0,0 1 1,5 0-1,1 0 0,0 0 0,1 0 1,0 0-1,0 1 0,1 0 0,-1 0 19,2 0 1,0 0-1,-1 0 1,0 0-1,-4 0 1,0 0-1,-1 0 1,1 0-1,4 0 1,0 0-1,1 0 1,-1 1-1,-1 0 1,-1 0-1,0 0 1,1 1-50,-1 1 1,0 0 0,0 0 0,-1 0 0,-4 0 0,-2 1-1,1 0 1,1 0 0,4 1 0,1 0 0,0 1 0,0 0 0,-1 0-1,-1 1 1,1 0 0,-1 0 54,-2 0 0,0 0 0,0 0 0,-1 1 0,-4-1 0,-2 0 0,1 0 0,-1 1 0,2 0 0,-1 0 1,0 1-1,0 0 0,0 0 0,0 1 0,-1 0 0,1-1-30,-1 1 0,0 0 0,-1 1 0,0-1 0,10 5 0,-2 0 0,1 0 1,3 1-1,-1 0 0,0 1 0,-3 0 0,-2 0 0,0 1-68,-2-1 1,-1 2-1,-1-1 1,-5-2 0,-2 1-1,1 0 1,0 3 0,0 0-1,-1 1 1,-1-1 0,-2 0-1,0 1-4,15 9 1,-3 0-1,-9-2 1,-2 1-1,-1 2 1,-2 2-1,-4-1 1,-2 0 209,-3 0 0,-3 0 1,-6-3-1,-2 1 1,-5 1-1,-2 0 1,3 30-128,-10 3 1,-17-9 0,1-22 0,-3 0 0,-6 0-1,-4-1 104,-4 1 1,-4-1 0,-5-1 0,-3 0 0,-7 2 0,-3 1-1,14-10 1,-2 1 0,-1-1 0,-3 1 1,-2 0 0,0-1 0,-1-1 0,0 0 0,-2-1-1,-6 2 1,-1 0 0,0 0 0,-2-1 0,-1 1 0,0-1-128,-1 0 0,-2 0 1,1 0-1,2-4 1,1 0-1,-3 1 1,11-4-1,-1 1 1,-1-1-1,-1 1 1,0-1-1,-1 0 1,0 0-1,0-1-12,-1 1 0,-1-1 0,1 0 0,1 0 0,-11 3 0,2 0 0,-1-1 0,-2-1 0,-1 0 0,1 1 0,1-1 0,0 1 0,0 0-165,1 1 0,0 0 0,1-1 186,7-3 0,2-1 0,-2 2 0,-7 3 0,-2 2 0,2-1 0</inkml:trace>
  <inkml:trace contextRef="#ctx0" brushRef="#br0">28511 1498 8225,'-9'-17'797,"-3"-3"-525,-2-7 1,2 5 0,0 0 0,0 3 231,0 5 1,4 6-330,0 4-257,0 3 1,0 3 0,0 6 0,-2 9-178,-5 9 0,-2 7 0,-9 10 1,-11 11 179,13-22 1,0 1 0,0 0 0,-2 0 0,-6 6 0,-2 0 0,-2 3 0,-1 1-34,-2 2 0,-1 1 0,-3-2 0,-1 0 0,-4 3 0,0-1 0,0-1 0,0 0-26,-1 0 0,0-1 1,7-5-1,1-2 0,-5 3 1,-1-1-1,5-3 0,0-2 120,3-2 1,1-3 0,5-6 0,1-1 0,4-1 0,1-1 0,-22 15-479,7-6 1,11-7 495,0-7 0,4-7 0,3-4 0,1-2 0</inkml:trace>
  <inkml:trace contextRef="#ctx0" brushRef="#br0">27322 1700 8835,'13'12'0,"3"0"0,5 3 334,6 5 0,2 7 0,8 17-231,4 7-183,-13-18 1,2 2-1,-4-1 1,1 1 0,6 2-1,2-1 248,-1-3 1,1-1-136,4 5 1,0-2-1,-7-14 1,-1-1-1,4 5 1,1 0-1,-3-3 1,1-1-98,-1-1 0,0-1 0,21 15 0,-2-1 1,-6 1 70,-5-1 1,-9-4-1,1 2 1,-6-1-78,-4 1 0,-6-4 0,2 5 0,-2 1-293,-3 1 0,0-2 0,-3-1 363,1-2 0,-2-2 0,-1-3 0,0 0 0,-1 0 0</inkml:trace>
  <inkml:trace contextRef="#ctx0" brushRef="#br0">28809 2913 8000,'-19'-12'1000,"-3"1"1,13 4 0,-2 6-1001,4 7 0,9 13 0,4 11 0</inkml:trace>
  <inkml:trace contextRef="#ctx0" brushRef="#br0">19257 2771 8332,'20'-14'0,"0"-1"0,1-4 0,7-3 0,5 0 212,5 3 0,7 3 1,9-3 393,6 2-747,-24 6 0,1 1 1,-3 3-1,2 1 1,3-2-1,1 0-216,-2 1 1,1 1 281,5-1 0,0 2 0,-9 1 1,-1 1-1,5 1 0,0 0 1,-3 1-1,0 1 105,0-1 1,0 2 0,-3 1-1,1 1 1,4 1 0,1 1 0,1 2-1,1 0-64,0 0 0,1 1 1,-2 1-1,0 0 1,4-2-1,0 0 0,1 1 1,1 0 48,1-1 0,1 1 0,-1 0 0,0 1 1,6-1-1,2 0 0,0-1 0,0 0 20,1 0 0,0-1 0,-2-1 1,-1-2-1,6 1 0,1 0 1,2 1-1,0-1-102,3 2 1,0-1 0,-7-1 0,0-1 0,5-1-1,1 1 1,0-1 0,0 0 101,3 0 0,0 0 0,-5 2 0,1 0 1,-17-2-1,1-1 0,-1 1 0,21 1 0,0 1 17,-1 0 1,0 1 0,-5-2-1,1 1 1,-17-2 0,1 1-1,0-1 1,1 1 0,0 0 0,-1 1-23,1-1 1,0 1 0,-1-1 0,20 1 0,-1-1 0,-19-1 0,1-1-1,-1 1-617,-1 0 0,0 0 0,1-1 607,8 0 1,1-1-1,-1 1 1,11 2-1,-1 0 1,-14-1-1,1-2 1,0 1-17,-4 0 0,-1 1 0,1-1 7,5 0 0,1 1 0,-2-1 0,10-1 0,0 0 1,-14 0-1,1 0 0,1 0 0,-1 0 0,0 0 0,0 0-88,-2 0 0,1 0 0,-1 0 0,20 0 0,0 0 0,0 0 0,0 0 0,0 0 1,-1 0 77,-1 0 0,-1 0 0,-4-1 0,-1 1 0,5-1 0,0-1 0,-3 0 0,-1-1 9,-1-1 1,-1 1-1,-6 2 1,0-1 0,-1 0-1,0 0 1,-2 2-1,-1-1 73,-2 1 1,-1 0 0,-3 0 0,-2 0 0,-2 0 0,-1 0-1,31 0-32,-3 0 1,-11 0 0,1 0 143,-8 0-308,0 0 1,-14 0 0,0 0-1,-7 0-109,-5 0 0,-7 0 1,-5 0-1108,1 0 2341,2 0-1012,-16-5 0,-2-2 0</inkml:trace>
  <inkml:trace contextRef="#ctx0" brushRef="#br0">26787 2890 8209,'-23'-22'0,"2"-1"0,1-1 314,-1 3 0,4 10 0,1 12-314,3 10 0,-4 11 0,-2 9 0</inkml:trace>
  <inkml:trace contextRef="#ctx0" brushRef="#br0">22302 2521 22766,'6'-12'-277,"0"4"0,6 1 1,1 1 779,3-1 0,0 3 0,5-2 0,3 0-331,1 4 0,-1-4 0,6 1 0,1 0-152,-1 0 0,-2-1 0,2 4 0,1-4 47,-1 0 1,-1 3 0,4-2-1,2 1-52,-2 0 0,1-4 0,4 4 0,2 0 39,-2-1 0,-1 2 1,-1-3-1,1 0 44,3 4 0,-6-1 0,3 0 0,-1-1 116,-3 2 1,-4-4 0,2 2 0,1 2-242,-1 1 0,-2-1 1,-6 0-1,1-2 87,0 1 0,1-2 0,0-1 0,2 1 7,-1 0 0,-6-3 0,6 4 0,1 0-45,-2-1 0,-4 3 0,-1-2 1,1 3-131,2 1 0,-5 0 1,-2 0-1,-2 0 100,2 0 1,-5 1-1,3 2-42,1 1 0,1 0 1,0-4 62,3 0 0,-1 0 0,-2 0 1,-3 1-131,-1 3 0,1-2 1,1 2-1,2-3-46,-1-1 0,-2 0 0,-1 1 0,0 2-67,0 1 1,0 0 0,-1-3 0,1 2 65,0 1 1,-4 0 0,0-4 0,1 0 205,2 0 0,-3 0 0,0 0 0,1 0 161,2 0 1,1 0 0,-1 0 0,1 0-19,0 0 1,-3 0 0,3 0-177,6 0 0,-5 0 0,3 0-116,2 0 1,-3 1 0,-2 2 0,-3 1 59,4-2 0,-2 0 0,3-1 0,-1 1 202,-2 2 0,1 0 1,1-4-1,2 0 3,-1 0 1,-2 0-1,0 2 1,2 0-233,0 2 1,1 0-1,-4-4 1,1 0 96,3 0 1,-2 0 0,1 0-1,-1 0 7,-2 0 0,1 0 0,1 0 0,2 0-3,-1 0 1,-1 0-1,1 0 1,1 0 96,-2 0 0,1 0 353,1 0-352,2 0 1,-3 0 0,-4 0 0,0 0 93,0 0 1,-3-4-1,-1 0 163,3 2 1,0 0 0,2 2-453,0 0 0,-4 0 0,0 0 1,1 0-134,2 0 0,-3 2 0,0 0-114,1 2 1,0 2 0,0-4-232,-1 2 347,0 0 0,0-2 1,0 0-97,1 2 1,-2 0 0,1-4 311,1 0-121,-4 0 0,6 0 153,-3 0 15,-3 0 0,6 0 1,-3 0 84,2 0 1,2 0 0,0 0-235,0 0 1,-4 0 0,0 0-25,1 0 1,2 1-1,1 2-471,-1 1 0,-3 0 0,-1-3 240,-2 3 0,5 3 1,-4 5-1</inkml:trace>
  <inkml:trace contextRef="#ctx0" brushRef="#br0">25466 5256 8407,'28'-1'-254,"0"-3"0,9-7 1,0-5 341,4 2 0,4 1 1,5 2 731,2 3-828,-19 3 1,1 0 0,29-1-1,-25 2 1,1 0 0,-1 2-1,-1 0 37,1 1 0,-2 1 0,-1 0 1,-1 0-1,4 0 0,-1 0 1,1 0-1,0 1 45,-2 1 1,-1 0 0,-1-1 0,0 1 0,0 1 0,0 2-47,0-1 1,1 1-117,7 1 1,-1-1-1,-5-1 1,0 0 0,6-1-1,0 0 53,-1 0 1,0 0 43,9-1 1,1-1 0,-10 0 0,1-2 0,9 1 0,1 0-1,1 0 1,1 0 8,0 1 1,0-2 0,-3 0-1,-1-1 1,1-1 0,1 0-1,-1 1 1,1-1 36,0 0 1,-1 1 0,-3-1 0,1 0 0,0 2 0,1 0 0,-5-1-1,0 0 43,-3 0 0,-1 1 0,-6 0 1,0 1-1,3 0 0,0 0 1,-1 0-1,-2 0 214,30 0 0,-7 0 0,-4 0 0,0 0-191,0 0 1,-7 0-1,-2 0 1,-6 0-250,-4 0 1,-10 4 0,1 0 0,-1-2-63,-4 0 0,-1-1 0,-5 2 0,1 1-290,-2-2 0,3 1 0,-1 0-1435,-1 1 1915,8-1 0,-3 3 0,9 0 0</inkml:trace>
  <inkml:trace contextRef="#ctx0" brushRef="#br0">29558 5244 8312,'-20'-24'0,"0"1"0,11 12 0,4 14 0,10 18 0,8 13 0,11 14 0</inkml:trace>
  <inkml:trace contextRef="#ctx0" brushRef="#br0">27607 10024 9751,'-59'-11'34,"-1"-5"1,-4 0 0,31 9 0,0 0 192,-33-2-354,25 5 0,1 2 0,5 5 0,1 1 1,-5 1-1,0 2 430,4 1 0,0 2-287,-3 6 1,1 1-1,-20 14 1,25-11-1,1 2 1,-1 2-1,1 1-132,2 2 0,0 1 1,-1 4-1,1 1 0,-2 5 1,1 2-1,-1 3 0,0 1 76,-1 4 1,2 1 0,2 0 0,0 2 0,-3 6 0,0 2 0,10-18 0,0 0 0,0 0-115,-1 3 1,0 1-1,1 0 1,1-1-1,0 0 1,0 1-1,0 3 1,0 1 0,0 1-1,0 0 1,1 2-1,1-1 149,1 1 1,1 0-1,0 0 1,1 0-1,0 1 1,1 0 0,2 2-1,1-1 1,1 1-1,0 1 1,1 0 0,1 0-40,0 1 0,1 0 1,2 0-1,1-7 1,1-1-1,0 1 0,2 4 1,-1 1-1,1 0 1,1-3-1,-1 1 1,1-1 29,0 0 0,0 0 1,0-2-1,2-3 1,0-2-1,1 1 1,0 0-1,1 1 0,1-1 80,3 21 1,2-1-87,3-1 1,2 0 0,-2-4 0,2-1 0,1 1-1,1 0 1,0 1 0,1 0 23,1 0 1,-1 0-1,2-6 1,0-1 0,3 5-1,2-1 1,-1-3-1,2 0 34,1 0 0,1-1 0,-2-6 0,1-1 0,3-1 0,2-1 0,1-1 0,0-1 31,3-1 1,1-3-1,-1-6 1,1-2-1,5 2 1,2-2-1,0-3 1,2-2-40,1-3 1,2-3-1,-3-6 1,2-3 0,5 2-1,2-2 1,2-3 0,0-3 53,2-1 0,0-3 0,-1-2 0,1-1 1,4-3-1,0-3 0,2-3 0,1-4-45,-22 4 1,1-2-1,-1-1 1,0 0-1,0-1 1,0-2-1,4-2 1,1-1 0,0-2-1,0 0 1,0 0-1,1-1-107,0-2 0,0 0 0,0-1 1,-2 1-1,0-1 0,0 0 0,6-4 1,0-1-1,1 0 0,0 0 0,0-1 1,0 0 95,0-1 0,-1 0 0,0 1 0,-6 2 1,-2 0-1,1 0 0,2-2 0,-1 0 1,0 0-692,-2 1 1,-2 0 0,1-1 598,6-4 0,1 0 1,-4-1-1,-10 5 1,-3-1-1,2 0 1,4-3-1,2-2 0,-2 1 1,-2 0-1,0-1 1,-2 0 46,-1 0 1,-1-1 0,-1 1-1,-4 1 1,-1 1 0,0-1-1,1-3 1,-1-1 0,-1 0 0,0-1-1,-1 0 1,-1 0 42,-1-1 1,0 0 0,-2 0-1,6-17 1,-1-2 0,-11 19 0,1-2-1,-2 1 1,0-2 0,-1 0 0,-1 0 3,-1-2 1,0 0 0,-2 0-1,-2 2 1,-1 1 0,-1-1-1,0-4 1,-1-2 0,-1 1 0,-1 0-1,-1 1 1,0 0 4,-2-2 0,-1 0 1,-1 1-1,-3 4 0,0 0 1,-2 0-1,-1-6 1,-2 0-1,-1-1 0,-2 2 1,0-1-1,-2 2 0,-2 0 1,0 1 0,-1 0-1,-1 2 1,-1 0 0,-1 1-1,-4-2 1,-1 0 0,-2 1-1,0-2 1,-2 1 0,0 0-52,-2-1 1,-1 1-1,1 1 1,0 1 0,0 1-1,-1 0 1,-3-4 0,-1 0-1,0 0 1,0 1 0,1 1-1,-1-1 12,0 1 1,-1 1 0,1 1 0,4 5 0,0 1 0,0 0-1,-4-5 1,0 0 0,0 0-107,1 2 0,0 2 1,0-1 123,-2-2 1,-1 0 0,1 3 0,-12-6 0,0 3 0,14 12 0,-1 1 0,0 1-264,-17-10 0,-1 1 331,14 11 0,-1 1 0,0 2 0,-12 0 1,-1 4-1,-5-4 0,-1 3-455,4 3 0,-1 4 214,12 6 1,-1 3 0,2 1 0,-10 1-1,0 2 1,-11 3 0,-1 2 158,1 4 0,0 0 0,0 1 0,-1 1 0,3 3 0,-1 2 0</inkml:trace>
  <inkml:trace contextRef="#ctx0" brushRef="#br0">26144 15137 7073,'-25'-39'0,"-1"0"0,1 0 0,-13-17 0,0 1 0,-1 2 0,-1 1 292,-1 2 0,-1 3 0,3 10 1,-2 2-1,-6-3 0,-3 2 0,-4 4 1,-2 3-405,15 10 0,-1 2 0,-1 1 1,0 2-1,-2 2 0,-1 0 1,-8 1-1,-1 1 0,-2 1 1,-2 0-1,-1 2 0,-2 0-165,-1 1 1,-2 1-1,0 0 1,15 3-1,0 0 1,0 0-1,-2 0 1,-3 1-1,-2 0 1,0 1-1,0 0 1,-2 0-1,-1 1 1,0 0-1,0 1 282,-2 0 0,-1 1 1,0 0-1,1 1 0,3 0 1,0 0-1,0 1 0,0 0 1,-6 1-1,-1 1 1,0 0-1,0 1 0,0 0 1,0 0-1,1 0 0,-1 1-15,12-2 0,0 1 1,0-1-1,1 1 1,-1 0-1,-10 3 1,0 0-1,0 0 1,0 1-1,10-1 0,-1-1 1,0 1-1,0 1 1,0 0-1,-1 0 1,-1 1-1,1 0 1,-1 0-1,1 0 48,-1 1 0,0 0 0,0 1 0,1 0 0,0 0 0,0 0 0,1 1 0,0 0 0,0 1 0,-1 0 0,-1 0 0,-1 1 0,0 0 0,0 1 0,0 0 0,-1 1 0,0 0 0,0 1 0,0 0 0,0 1-35,-1 1 0,-1 1 0,0 0 0,1 0 0,1 1 0,3 0 0,1 0 0,1 0 0,-1 1 0,-1 0 0,5-2 0,-1 1 0,-1 0 0,0 0 1,1 0-1,0 1 0,0-1 0,2 0 0,-1 1 0,0 0 0,1 0 0,0 0-26,-1 0 1,1 1-1,0-1 1,0 1-1,1-1 1,0 1-1,-5 2 1,0 1-1,1-1 1,1 0-1,-1 0 1,1 0-1,1 0 1,-1 1-1,1-1 1,0 0 0,1-1-1,0 1 1,0-1-1,1 1 1,0-1 66,-9 7 1,-1-1 0,2 0 0,0 1-1,5-3 1,0 1 0,2 0 0,-1 0 0,1 0-1,1 0 1,-1 0 0,2 1 0,3-1-1,0 1 1,0 0 0,2 0-39,1-1 0,2 1 0,0 0 1,2 0-1,-5 4 0,3 1 1,0 0-1,1 1 0,0 1 1,2 1-1,5-4 0,2 1 1,1 0 156,-9 16 1,5 1 0,7-6 0,4 0 0,3 2-1,4-1-420,1-1 0,4-1 184,4 5 1,5-2 0,4-6 0,3-1 0,7 4 0,4-1 0,3-2 0,4-1 62,5 0 0,3-3 0,5-3 0,3-1 0,7 2 0,4-2 0,-14-13 0,2-2 1,1 0 35,3 1 0,2-2 0,0-1 1,2-1-1,1-3 0,2 1 0,5 0 1,1 0-1,2-2 0,2 1 1,1-1-1,1-1 21,3-1 0,-1 0 0,2-1 0,-17-3 0,1 0 1,1-1-1,0 0 0,3 0 0,1-1 0,1 0 1,1 0-1,0 0 0,2 0 0,-1-1 0,2 1-70,1-1 0,1 0 1,0 0-1,0-1 1,-4 0-1,0-2 1,0 0-1,2 1 1,-7-1-1,1 1 1,1 0-1,0-1 1,0 0-1,0 0 1,0 0-1,1 0 1,-1 0-1,1-1 76,2 0 0,0 0 1,1 0-1,-1 0 1,0-1-1,-1 1 1,-1-2-1,-1 1 1,2-1-1,0 0 1,3 1-1,1-1 1,0 0-1,0 0 1,1 0-1,1 0 1,0-1-1,0 1 0,1 0 1,-1 0-80,0-1 0,1 1 1,-1 0-1,1 0 1,-1 0-1,0-1 1,-1 1-1,1 0 1,-1 0-1,1 0 0,2-1 1,1 0-1,-1 0 1,1 0-1,0 0 1,1 0-1,-1 0 1,1 0-1,0 0 0,0 0 29,-10 0 1,0 0 0,0 0-1,0 0 1,-1 0 0,0 0 0,7 0-1,-1 0 1,0 0 0,1 0 0,0 0-1,-6-1 1,1 1 0,1 0 0,-1-1-1,1 1 1,-1-1 0,0 0 0,-1 0-1,1 0 1,-1-1 0,1 1-1,-1-1-68,1 0 0,1 0 0,0-1 0,-1 0 0,1 0 0,-2 0 0,9-1 1,0 0-1,-1-1 0,0 0 0,1 1 0,-9 0 0,1-1 0,0 1 1,0-1-1,0 1 0,-1-1 0,1 0 0,0 1 0,0-1 0,0-1 1,0 1-1,0 0 33,-1-1 1,0 1 0,0-1 0,0 1 0,-1-1 0,1 0 0,10-2 0,0 1 0,-1-1 0,1-1 0,0 1 0,-9 0 0,0 0 0,1 0-1,-1-1 1,1 0 0,0 1 0,-1-1 0,1 0 0,0 0 0,0 0 0,0 0 0,-1 0-16,1-1 1,0 0-1,0 1 1,0-1-1,0 0 1,-2 0 0,7 0-1,-1-1 1,-1 0-1,1 0 1,1 0 0,-8 1-1,1 0 1,1 0-1,0-1 1,-1 1-1,0-1 1,0 1 0,-1-1-1,0 1 1,0-1-1,0 0 1,1 1 85,-1-1 1,1 0 0,-1 0 0,1 0-1,-2 1 1,1-1 0,5-1 0,0 0-1,-1 1 1,0-1 0,0 1 0,2-1 0,-1 1-1,1-1 1,0 1 0,-1 0 0,-1 0-1,-1 1 1,1 0 0,-1-1 0,-1 1-6,-2 1 1,0 0-1,-1 0 1,0-1-1,-1 1 1,11-2-1,-2 0 1,0 0 0,0-1-1,-1 1 1,-1-1-1,0 1 1,0-1-1,-2 1 1,-1-1-1,1 1 1,-1-1 48,-2 0 0,0 0 1,-1 0-1,0 0 0,9-2 1,-1 0-1,0-1 0,-14 2 1,0 0-1,0 0 1,0-1-1,13-5 0,0 0 1,-1 0 12,-3 0 1,-1-1 0,-1 0 0,-6 1-1,-2 1 1,0-1 0,-3-1 0,-1 0-1,-1-1 1,18-9 0,-3-2 159,-5 0 1,-3-1 0,-9 3 0,-3-2 0,-4-3-1,-3-2 1,-6 1 0,-4-1-145,-4 1 0,-5-1 1,-3 1-1,-3 0 1,-4-4-1,-4-1 1,-3-1-1,-5 1-19,-5-2 0,-5 1 1,-5-1-1,-3 0 1,-10-4-1,-5-1 1,11 14-1,-1 0 1,-2 1-163,-4-4 0,-1 1 0,-2 2 1,0 1-1,-2 2 0,-2-1 1,-6-2-1,-2-1 0,-1 1-91,2 3 1,0 1-1,-2-1 122,6 3 1,-2 0-1,0 0 1,1 1 0,-10-4-1,2 1 1,-3-2 0,9 5-1,-3-2 1,0-1-1,-1 1 1,1 1 0,-1-1-1,-1 1 1,1 0-29,-1 0 1,-1 0-1,1 0 1,0 1-1,4 1 1,0 0-1,0 1 1,-1-1-1,-3-1 1,-1-1 0,-1 1-1,1-1 1,-2-1-1,-1 0 1,1 0-1,-1 0 27,11 5 0,0-1 0,0 1 0,0 0 0,0 1 0,-10-5 0,1 1 0,-1 0 0,0 0 0,9 4 1,-1 0-1,-1 0 0,1 0 0,-1 0 0,2 1 0,-1 0 0,1 0 0,-1 0 0,1 1-42,-1-1 0,0 0 0,0 0 1,0 0-1,1 1 0,-9-3 0,0 0 1,1 0-1,-1 0 0,7 3 0,-1-1 1,0 1-1,0-1 0,0 1 0,1 0 1,0 1-1,0 0 0,0 0 0,0 0-70,0 2 0,1-1 0,0 1 0,0 0 1,2 0-1,-9-2 0,1 0 0,1 0 0,-1 1 1,0 1-1,0 0 0,-1 0 0,0 1 0,1-1 1,-1 1-1,0 1 0,0-1-513,0 1 1,0 1-1,1 0 1,0 1 663,6 1 0,1 1 0,0 0 0,-1 1 0,-6-1 0,-1 0 0,0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25015 6586 23754,'9'-16'-2008,"-4"0"1,2 6-1,0 1 1846,2 2 693,1 2 0,6 3 0,0-1 0,1-3 155,4 3 1,-1-4 0,6 2 0,2 1-466,1 2 1,5 2-1,-1 0 1,0-1 59,-3-5 0,-2 5 0,3-5 0,0 5-169,1 1 0,-2 0 1,-2 0-1,-2-2 29,2-3 0,-2 3 1,4-3-1,3 3 99,0 2 0,2 0 0,-2 0 0,2 0-98,0 0 1,0 0 0,9 0 0,-2 0-226,1 0 1,-3 2 0,1 1 0,-1 3 37,0-3 0,-5-1 0,2-2 0,-4 0 91,-2 0 0,-1 0 1,-2 0 203,-2 0-394,-7 7 1,6-6 0,-6 5-815,2-5 896,7 6 0,-9-5 0,4 5-614,-6 0 630,9-5 1,-15 5 0,10-7 0,-4 0 110,-1 0 0,0 0 1,0 0-1,-1 0 24,1 0 1,7 0 0,1 0-1,2-2 53,1-3 1,-1 1 0,5-4-1,2-1 62,4 0 1,-2 6 0,5-4-1,-1 2-34,-4-1 0,-2 1 0,-2 5 0,1-2 9,-1-3 0,1 3 1,-3-3 873,-3 3-782,11 2 1,-16-1 0,9-3 164,-6-1-345,4 0 0,-3 5 1,6-2-1,1-2-33,-1-1 0,-3 0 1,2 5-634,3 0 567,9 0 0,-7-2 0,5-1 0,2-3 54,3 3 1,-5 1-1,9 2 1,-3-2 114,-8-3 0,-1 3 0,-2-5 0,2 0 167,-3-3 1,-6 1 0,-3-1 0,-2-1-206,-4 3 0,4-6 0,-3 5 0,1-2-67,2 1 0,-2 5 0,7-4 0,4 2-80,1 3 0,-4-3 0,8 2 0,-2 0 42,2-2 1,1 5-1,4-3 1,-5 3-14,-4 2 1,-2-5-1,-1 0 1,-2 1-6,-2 3 0,-10-5 0,5 1 0,3 2 0,-6 1 0,3 2 0,3 0 0,-6 0 0,1 0 0,2 0 0,2 0 0,-2 0 0,3 0 0,1 2-87,-1 3 0,-3-3 0,3 3 0,-1-3-74,-4-2 1,1 5 0,-1 0 0,2-1 306,-2-3 0,-2-1 0,-1 0 0,0 0-11,0 0 0,1 0 0,2 0-135,2 0-34,0 0 0,-3 0 1,1 0-1,4 0 31,1 0 0,-3 0 0,3 0 0,-1 0 16,-4 0 0,1 0 0,-1 0 0,2 0-4,-2 0 0,-2 5 0,-1 1 0,0-1-35,0 2 1,-6-5 0,1 3 0,1-2-59,2 3 1,-4-5 0,1 5-1,-1-3-92,-1 2 1,5-3-1,-5 5 1,1-2-260,1 1 1,-6-1 0,4-3 0,-1 1-53,1 2 1,-4 1-1,4-5-312,-2 5 394,5-5 1,-8 6-1,5-5 1,-1 2-193,1 1 1,-4 0 0,6-3 0,1 1-126,2 2 1,3 1 0,3-6 0,2 0-1727,3 0 2706,1 0 0,12-7 1,3-2-1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4764 3725 20234,'-7'9'-388,"-1"-2"939,-8-7 1,5 0-1426,1 0 527,7 0 1,-6 0 162,4 0 0,1 2 555,-6 3 0,-1 4 1,-5 5-260,1-4 1,4 4 0,2-4 0,1 4-43,-1 2 1,0 0-1,-3 0 1,3 1-174,2 4 1,-3-2 0,3 6 0,0-1-80,0 1 0,0 3 1,3 6-1,-1 5 30,2 1 1,1 2 0,2 5 0,0 4-139,0 6 0,5 3 0,2 13-691,2 2 614,1 9 1,6 0 0,-8-39-1,0 1 1,0 1 0,1 2 145,2 1 1,-1 1-1,-3-3 1,-2 0-1,3 6 1,0 0-1,-1 0 1,-2-1 97,0 1 1,-1 0 0,0-4 0,-1 0 0,-2 4 0,-2 2-1,1 0 1,0 1 67,1 0 1,-2 0-1,-2-6 1,-1 1-1,-1 2 1,0 0-1,-3 2 1,0 0 100,-2 1 1,-1-1 0,-1-2-1,-1 1 1,-1 5 0,-1 0-1,1-3 1,0 0 20,0-3 0,2 0 1,2-7-1,0 0 0,0 6 1,-1 1-1,2-1 0,1 0-30,0 0 0,0-1 0,3-6 0,0-1 0,0-1 0,1 1 0,0 0 0,1-1 37,1 1 1,1-1 0,-3 33 0,1 7 401,-3-11-287,1 13 1,0-30 0,-2 13 535,-2-6-606,-1 2 0,-3-16 1,1 3 304,0-3-317,-13-2 1,15-5-1,-11-3 1,4-4 56,1-6 0,5-8 0,3 0 0,-1-5 532,0-6 517,6-3 1,-4-8 0,7-5-1,0-6-1401,0-7 1,7-9 0,3-12 187,4-7 0,2-11 0,0 2 0</inkml:trace>
  <inkml:trace contextRef="#ctx0" brushRef="#br0">5000 3725 22028,'-1'-16'-6816,"-3"1"5234,-1-1 0,0 5-509,5 1 2397,0 7 1,7-4 0,3 7 232,4 0 1,2 0-1,-1 0 708,1 0-1139,0 0 0,5 1 1,2 3-1,3 1-197,7-1 0,2 2 1,12 0 916,7-3-585,13 6 0,6-7 0,11 3 0,-39-3 0,1-1-45,2 2 1,1 0 0,2-2 0,0-1 0,4 3-1,2 0 1,1-2 0,1-1-181,-2 1 0,1-2 1,4 2-1,0-2 1,0 1-1,0-1 0,3-1 1,1-2-2,1-1 1,-1 0 0,-5 1 0,0-1 0,7 0 0,0 0 0,-2-1-1,-1 1-3,1 1 0,-1 0 0,-5-3 0,-1 1 0,2 3 0,-1 1 0,-1 0 1,-1 1 6,-3 0 0,0 0 0,0 0 1,0 0-1,0 0 0,0-1 1,0-1-1,0 0 49,-1 1 0,0 1 0,-3 0 1,0 0-1,4 1 0,0 0 32,-5 0 1,1 0-80,5 0 1,-2 0-1,35 0 1,-41 0-1,0 0-16,-2 1 0,-1-2 22,3-2 1,-2-1-1,37-3 1,0-5 0,-4 1 15,-7-1 0,-15 3 0,4 1 0,-5-1 11,-5 0 1,-7 6 0,-4-2 0,-2 1-5,-3-1 1,0 3-1,-2-1 1,-1 4-265,-8 5 1,-4 8 0,-5-1 0,-1 8-236,-3 4 1,-3-4 0,-4 5 0,3 0 49,2-1 0,-4 4 0,5-2 0,3 2-49,1 3 0,0-6 0,-2 0 0,-2 2-199,2 2 0,2 3 1,2 2-1066,0 2 1188,7 6 0,-6-6 0,4 8 0,-2 6 52,2 3 1,2 5 0,5 10 0,-2 6 350,2 7 1,-10 2 0,-10-39 0,-1 2 0,0 2 0,-2 0 204,0 1 0,-1 1 1,0 3-1,-1 0 1,-2 4-1,-2 0 1,1 2-1,0 0 433,0 2 0,0-2 1,0-3-1,0 0 1,0 5-1,0 0 1,0-1-1,0 0-427,0 1 0,0 0 0,0-4 0,0 0 0,0 4 0,0 1 0,0 0 0,0 0-6,0-3 0,0-1 1,0 0-1,0 1 1,0-4-1,0 1 1,0 1-1,0 1 9,0 0 1,0-1 0,0-8 0,-2 0 0,0 7 0,-1 3 0,-2 0 0,0 0 39,-2 2 1,0 0 0,-2-7 0,0 0-1,0 2 1,-1 0 107,0-4 1,-1 0-207,-3 8 1,0-1 0,5-14-1,-1 0 1,-3 6 0,0-1-1,-1-4 1,0-1-77,-16 36 0,4-14 0,0 7 0,-2-7-20,-2-7 0,-1-8 0,1-3 1,2-6 26,2-7 1,0-6-1,-6-6 1,1-8 5,-1-5 0,-1-6 1,-4 2-1,-6-1-60,-8-3 1,0-4 0,-6-5 0,-4-8-81,-6-6 0,-11 0 0,34 7 0,-2-1 0,-1 1 0,-2 0 80,-3 0 1,0 0 0,0-1 0,0-1 0,-6 0-1,-2-1 1,-3 0 0,0 0-63,-2-1 0,-1 1 0,1 2 0,1 1 1,-4-4-1,-1-1 0,-3 0 0,-2 1 89,-4-1 0,0 1 0,3 3 0,0 1 0,-8-3 1,-2 0-1,0 2 0,-1 2 116,27 4 1,-1 0 0,1 2 0,-26-1 0,-1 1 0,20 3 0,0 0 0,-2 1 0,0 0 0,0 1 0,0-1-122,-1 1 0,0 0 0,1 0 0,4 0 1,1 0-1,-1 0 0,0 0 0,0 0 0,0 0 1,0 1-1,-1-1 0,0 1 84,-1 0 0,0 1 0,1 0 0,4 0 0,1 1 0,-1-1 0,-2 2 0,-1-1 0,1 1 0,-25-1 0,3-1 14,3 0 1,3-2-1,12-3 1,1-1 0,-7 0-1,0-1 1,4 0 0,1 0 9,5-1 0,1 1 0,7 0 1,1 0-1,2-2 0,1 0 0,1 1 1,1 1-32,1 2 1,1 1 0,-31 0-1,-6 2 1,7 2-265,7 3 1,12 9 0,-3 9 0,5 1 250,6 4 0,-1-3 0,-1 1 0,-4 0 0</inkml:trace>
  <inkml:trace contextRef="#ctx0" brushRef="#br0">16839 440 23353,'-8'-24'-2889,"2"10"0,12 17 0,6 15 1014,7 11 1,-1 15 1220,3 3 0,-2 9 598,2 12 1,-9 7-1,2 13 1,-9-39-1,-1 3 86,-2 6 1,-1 1-1,-3 0 1,-3 2-1,-2 11 1,-2 1-1,-2 1 1,-4 1 53,-1 2 0,-3-1 0,2-5 0,-2-2 1,-3 5-1,-2 1 0,0 0 0,-1 0 25,1 0 1,-1 0-1,1 0 1,-1 0-1,2 0 1,1 0-684,1-3 0,0 0 643,1 9 1,2 0 0,5-18 0,1-2 0,2 8 0,1 0 363,2-8 1,2-2-7,0 0 1,3-2 0,4-11 0,3-1-1,-1 1 1,2 0 0,10 41-482,5-4 1,-2-8-1,7-6 1,2-2-68,2-6 1,7-10 0,-1-4 0,3-9 110,5-5 1,-6-6 0,13-5-1,1-3 32,2-5 0,11-8 0,6-1 1,5-3-14,2-2 0,1 0 0,-34 0 0,2 0 0,3 0 0,2 0 16,3 0 0,2 0 1,-4-3-1,2-1 1,8-1-1,1-1-655,2-1 0,-1 0 713,5 0 1,0-1-1,-1-1 1,0 0-1,4 0 1,-1-1 337,-2-1 1,2 1-262,13-1 1,-1 1-1,-17 2 1,-1 0-1,14 0 1,2 0 0,0 1-1,-1-1-120,0 0 1,-1 0 0,-5 2 0,0 2 0,2-1 0,1 1-1,2-1 1,-1 1-62,2-1 0,-1 1 0,-4 3 0,0-1 1,5-2-1,0 1 0,-2 0 0,-2 1-24,-3-1 0,-1 0 0,-10 0 0,1-1 0,8 3 1,1-1-1,-1-1 0,-1-1 31,0 0 0,-2-1 0,-11 0 0,-1 0 0,4-3 1,-1 0-1,-1 0 0,1 0-28,0 0 0,-1 1 0,-6-1 0,0 0 0,3 0 0,0 0 0,-4 0 0,-1-1 26,-2-2 1,0 1 0,-5 0 0,-1 1 0,3-3 0,1-1 0,-2 1-1,-1 0-39,0-1 0,-1 1 0,31-9 1,-1-1-1,-1 2-109,-4 6 1,-5 2 0,1-4-391,-10 1 492,-1-1 1,-18 0 0,7-1-78,1-4 73,-4-4 1,-1-6 0,-6-2-219,-1-4 194,1-10 1,-3-4 0,-3-5 0,-5 0 531,-3 1 1,-8-5-1,-1-8 1,-2-7-540,-3-7 1,-3 3-1,-2-4 1,-5-5 56,2 44 1,-2-1 0,-8-42-1,6 38 1,-2 0 0,1 2-1,-3 0 89,0-1 0,-2 1 0,2 4 0,0-1 1,-1-4-1,0-2 0,-1 1 0,0-1-135,-1-1 0,0 0 0,-1 6 0,1 0 0,-1-2 0,2-1-836,1 2 1,0-2 875,-6-9 1,1 0 0,7 10 0,1 0 0,-5-7 0,0-2 0,2 2-1,0 0 13,1 0 0,0 1 1,1 6-1,1 0 1,-3-6-1,-1 0-226,1 0 0,-2 1 177,1 0 0,-1 1 0,1 7 0,0 2 0,-14-40 0,-4 0 27,-1 3 0,2 13 1,-9-6-1,5 19 42</inkml:trace>
  <inkml:trace contextRef="#ctx0" brushRef="#br0">15834-1 10657,'-48'32'0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1730 10562 6761,'-73'16'0,"-1"0"0,1 0 0</inkml:trace>
  <inkml:trace contextRef="#ctx0" brushRef="#br0">1132 10185 19839,'7'-21'0,"6"-2"557,6-1 1,0-2 0,9-4 0,5 2-77,7 2 1,8 12-615,4-2 463,-3 11-402,12-2 0,-3 9 1,8 3-1,6 7-181,5 8 1,-8-1 0,10 7-750,-2 2 938,7 2 1,-7-4 0,5-2 0,-2-1-133,-5-4 0,-1-3 1,-11-6-1,-2-3-28,-5 0 1,-14-5 0,3 3-1,-3-3 118,-2-2 0,-12 0 1,-2 0-1,-7-2 204,-3-3 1,-7 2 0,-7-8-390,-11-1 0,-3 3 0,-16-1 0,-5-1 213,-8 2 1,-8-5 0,-6 6-1,-10-3 209,-5 1 1,-5 1 0,-7-1 0,-6 3-36,42 3 1,0 1 0,-38 1-1,37-1 1,0 1 0,-3 0 0,0 2 32,-2 0 0,1 0 0,5 1 0,-1 0 0,-3 0 0,-1 1 0,2 2 0,0 1-12,1 2 1,0 0 0,-32 5 0,-1 7 0,13-5-10,12-3 1,18-8 0,8 2-1,6-3-119,5-2 0,10-2 621,9-3 1,9 3 0,10-5 0,5 2-428,6 0 0,7-2 0,15 3 124,6-1-207,10-7 0,0 9 1,9-6-1,7 2-96,-39 5 1,1 0 0,2 1 0,1-1 0,6 0 0,0 0-348,0 0 0,1-1 295,2 0 0,1 1 0,-4 1 0,0 0 0,3 0 0,1-1-328,0-1 1,0 0 207,8-2 1,-1-2-1,-13 0 1,-1-2 0,4-2-1,0-2 1,-1-1 0,0 0 3,0-2 0,0 1 164,-4 1 0,-1 0 0,7-5 0,0-1 0,-7 4 0,-1 1 0,1-1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23792 6540 8317,'-20'-5'0,"2"-2"-47,3-3 0,3 0 0,1 2 190,0 1 1,2 3-130,1-3 1,5 1 0,6-3-1,5 3-40,1 1 1,3-3 0,2 2 0,2-1 14,0-1 1,3 5-1,2-3 1,1 1 36,0 2 0,0 1 0,-1 0 1,2-2 100,3 2 0,-1-1 1,7 1-1,3-3-43,2-1 0,4 2 1,5-3-1,4-1 78,3-2 0,1 3 1,-22 3-1,-1 0 29,1 0 1,-1 0-138,5-1 0,0 0 1,18-4-1,5 0 1,-2 3 108,-1 1 0,-7 2 0,3 3 323,-6 0-349,5 0 1,-13 1 0,8 1 0,2 2 25,4-2 0,-6 3 1,5-1-1,-1-2 36,1-1 0,-1 3 0,7 0 0,-4-2-164,-2-1 0,-3-1 1,4 0-1,1 0-112,-1 0 1,-7 0 0,0 0 0,0 1 67,-1 3 0,-1-2 0,3 5 1,-3-1-20,1 0 1,-6-3 0,8 3-1,0 0 95,-1 0 0,-3-3 0,-1 2 263,1-1-211,7-2 1,-11 6-1,6-4 190,-1-2-253,1 4 1,-4-5-1,6 4 1,3-1-62,0 0 0,-5 0 0,1-1 0,-1 0-20,1 0 0,-6 2 1,3-1-1,-2 3 50,-1 1 1,-2-2 0,4 0 0,3 0-1,1 0 1,-7-2-1,5 2 1,-2 0-1,1 0 1,-3-2 0,5 2-1,1-2 83,0-1 0,-6 2 0,4-2-55,-1 0-24,1-2 0,-3 3 0,-2 0 55,0 2-55,3-3 0,-7 5 1,1-3-1,-2 0 16,-1 0 1,-4 2 0,6-2 0,-1 0 3,-3 0 1,1 2 0,3-4-1,0 1-43,-3 1 0,-4-4 1,1 4-1,0-1-26,0-1 0,-3 2 0,3-3 1,-2 3-56,-1 1 1,1-3 0,-2 0-1,-1 0 47,0 0 1,-7-1-1,6 1 1,-2-1 3,1-2 1,-3 0-1,0 0 1,1 0 184,2 0 1,-3 0-1,0 0 273,2 0-310,0 0 1,2-4 0,-1 0 0,-1 2 28,2 1 0,-6-3 0,5 0 1,-1 2-94,-3 1 0,3 1 0,-3 0 0,1 0-203,0 0 0,-1-1 1,3-2-1,-2-1 11,1 2 1,-2 1-1,1 1 1,0 0 68,-1 0 0,0-4 1,-3 1-1,0 0 18,-1 2 0,-1-3 0,-1 1 0,0 0 33,0 2 1,0 1-1,0 0 187,0 0-192,-5-5 1,4 4 71,-3-3-55,2 3 0,2 1 1,0 0 1,0 0 0,0-1 10,0-3 1,-4 3 0,0-2 0,2 1 42,1 2 0,-3 0 1,0 0-1,3 0-6,3 0 0,-1 0 1,4 0-1,0-1-35,2-2 0,0 1 0,1-1 0,3 0 13,1 0 0,-1 1 0,6-2 0,-1 0-75,1 0 1,-2-1 0,1 3 305,0-2-244,3-4 0,-2 6 0,3-4 0,0-1 21,-2 1 0,0 3 0,2-3 0,1 1-31,0 3 0,-5-3 1,6 1-1,-2 2-17,0 0 1,0 1 0,-1-1 0,1-2-3,0 2 0,-5 1 0,2 1 0,0 0 3,0 0 0,-7 0 0,4 0 0,-2 0-95,-4 0 0,3 0 0,-5 0 0,1 0 76,0 0 1,-7 1-1,2 1 1,-1 3-1123,-3 1 1,0-2-1,-5 3-2845,-2 1 3998,0 2 0,-12 6 0,-2 1 0</inkml:trace>
  <inkml:trace contextRef="#ctx0" brushRef="#br0">28614 6605 8961,'-22'0'772,"-4"-1"0,-2-3-1248,0-3 225,-8-3 0,9 1 0,-8 0-98,0 2 314,-5 5 1,4-3 0,-6 5 0,-6 0-67,-4 0 0,-6 0 0,25 0 1,0 0-1,-1 0 0,-1 0 139,-1-1 1,1 2-1,1 0 1,0 1 0,-5 0-1,0 0 1,1-1 0,0 0-51,1 0 1,0 0 0,4-1 0,0 0 0,0 0-1,1 0 1,0 0 0,0 0 50,0 0 0,1 0 0,-27-2 0,25 1 0,0 0 1,2-1-1,-1-1-12,-27-3 1,7-1 0,-5-4 0,1-1-26,0-3 1,4 2-1,2-4 1,0 0 14,-4 0 1,7-1 0,-2-4-1,5-1 53,4-2 1,5 1 0,-1-5 0,3-1 93,4-2 1,5 3 0,5 1 0,-1 1 4,4-1 1,3 2 0,2-1 0,0 0-110,1 3 0,3 0 0,4 1 0,2 0-25,1 2 1,1 2 0,4-2-1,6 2-121,5 1 1,6 4 0,4-1 0,4 0-32,5 1 1,1-1-1,8 4 1,4 0 99,4 1 1,4 2-1,1 1 1,-27 3-1,1 0 52,3-1 1,0 0 0,-1-1 0,1 1 0</inkml:trace>
  <inkml:trace contextRef="#ctx0" brushRef="#br0">28472 5702 11408,'13'4'-26,"40"15"-88,-7-2 1,6 1-1,-4 1-51,-2 2 0,-9 1 1,4-1-1,-1 1 115,-4 0 1,0 1-1,-2 0 1,1 1 4,0 0 0,-3 0 0,4 5 0,-2-2 76,-2 0 1,-4-3 0,-2 4 0,-2-1-87,1 1 1,-4-1 0,2 3 0,-3 2 144,-4-2 1,-3-4 0,-2 2 0,-1 0-132,-3 0 0,-2-6 0,-5 2 0,-1 0 142,-3-1 1,-3 0 0,-8-1-1,-3-1 63,-2 1 1,-3 0 0,-3-2 0,-3 0 99,-2-2 0,-2-5 0,0 2 0,0-2-133,-4 2 1,2-3-1,-3 2 1,-2-2-76,-3-1 0,2-1 1,-7-2 5,-1-1-143,0 1 0,-3-1 1,-1-1 43,-3-1 22,25-3 1,0-1 0,-26-1-1,-3 0 1,0 0 43,-1 0 0,4 0 0,-1-1 0,3-1 18,0-2 0,3-4 1,0 1-1,-1-3-13,1-1 0,0 0 0,-1 0 0,0 0-9,-2 0 1,7 1 0,-5-1 0,1-1 3,-2-3 1,10 5-1,-6-3 1,3 0-68,2 1 0,0-4 0,3 1 0,1 1 9,1-2 1,7 4 0,-2-4 0,0 2-50,1-1 0,0 0 1,3 1 79,2 0-15,-2-5 0,3 5 0,-3-3 0,4 2 45,1 1 0,6 1 0,-6 0 1,3-3 5,2-1 0,4 6 1,2-2-1,3 0-209,1 1 0,0-1 0,0 4 0,1 0-698,-1 2 1,3 5 868,1-2 0,-5 3 0,-5 1 0</inkml:trace>
  <inkml:trace contextRef="#ctx0" brushRef="#br0">28024 8133 8068,'-19'-32'0,"3"-1"0,2 0-325,2-3 0,4 5 1,0 3-1,-2 2 1212,0 2-811,-3 0 1,4 5-1,-2 1-200,-2 0 0,-5 9 0,-1-3 0,-7 2 172,-3 4 1,-5 0 0,-7 6 0,-6 0 258,-9 0 1,2 6 0,-9 2 0,-2 4-50,-2 4 1,2 3 0,32-7 0,-1 0-839,0 1 0,1-1 794,1 0 1,-1 0-1,-27 18 1,0 1 351,3 0-409,25-13 1,-1-1-1,-18 9 1,-6 2-1,6-2-88,2-2 0,4 1 0,2-1 1,0 2-55,-1 2 1,4-2 0,-2 2-1,2-1 33,5 2 1,5-5-1,1 2 1,2-5-21,4 1 0,10-4 0,3-2 0,3-3-138,4 0 0,2-1 1,1 0-1,0 0 284,0 0 0,5 1 1,3-1-1,5 1-267,3 3 1,-1-2-1,5 2-207,2-2 186,6-2 0,-1 6 0,4 0-138,-1 1 191,9 4 0,-6-8 0,9 6 0,0 0 38,2 2 0,1-7 0,2-2 0,5-2 103,2-2 0,3-6 0,2-2 0,1-6 171,1-8 0,-3-1 0,5-6 0,-2 0 12,0 0 0,-5 4 0,6-1 0,-1 2-61,-3 2 0,2 0 0,0 1 1,3 2-188,0 0 0,-10 1 0,12-3 0,-3 1 26,2-3 0,-10 7 0,0-9 0,-5-1 44,-7-2 0,1 2 1,-4-5-1,-2-2 31,-3-4 0,-11 2 1,1-4-1,-2 2-129,-3-1 1,-6 1-1,-6-4 1,-2 0-97,-2-1 0,-12 0 0,-8-3 0,-7 0-124,-8-2 0,-6 7 0,-11-5 1,-2 3 34,-6 1 1,-3 2-1,25 13 1,-2 1 0,0 0-1,-1 2 78,-1 1 1,-1 1-1,2-2 1,-1 1 0,0 3-1,0-1 1,-1 0-1,1 0-972,-1 0 0,0 0 1092,7 2 0,-1 1 0,-10-3 0,1 1 0,7 2 0,2 0 0,-33-5 0,6 3 0</inkml:trace>
  <inkml:trace contextRef="#ctx0" brushRef="#br0">28304 9314 13023,'-28'-6'-566,"-1"-7"1,-2 0 125,7-7 387,-9 5 0,12-3 1,-12 7-1,-2 2 81,-4 1 1,2 5 0,-5 0 0,-5 6-46,-6 5 0,-2 4 0,21-4 0,0 1 0,-1 1 0,0 1-15,-3 2 0,0 1 1,2 0-1,0-1 0,-6 3 1,-1-1-1,-1 1 0,0 0-20,-1-1 0,2 1 1,6-2-1,1 0 1,0 2-1,0-1 0,3 0 1,0 0 34,-28 12 1,16-1 0,1-2 0,11 0 112,7 1 0,12 0 0,3 3-142,4 0-20,3 6 1,11-3-1,5 4 1,8-1-39,7-2 1,11-5 0,11 2-203,6-3 239,-20-14 0,1 0 0,-3-1 1,1 0-1,6 0 0,2 1 1,1 0-1,2 0 90,1-1 0,1 0 0,1 1 0,0 0 0,0-2 0,1-1 0,3 0 0,-1 1 3,2-1 0,0-2 1,-5-2-1,0-2 0,3 0 1,1-2-1,-2-1 0,0-1 62,0-3 0,-1 0 0,-6 0 0,-1-2 0,3-3 1,-1-2-1,0 0 0,0-1 15,-1-1 1,-2-1 0,-2 1 0,-1 0 0,0 0 0,0-1 0,0 2 0,0 0 24,-1-1 1,-1 1 0,23-5-1,5-6 1,-7 3-49,-6 1 1,-10 0-1,-6-3 1,-4 2-50,-4-2 1,-11 3 0,-5-1 0,-4-2-72,-4-1 1,-5-3 0,-4-1-1,-9-1-155,-7 1 0,-6 0 0,-13 0 1,-6-3 2,-9-1 1,25 17 0,-1 1 0,-6-1 0,0 1 0,-2 1 0,-1 2-118,-3 2 0,0 0 0,2 1 1,0 0-1,-5 2 0,-1 0 309,2 1 0,0 0 0,2-1 0,0 0 0,-2 3 0,-1 0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29025 5988 7959,'-78'-25'60,"0"0"0,1-4 0,2 0 0,10 4 0,1 0 0,-1-4 0,1 2 0,2 3 0,-1 2 36,2 3 1,-2 2-1,3 3 1,-2 3-526,-8 2 0,-1 2 0,5 3 0,1 1 466,-11 5 0,0 2 0,6 1 1,2 2-1,-2 4 0,0 4 1,1 3-1,2 4 7,-1 4 1,3 2 0,6 1-1,1 2 1,-6 4 0,0 3 0,5 0-1,3 3 107,3 2 1,3 1-1,6-4 1,2 2-1,3 5 1,3 2-1,2 1 1,2 1-85,2 0 0,4 2 0,6 0 0,3 2 1,4 0-1,3 0 0,5 1 0,4 0-99,3 1 1,6-1 0,6-6 0,5 0 0,7 7 0,4-1 0,7-1 0,5-2 163,6 3 0,3-3 0,2-8 0,3-3 1,10 3-1,6-4 0,3-5 0,3-4-79,-22-13 0,2-2 0,0-3 0,27 3 0,2-6 0,-22-6 0,2-2 0,-1-2 0,-1-1 0,0-2 0,1-1 20,-1-2 1,0-2-1,-2-2 1,24-9 0,-1-6-1,-23 4 1,-1-3 0,0-2-1,1-2 1,-1-1 0,0-1-3,1-2 0,-1 0 0,-2-3 1,-5 0-1,-3-2 0,0-1 0,3-1 1,0-2-1,0 0 0,0-3 1,0-1-1,-1-2 31,1-2 1,-1-2-1,-1-1 1,-4 4-1,-1-1 1,-1-1-1,1-4 1,0-1-1,-1 0 1,-5 3-1,-1-1 1,-2 1-1,10-19 1,-4-1-1,-3-1 1,-5 1-1,-8 3 1,-4 1-1,-4 0 1,-3 0 0,-7 6-1,-3 3 171,-1 5 0,-5 1 0,-10-1 0,-5 3 0,-28-27-334,13 39 1,-6 3 0,-7 4 0,-4 4 0,-9-1 0,-4 4-1,-7 3 1,-4 5 93,-8 4 1,-2 3 0,0 5 0,-3 1 0,20 1-1,-3 1 1,0 1 0,-1 0 0,0 2 0,-1 1-131,0 1 0,0 1 0,0 2 0,5 1 0,1 2 0,-1 1 1,-2 2-1,0 1 0,0 1 0,0 0 0,0 1 0,0 0-140,-1 1 0,1 1 1,1 0-1,3 0 1,2 0-1,-1 2 1,-2 0-1,-1 1 1,2 1 236,-23 9 0,1 0 0,4-2 0,3 0 0,13 0 0,3 0 0,-3-1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20487 16661 7591,'-51'-39'0,"1"-1"0,-4 1 0,-1 0 30,-3-1 0,-2 1 1,3 5-1,-2 2 1,-4 1-1,-3 4 1,-1 3-1,0 3 548,0 4 1,1 4-716,-1 1 0,-1 3 0,-6 5 0,-2 3 0,0 2 1,0 5 288,-1 4 0,0 4 0,8 7 0,0 4 0,-4 5 0,1 4-1492,4 3 1,0 3 1281,-5 8 0,1 4 0,8-2 0,2 3 0,-4 4 1,1 3-1,4-1 0,2 2 84,4-1 1,3 1-1,5-3 1,2 1 0,4-1-1,3 1 1,3-1 0,4 1 26,3 0 1,3 1 0,6-5 0,3 1 0,2 6 0,2 0 0,5-1 0,2 1-100,1 0 0,4 0 0,7-6 0,4-1 0,2 4 0,5-1 0,6-2 0,5-2 7,3-2 0,6-2 1,5-3-1,4-4 1,8-1-1,4-3 1,5-3-1,3-2-36,6-3 1,2-5 0,3-4-1,2-4 1,-21-7 0,3-2-1,0-2 1,1-2 0,0-2 0,1-1 57,4-1 1,0-1 0,-1-3 0,-2-1 0,0-2-1,1-1 1,4-2 0,2-2 0,-1-1 0,0 0 0,-1-2-1,0-1 116,-2-1 0,-1-1 0,-1-1 0,-1 0 0,0 0 0,-1-2 0,-3 0 0,0-1 0,-1-1 0,0 1 0,-1 0 0,0-1 7,-2 0 1,-1-1 0,-1-1 0,15-11 0,-2-1 0,5-3-1,-1-1 1,-7 1 0,-1-2 49,-2-1 0,-3 0 0,-10 3 1,-2-1-1,-1-1 0,-2-1 1,-4-1-1,-3 0 57,-5 1 0,-4 0 1,-5 3-1,-4-2 0,0-45 1,-10 1-116,-15-3 0,-13 15 0,0 31 0,-6 0 0,-3 2 0,-3 2-125,-5-2 0,-3 3 0,-5 2 1,-3 2-1,-6-1 0,-2 3 1,-6 0-1,-2 3 34,-4 2 0,-2 3 0,-5 0 0,-1 4 0,-6 4 0,-2 2 0,-5 1 0,-1 1-70,27 5 1,-2 0 0,0 3-1,0 2 1,0 3 0,-2 0 0,-8 1-1,-1 1 1,-1 1 0,-1 4 0,-1 1-1,0 3-1491,-3 2 1,-1 2 0,2 1 1553,9 0 0,2 0 0,-2 2 0,-6 4 0,-2 2 0,3-1 0,10-2 0</inkml:trace>
  <inkml:trace contextRef="#ctx0" brushRef="#br0">1824 8692 8195,'-38'19'-5,"-4"-3"1,-4-9 0,-1 2 0,0-1-596,0 1 0,0 2 692,0 4 0,5 8-64,0 3 1,7 4-1,-2 1 1,4 1-95,2-1 0,3 1 0,0-1 0,-2 2-23,2 4 0,-2 0 0,-5 6 0,-3 6 21,-2 5 0,3-3 1,-5 17-1,-2 4 100,-1 3 0,3-7 0,2-2 1,1 2 159,5 2 0,0-2 0,5 2 6,2-5-141,5 15 0,11-17 0,3 19 0,1 2-24,3 1 0,2 3 0,2-42 0,0 2 0,1 2 1,0 1-85,1 2 1,1-1 0,1-2-1,1 0 1,2 5 0,2 1-1,-1 2 1,-1 0 15,1 3 0,0 0 0,0-2 0,0 1 0,0 10 0,0 1 0,0 2 0,-1 1-90,2 1 1,-2 0 0,-1-7-1,-1 0 1,0 6 0,0 1-1,0 1 1,1 1 134,-2 3 1,0 1 0,0 1 0,-1 0-1,-2-22 1,-2 1 0,-1 0 0,1 2-1,-1 1 1,-1 1-87,-2 2 0,0 1 1,-1 0-1,0-6 1,1-1-1,-2 2 1,-1 8-1,-1 2 1,0 0-1,0 0 1,0 1-1,-1-1 117,0 0 0,0 0 1,0-1-1,1-5 0,0-2 1,0 1-1,-1 0 1,1 1-1,0-1-693,-1-4 1,1 0-1,0 1 666,-3 9 0,1 2 0,0-4 0,2 12 0,1-1 0,1-20 0,0 2 1,0 0-1,-2 25 0,1 0 18,0 0 0,0-1 1,0-9-1,0 1 1,2-19-1,1 1 1,-1-1-643,-5 26 1,1 0 622,1 3 0,0-2 0,-1-13 0,1-1 1,2 6-1,2 2 0,-2 4 0,0 0-19,0 2 1,2 0 0,-1-9-1,1 0 1,-1 4 0,0 2-1,1-3 1,1 0-26,0 0 0,1-1 0,1-14 1,1-1-1,2 2 0,3 0 1,1-6-1,2-3 58,1-4 0,3-3 0,2-8 0,2-1 0,3 1 0,3 0 0,0-2 0,1-2-120,22 36 0,0-12 0,3-3 0,4-8 467,6-7 0,-3-6 0,13 3 0,1 1-451,2 3 1,0-4 0,6-2 268,5-2 42,-30-15 0,1-2 0,-5-5 1,0-1-1,8 2 0,2-2 1,0-3-1,1-1-227,3-2 0,1-1 1,-4-3-1,2-3 0,11-1 1,2-2-842,-1-2 1,2-3 856,11-3 1,0-3-1,-6-1 1,1-2-1,-22 3 1,1-1 0,0 0-1,1-1 1,0-1-1,0 0-24,2 1 0,-1-1 0,0 1 0,22-6 0,1 1 0,-22 6 1,1-1-1,-1 1 0,0 0 0,0-1 0,-1 1-70,3-1 0,0 0 1,-1 2-1,-4 1 1,0 1-1,1-1 1,5 0-1,0-1 1,1 0-1,1 1 1,0-1-1,0 0 80,-1 1 0,-1 0 1,1 0-1,0 1 1,0 0-1,-1 0 1,2 1-1,0-1 1,0 0-1,2-1 1,1-1-1,-1 0 36,3-1 1,0 0 0,-1 0 0,-3 1 0,-2 0 0,3 0 0,8-2 0,1 0 0,1 0 0,-2-1 0,0 0 0,-1-1-75,2 0 0,0-2 0,-1 2 0,-3 1 0,-1 1 0,2-1 0,2 0 1,0-1-1,1 2 0,1 0 0,0 0 0,1 2 70,-2 0 1,1 0 0,-1 1-1,-1-1 1,0 1 0,0 0-1,2 1 1,0 0 0,-1-1-368,-4 0 0,0 1 0,1 0 353,9 1 0,2 1 0,-4 0 1,-16 0-1,-3 0 0,2 1 1,8 2-1,2 0 0,-1 0 1,-5 0 0,0-1 1,1 1 36,5 0 0,2-1 0,-2 1 1,-10 1-1,-2-1 0,1 0 0,6 1 1,1 0-1,-1 0-69,-1 0 1,-2 1-1,2 0 8,4 1 0,0 2 1,-1-2-1,-8-2 1,-1 0-1,1 0 1,4 2-1,1 0 1,0 1-1,0-1 1,0 0-1,1 0-15,0 0 1,0-1 0,-1 1 0,-6 2-1,0-1 1,0 1 0,7-2 0,0-1 0,1 1-1,-1 0 1,0 0 0,0 0-36,2 1 1,0-1-1,-1 0 1,-6 0 0,0 0-1,0 1 1,5 1 0,1 0-1,0 0 1,-1 0-1,0 0 1,-1 0 14,0 0 1,-1 0-1,0 0 1,-2 0 0,1 1-1,-1 0 1,2 0-1,0 1 1,0 0 0,0 1-1,0 0 1,-1 1 54,0 1 1,0 0 0,-2-1 0,23 2 0,-1-1 0,-23-2 0,1 1-1,0-1 1,-3 1 0,1 0 0,-1 1-18,-1-1 0,1 1 1,-2 0-1,25 3 0,0 1 1,-25-3-1,0 0 1,1 0-1,0-1 0,1 1 1,-1 0 32,-1-1 1,0 0 0,0-1 0,-1 0 0,0 0 0,1 0 0,0 1 0,1 0 0,0-1 111,25 1 1,2 1-145,-21-1 0,1 0 1,-2-1-1,17-3 1,0-1-1,-19 2 1,1 0-1,0 0 13,-2-2 0,0 1 0,0-1-22,1 0 1,2 0 0,-2 0 0,24 0 0,0 0 0,1 0 0,0 0 0,0 1-1,-1 0-58,-2 1 0,-1 1 1,-1 1-1,0 1 0,-2 2 1,0 0-1,-1-1 1,0 0 108,-1 0 0,-1-1 1,-7 0-1,0 0 0,8 2 1,2 0-1,-2-1 0,-1 0-54,2 0 0,-1-1 0,-4-3 0,0-1 0,2 2 0,1 0 0,1-2 0,1-1-1,-1 0 1,0 0 0,-3 0 0,0 0 0,1 0 0,0 0 0,-2 0-1,0 0 7,-1 0 1,-2 0-1,-9 0 1,0 0-1,5 0 1,1-1-1,-2-1 1,-1 0 105,-1 0 1,1-1-1,-4-1 1,-1 1-1,2 1 1,0 0-1,-1-1 1,0-1-90,-2 0 1,0 0 0,-2 1-1,1 0 1,-1-1 0,1 0-1,-1-1 1,0 1 0,0 0 0,-1-1 0,-7 0 0,0 0 0,5-2 1,1 0-52,-4 2 1,-1-1 40,2-5 1,-1 1 0,-7 8 0,0-1 0,2-4 0,0-2-93,-1 3 0,-1-2 90,-1-2 0,-1-1 0,36-6 0,1-4 0,1 2-19,0-2 1,-7 2 0,5-8 0,-4 0 184,-1-3 1,-11-3-1,-3-2 1,-5-4-102,-5-1 0,-2-4 0,-5-6 0,-4-6 558,-4-5 1,-11 3 0,5-12-1,-6-5-536,-5-3 0,-6 1 0,-9 33 0,0-1 0,1-4 0,-1 0-58,1-2 0,-1-1 1,-2 0-1,1-1 0,1-5 1,1-1-1,-1 0 0,-1-1 15,-1-2 1,-1 0-1,1 3 1,0 0-1,-1-12 1,1-2-1,1-3 1,-1-1-40,0-6 1,0 0-1,1 5 1,1 0 0,-1-8-1,1-2 1,-2 28 0,1-1-1,-1 0-45,0-2 1,1 0 0,-1 0 0,0 4-1,1 0 1,-1-1 0,-1-5 0,0-1-1,0 0 1,1 3 0,0 0 0,0 0 32,-1 1 0,0 0 1,0 1-1,1-25 1,0-1-1,-1 23 0,0-2 1,0 1-1,1-1 1,0 0-1,-1 0 25,1 1 1,-1-1 0,0 2-1,0-21 1,0 2 0,-1-5-1,0 0 1,-1 0 0,0 1 9,-2-1 1,1 1 0,0 6-1,0 0 1,-2-6 0,-1-1 0,1 2-1,0 0-35,-1-1 0,1 2 0,1 10 0,1 0 0,-3-8 0,1-1 0,0 1 0,-1 0-130,1-1 0,-1 2 0,1 9 0,0 1 0,-2-3 0,-1 0 0,2 1 0,-2 1 124,-1 0 0,-1 1 0,1 6 0,-2 1 0,-2-4 0,-2 0 1,0 6-1,-2 2-97,0 2 1,-3 3-1,2 9 1,-2 1 0,-3-1-1,-2 0 1,0 2 0,-2 1 54,-1 1 1,0 2 0,-2 6 0,-2 2 0,-2-3 0,-2 2 0,-2 1 0,-3 1-3,-3 2 0,-1 1 0,-2 2 0,-1 2 0,-6-1 0,-2 3-567,0 3 0,-2 1 578,-10-4 0,0 3 1,5 8-1,0 3 1,-11-6-1,-1 0 0,-4 2 1,0 1-10,-1 2 0,-1 1 0,2 0 0,-1 1 1,-3 0-1,0 0 0,-3 0 0,-1-1 41,-3-1 1,1-1-1,6 0 1,0-1-1,21 3 1,-2-1 0,0 1-1,1 0 1,1 1-1,-1-1-7,-1 0 0,0-1 0,0 1 0,-24-4 0,-2 1 0,21 4 0,-1 0 0,0 0 0,-1 0 0,0 0 1,0 0 57,0-1 1,0 1-1,0 0 1,4 1 0,0 0-1,-1 0 1,-4-1 0,-2 0-1,1 0 1,-3-1-1,0 1 1,-1-2-19,-1 1 0,0-2 1,1 2-1,2 1 0,1 1 1,0-1-1,-6-2 1,0-1-1,-1 1 0,0 0 1,1 0-1,-1 0 9,-2 0 0,0 0 0,1 0 0,5 1 0,1 0 0,-1-1 1,-9 1-1,-1-1 0,0 0-539,4-1 0,1 0 0,-2-1 520,14 2 0,-2-1 0,1 1 0,2 0 0,-7-1 0,2 2 1,-1-1-1,-10-2 0,-2 1 0,-1-1-9,3 0 0,1 1 0,-3-1-20,14 3 0,-2 1 0,1-1 1,2 0-1,-9-2 0,2 0 0,-2 0 1,15 2-1,-1 1 0,-1-1 0,0 0 1,-20-3-1,-1-1 0,1 1 11,20 3 0,1 1 0,-1-1 1,1 0-1,-17-2 0,0 0 0,-2 0 1,15 3-1,0 0 0,-2 0 1,1 1-1,-1-1 0,-1 0 0,0 0 1,1 0-4,-1 0 0,0 0 1,1 0-1,0 1 0,4 0 1,1 0-1,0 1 1,0 0-1,-3-1 0,0 1 1,-1 0-1,1 0 1,-3 0-1,1 0 0,-1 0 1,1 0-11,-2 0 0,-1-1 0,1 1 0,1 0 0,4 1 0,0 0 0,1 0 0,-2-1 0,-3 0 1,-2 0-1,1 0 0,-1 0 0,2 0 0,-1 0 0,1 1 0,0-1 27,-1 1 0,-1 0 0,1 1 0,2-1 0,-17-1 0,2-1 0,-1 1 0,14 1 0,-1 0 0,-1 1 0,0-1 0,2-1 0,-1 1 0,1-1 1,0 0 14,2 0 1,-1 0-1,1-1 1,1 1-1,-18 0 1,1 0-1,-1-1 1,20 2-1,-1 0 1,-1-1-1,0 1 1,-1 1-1,0-1 1,-1 1-1,0 0-36,-1 0 1,0-1 0,0 1 0,1 1 0,5 0 0,1 1 0,-1 0 0,0 0 0,-4 0 0,-1 1 0,0-1 0,-1 0 0,2 1 0,0 0 0,0-1 0,0 1-1,0 0 1,-1 0 0,1-1 0,1 1 0,-16-1 0,2-1 0,-2 1 0,16 1 0,-1 0 0,-1 0 0,1 0 0,1 0 0,0 0 0,-1-1 0,1 1 17,1 0 1,-1 0-1,0 0 1,2 1-1,-16-1 1,1 0-1,0 1 1,-4 0-1,0 0 1,0 0-1,1 0 1,0 0-1,1 0 43,0 0 1,1 1 0,1-2-1,7-1 1,2 0 0,0-1 0,-7 0-1,0 0 1,1 0 30,6 0 1,0 1 0,0-2-59,-10 0 0,-1-1 1,3 1-1,15 2 0,2 1 1,-1 0-1,-7-2 0,-3 0 1,1 0-1,4 1 1,0-1-1,1 1-26,4 1 0,0 0 0,1 0 0,0-1 0,1-1 0,0 1 1,0 0-1,-1 0 0,1 1 0,0-1 0,1 1 0,-1 0 47,1 0 0,0 1 0,2-1 1,-20 1-1,1 0 0,-6 0 1,0 0-1,4 0 0,2 0-86,0 0 0,3 0 0,7 1 0,2 0 0,-1 1 0,0 1 0,5 1 0,1 1 90,5-1 0,2 1 1,9 2-1,0 0 0,-37 3 1,11 6-1271,12 5 1,11 5 1218,4 11 0,1 6 0,10 5 0,-1-5 0</inkml:trace>
  <inkml:trace contextRef="#ctx0" brushRef="#br0">17170 330 8104,'-49'-47'0,"2"2"0,3 6 495,9 13 0,12 19 0,4 24-525,7 13-94,-2 22 1,12 22 0,-1-29-1,1 2 64,1 1 1,0 2-155,1 9 0,0 3 0,-2 0 1,-1 3-1,-1 14 0,1 3 0,0-23 1,0 2-1,0 0 150,-1 5 1,0 0-1,0 0 1,-1-4-1,0 0 1,-1 1-1,0 0 1,0 1-1,-1-1 1,-1 0-1,0 0 1,-1 0 65,0 0 1,-1-1 0,0 0 0,-2 19 0,-1 0 0,-3 5 0,-3-1 0,1-6 0,0-1 156,-1-3 1,-1-1 0,2-8-1,0 0 1,-3 9 0,1 1-1,1-1 1,0 0-30,1-3 0,1-1 1,0-3-1,1 0 1,1-1-1,0-1 1,1 0-1,0-1-11,0 0 1,2-1 0,4-4 0,2-1 0,-2 3 0,0 0 0,2-2 0,0 0-42,1 0 0,1-1 0,0-7 1,1-1-1,3-1 0,2 0 0,0-4 1,1-1 74,8 35 1,10-10 0,5-6-347,4-9 175,8-3 1,4-14 0,10 4-1,8-3 35,6-1 1,9-10 0,-32-12-1,2 0-98,1-1 1,2-1 17,7 1 0,2 0 0,-3 1 0,2 1 0,5 0 0,2-1 1,1 2-1,1-1 38,1 1 1,-1-1-1,-3-2 1,0 0-1,8 3 1,0 0 0,-1-1-1,0 0-5,1-1 0,0-1 1,-4-2-1,1-1 1,4-1-1,3-2 0,1 0 1,0-2 19,-1-1 0,0-1 0,3-1 0,0-1 0,2-3 0,1 0 0,1-1 0,0 0 46,2-1 1,-1-1 0,-10-3-1,1-2 1,9-3 0,2-1 0,-5 0-1,-1-2-18,0-3 1,-1 1-1,-7 2 1,0 0 0,3-3-1,1-1 1,-2 0 0,-1 1 115,-3 0 1,-1 1 0,-6 0 0,-2 0 0,-3 3 0,-2 0 0,0 2-1,-1-1 119,-2 1 0,-1 0 0,32-9 1,0-4-1,-8 0-92,-8-1 0,-7 4 1,-4-5 350,-6-2-408,1-2 0,-15-3 1,4-2-1,-3-5-118,-1-5 1,-12-1 0,3-11 0,-5-5-104,0-4 0,-4-9 1,-5 32-1,-1-1 0,0-4 1,-1 0-20,0-3 1,1 0-1,2-2 1,0 0 0,-2-3-1,-1 0 1,0-1 0,0-1-40,-1-2 1,-1 1 0,-2 7 0,-2-1-1,1-4 1,-1-1 0,0 2 0,-1 0 53,-1-1 1,0 1 0,-1 4 0,-1 1 0,1-3 0,0-1-1,1 0 1,0 0 180,0 0 0,1 0 0,0-1 0,1-1 0,-2 1 1,1 0-1,2-1 0,1 0 50,1 0 1,0 1-1,-2 4 1,0 1 0,0-3-1,1 0-86,0 2 0,0 1-29,-3-7 0,1 2 0,3 10 0,0 1 0,-3-4 0,0-1 0,1 1 0,-1 0-35,-1 2 1,-1 1 0,0-36-1,-2 4 1,0 3 298,0 5 0,-12 7 0,-5-4 0,-6 6-100,-5 4 0,-5 6 0,-6-1 0,-4 3 10,-1 2 1,-2 3-1,-2 0 1,-3-1-78,0 1 1,1 6 0,-10-2-1,1-1-64,-6 1 1,4 4 0,-11-6 0,-5-2-128,39 21 0,-2 1 0,-4 0 0,-1 2 0,0 0 1,-1 1-1,-3 1 0,-2 0-83,-3 0 1,0 1-1,6 4 1,0 0 0,-11-5-1,-1 1 203,-1-1 1,0 1-32,-5-1 0,-1 1 0,4 3 0,0 2 0,-2-1 1,-1 1-1,-1 0 0,-2 0 20,-2-1 0,1 1 1,1 2-1,0 1 1,16 1-4</inkml:trace>
  <inkml:trace contextRef="#ctx0" brushRef="#br0">17233 314 9957,'0'-15'719,"0"-1"0,-2 7 0,-2 6-832,-1 6-460,0 13 0,5 21 0,-2 15 449,-3 13 1,3 8 0,0-25 0,-1 2 0,0 5 0,1 2 105,-4 5 0,1 1 0,2 4 0,-1 1 0,-5 8 1,-1 1-1,0 0 0,-1 0-67,0-2 1,-1-1 0,3-10 0,-1-1 0,0-6 0,1 0-1,1-5 1,2 0 84,0-3 1,1-2 0,2 32 0,-2 5 0,3-7 254,2-7 0,2-11 0,1 6 1,4-4-129,2-7 1,-4-9 0,6-6 0,3-3-56,5-1 0,0-12 0,5 3 0,1-7 0,-1-3 0,3-5 0,4-1 0,0 0 42,1-1 1,1-2 0,2-7-1,5 0 37,6 0 1,-1 0 0,13 0-1,3 0 19,5 0 0,2-2 0,7-1 0,4-4-55,1-2 1,-6 4 0,6-5-272,-3-3 24,10-1 1,-17-3 0,9-2 170,-8-2-26,-27 7 0,-2 0 1,14-5-1,16-6 55,-4 2-44,-2 2 1,-15 6-1,-6 1 1,-3 2 23,-2 1 1,-5 6-1,0-4 1,-5 2 13,-4 4 1,-5-4 0,4 1 0,-3 1-53,-3-2 1,-6 5-1,-5-5-15,-1 0 0,-1-1 0,-6-8 0,0 0 7,0 1 1,-6-8 0,-1-5-136,-1-7 211,-3-5 1,-3-11 0,2-5-243,1-7 159,8-17 1,-4 5-1,7-12 1,2-1 5,3 1 1,5 1-1,0 41 1,1 0 0,2-2-1,-1-1-3,0 0 0,0 0 0,18-36 1,-17 40-1,0-1 0,2 2 1,0 1-18,16-37 0,-6 8 0,-4 2 0,-4 7-35,-1 6 1,-5 12-1,-3-7 1,-1 1-9,-3 1 0,-3 5 0,-2 4 0,-5 0-25,-4 0 1,1 6 0,-1 1 0,-2 5 353,-2 0 0,-2 9 0,0 0 0,0-2-88,1-2 0,-1 2 1,0-3 18,1 1-138,12 18-49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27389 9053 15129,'-57'-31'-612,"-1"0"0,9-1 1,0 1-1,6 1 1,2 6 642,6 8 0,-6 7 0,9 9 0,-1 4 1,-2 4-1,0 10 0,-3 6 0,-1 8 348,1 3 1,-6 8-1,0-1-212,-6 4 0,4 4 0,-4 6 0,-1 9-148,2 5 0,24-33 1,1 1-1,2 2 1,0 2-1,2 1 0,0 1-64,1 2 1,2 1 0,4-2-1,3 1 1,-3 2 0,1 1 0,4-3-1,2-1-67,1 39 1,5-16-1,7-9 1,9-8-52,8-11 1,13-10 0,5-7-1,5-4 372,6-5 1,4-9 0,11 0-1,7-3 60,8-2 1,-7-9 0,7-5-1,-1-7-168,-2-3 1,-5-4 0,-5-7-555,-5-2 618,-6-13 1,-14 6 0,-3-14 0,-5-3-56,-4-5 1,-8 0-1,-6-6 1,-7 0-266,-7 1 1,-5 3 0,-5-2 0,-9 3-160,-10 6 0,-2 16 0,-11 5 0,0 12-194,-5 12 0,6 7 0,-12 9 0,1 2 155,-3 3 0,4 4 0,-1 5 0,3-2 153,6-1 0,6-6 1,-3 4-1,6-2 433,3-4 0,12-1-435,-2-2 1,11-2 0,-1-3-212,5-6 0,1 3 458,0-3 0,7 8 0,1-4 0</inkml:trace>
  <inkml:trace contextRef="#ctx0" brushRef="#br0">28427 9053 16441,'-45'7'-208,"13"-5"0,-8 5 1,3 0 53,4 4 1,-7 10-1,0 7-1412,0 6 1193,-6 14 0,6 4 0,-7 11 0,-2 8 244,22-31 0,2 1 0,2-2 0,2 0 0,-3 5 1,1 0-1,1 2 0,2 0 68,2 1 1,1 1 0,-2 0 0,3 1 0,4-1 0,3-1 0,0-2 0,0 1-33,-3 36 1,7-16 0,10-8 0,7-15-98,8-8 1,6-16 0,9-5-1,5-5 97,5-5 0,6-11 1,12-9-1,2-10-88,3-9 1,-4-5 0,4-9-284,-3-4 343,-29 23 1,-2-3 0,-4 0-1,-1-2 1,2-2 0,-2-3 171,-3 1 1,-2-2-42,-1-3 1,-2-1 0,-4 3 0,-2 0 0,-1-3 0,0-1-69,-3 2 0,-2-2 64,1-6 0,-6 1 0,-12-33 1,0 38-1,-2 1 0,-4 2 0,-3 2-10,-4 1 1,-4 3-1,-25-13 1,-11 6 0,-6 13-136,-3 13 1,2 8-1,-3 13 1,-1 6-99,0 7 1,4 10 0,-2 0 0,2 4-279,2 1 515,19 0 0,-11-4 0,21-1 0,2 2 0,2 2 0</inkml:trace>
  <inkml:trace contextRef="#ctx0" brushRef="#br0">26981 11883 8840,'-73'11'-165,"1"0"0,10-1 1,0 0-1,-12 3 0,-1 2 1,2 1-1,-1 2 209,-2 4 1,0 2 0,2 1-1,-2 1 1,20-7 0,-2 1-1,1 0-2328,-26 9 1,-2 1 2234,22-6 0,-2 0 0,3 0 0,-14 5 1,2 1-1,17-7 0,0 1 0,-1-1 1,1 0-1,0 0 0,0-1 53,0 1 0,1-1 0,0 0 0,-24 8 0,1 1 0,24-9 0,-1 1 0,1 0 0,-1-1 1,1 0-1,0 0 56,-2 0 1,1 1-1,1 0 1,-20 14 0,0 1-1,18-10 1,0 1 0,0 0-1,-1 2 1,1 0 0,0 1 5,0 2 1,1-1-1,0 2 1,5-3-1,0 0 1,1 1-1,-2 4 1,0 0-1,0 1 1,3 0-1,0-1 1,1 2-16,1-1 1,1 2-1,2-1 1,-11 13 0,2 0-1,2 5 1,3 0 0,5-3-1,3 0 3,6 0 0,2 1 1,6-4-1,3 2 1,0 6-1,1 1 1,1 3-1,3 2-12,2 2 1,3 2 0,2-3 0,4 1 0,3 4-1,3 2-193,-1 0 0,2 1 67,3-14 0,2 1 0,1-2 1,2 11-1,3 0 0,7 11 1,3 0-1,2-3 0,3 0 40,3-1 1,3-2-1,0-8 1,2 0-1,4 4 1,1-1-189,1-3 0,0-1 159,4 2 1,2-3 0,-5-10-1,1-2 1,3 2 0,1 0-1,2 0 1,2-1 12,3 0 0,1-2 1,-5-6-1,1-1 0,7 3 1,2 0-1,-4-4 0,0-1 117,-2-1 1,0-2 0,-3-3-1,0 0 1,6 3 0,1 0 0,1 0-1,0-1-6,0-1 0,1-1 0,0-4 0,2-2 0,3 2 0,1-1 0,5 0 0,2 1-33,3 0 0,0-2 0,0-3 1,2-2-1,-19-7 0,2-1 0,0-2 1,1-2-1,1-2 0,1-2-48,1-1 1,1-2 0,-1-2 0,-3-2 0,0-3 0,1-1 0,8-1 0,1-1 0,1-2 0,2-4 0,0-1 0,0-3 37,1-1 1,-1-2 0,0-1 0,-2-1 0,-1-1 0,0-2-1,2 0 1,0-2 0,1-1 0,2 0 0,1-2 0,0-1 44,2-1 1,-1-1 0,-1-1-1,-3 2 1,-1 0 0,1-1 0,3-3-1,1-1 1,-1 0-62,-5 1 1,0-1-1,1 0 15,-13 6 1,3-1-1,-1-1 1,-3 1-1,7-6 1,-2 0-1,2-1 1,10-3 0,2-1-1,0-1 1,1 0-1,-1-1 1,1 0 0,-1-1 0,1 0 0,-2 0 0,-4 2 0,-1-1 0,0 0 0,2-2 0,1-1 0,-1 0 0,2-1 1,1-1-1,-1-1-4,-18 11 1,-1-1-1,0 0 1,0 0-1,14-8 1,0 1-1,0-1 1,-15 8-1,1-1 1,0 0-1,-2 1 1,16-11-1,-2 1 1,-1 0-24,-3 1 0,-1 0 0,-2 0 0,-8 6 0,-3-1 0,1 0 0,2-5 0,-1-1 0,-1 0 1,-4 3-1,0 0 0,-3-1 41,18-18 0,-5 1 0,-10 6 0,-5 0 0,-4-4 1,-3-1-1,-5 1 0,-3 0 78,-2 0 1,-4-1 0,-9 7 0,-4 0 0,0-4 0,-4-1 0,-5 1 0,-5 1-14,-6-2 0,-4 1 0,-5 3 1,-6 2-1,-10-8 0,-6 1 1,-6 0-1,-4 1-50,-6 0 0,-4 3 0,-3 3 0,-3 1 0,17 16 0,-2 0 0,-2 2 1,-3-1-1,-2 1 0,0 1-149,-4 0 1,-1 0 0,0 2 0,0 1 0,0 2-1,-3 0 1,-8-1 0,-2 0 0,0 1-160,4 3 1,-1 2 0,-1 0 206,9 5 1,-3 0 0,1 1 0,2 2 0,-8-1 0,3 2 0,-3 0 0,10 2 0,-2 1 0,-1 0 0,1 0-137,-19-3 0,0 0 0,-1 2 150,18 2 1,-2 1-1,1 0 1,3 0-1,-8-2 1,4 1-1,-2-1 1,-4 1 0,-2 0-1,1 1-160,4 0 0,1 0 1,-2 1-351,-9-1 0,-1 2 0,3 0 560,17 1 0,3 1 0,-2 0 0,-11 1 0,-3 0 0,3 0 0,9-1 0</inkml:trace>
  <inkml:trace contextRef="#ctx0" brushRef="#br0">29858 5014 7484,'-1'-56'0,"0"0"0,-1-1 0,-1-1-74,-1 0 1,-3 1 0,-3-1 0,-2 0 0,-3 3 0,-2 0 0,-3 0 0,-3 0 424,-4 0 1,-2 2-500,-2 5 1,-3 0-1,-9-7 1,-5 2-1,-1 5 1,-3 1 262,-6-1 1,-1 2 0,1 4 0,-3 2 0,-11 1 0,-5 3-1694,0 2 1,-3 2 1580,21 10 1,-3 2 0,0 2 0,0 4-1,-1 1 1,-1 2 0,-6 0 0,-1 1 0,-1 1-1,-3 2 1,-2 1 0,0 2-22,-4 0 0,-2 1 0,1 3 1,4 2-1,0 2 0,-2 2 1,13-1-1,-3 0 0,1 1 1,-1 1-1,1 0 0,-1 2 1,1 0-1,-1 1-39,-2 0 1,0 1-1,-1 2 1,2 0 0,3 1-1,0 0 1,1 2 0,-1 1-1,-4 1 1,-1 1 0,0 1-1,-1 1 1,1 2-1,-2 0 1,2 1 0,-1 1 27,2 0 0,0 0 0,0 1 0,0 1 1,1-1-1,0 1 0,1 1 0,-1 1 1,-1 2-1,1 1 0,-1 0 0,0 2 1,0 1-1,-1 0 0,1 1 0,-1 1 33,0 1 0,-1 1 0,1 0 0,2 1 0,5-3 0,2 0 0,0 1 0,-1 2 1,-5 4-1,-1 1 0,-1 2 0,2 0 0,2-1 0,0 1 0,0 0 0,1 2 7,0 0 0,-1 1 0,1 0 0,2 1 0,5-1 1,1 0-1,1 1 0,-1 1 0,-2 2 0,0 2 0,0 0 1,1 0-1,2 0 0,1 0 0,1 0 0,0 1 2,3-2 0,1 1 0,1-1 0,1 1 0,3-2 0,0 1 1,2 0-1,1 1 0,2 0 0,1 1 0,2 0 0,0 0 0,2-1 1,1 1-1,0 0 0,2 0 15,-10 19 1,2-1 0,2 1 0,6-6 0,2 0 0,2 1-1,-1 7 1,2 1 0,2 0 0,2-1 0,3 1 0,2 0-105,2 1 0,1 1 1,3-1-1,3-6 1,3-2-1,1 2 1,2 5-1,3 0 1,0 0 56,1-3 0,2-1 0,1 0 11,3 2 1,3 0 0,2-2 0,2-9 0,2-1-1,2-1 1,2 3 0,3 1 0,1-2-44,-1-3 1,0-2 0,3 2 52,6 7 1,3 0-1,0-2 1,-3-14 0,1-2-1,1 1 1,6 6 0,3 2-1,0-2 1,1-2 0,0-2-1,2-1-7,1-1 1,2-1 0,1-1 0,-2-4 0,0-1 0,3-1 0,5 1 0,2-1 0,2 0 0,2 0 0,1-1-1,1 0-24,2-1 0,1-2 0,0 0 0,1-1 0,0-1 0,1-1 0,4 1 0,1-2 0,0-1 0,3 0 0,0-1 0,1-1 34,1 0 1,1 0-1,-1-2 1,-4-5 0,0-1-1,1-1 1,8 2 0,2-1-1,0-2 1,-2-2 0,1-1-1,0-1-4,1-1 0,1-1 1,-1-3-1,-3-2 1,-1-2-1,0-2 1,5 0-1,1-2 1,0-2-1,1-1 1,1-2-1,-1-1 50,0 0 1,0-2 0,0-2 0,-2-2 0,0-1 0,1-2-1,-19 0 1,1-1 0,-1 0 0,0-2 0,1-1 0,1-1 0,-1-1-1,0-1-26,2-1 0,0-1 1,0-1-1,-2-1 1,15-7-1,-1-1 1,1-2-1,-15 5 1,0 0-1,2-2 1,-2 0-1,0 0 1,-1-1-1,0-1 1,0-1-42,1 0 0,0-2 0,0-1 0,-1 0 0,-4 1 0,0-1 0,-1-1 0,0-2 0,2-2 0,1-2 1,0-1-1,-1-1-185,0 1 1,-1-1 0,-1 0 0,1-3 183,2-3 0,1-3 0,-2 0 0,-1 0 0,-6 4 0,-1 0 0,-1-1 0,-1-1 0,3-4 0,0-1 0,-1-2 0,0 0 0,-1 0 0,0-1 0,-1 0 0,0 0 7,-1-1 1,0 0 0,0 0 0,-2 1 0,-5 3 0,-1 1 0,-1-1 0,1-1 0,2-3 0,0-2 0,0 0 0,-2 0 0,-1 2 0,-2 0 0,0-1 0,-2 0 17,-1 0 1,-1 0 0,-1-1-1,-2 2 1,5-15 0,-2 2-1,-1-2 1,-2 0 0,-2-1-1,-1 0 1,-4 2 0,-2-1-1,-2 0 67,-3 4 1,-2-1-1,-3 0 1,-2 2 0,-3 0-1,-1 0 1,-3 1 0,-2 0-1,-1-1 1,-2 0 0,-1 0-1,-1-1-58,-1-1 0,-1-1 1,-4 3-1,-1 5 0,-3 1 1,-2 0-1,-4-4 0,-3 0 1,-2 0-1,-3 1 0,-2 1 1,-3 1-97,-2 0 0,-2 0 0,-2 3 0,0 4 0,0 1 0,-4 2 0,-4 0 0,-3 1 0,-1 2 0,-1 1 0,-1 2 0,-1 0 79,-1 3 0,-1 1 0,0 0 0,1 0 0,-1 1 0,-1 0 0,-5-1 0,-2 0 0</inkml:trace>
  <inkml:trace contextRef="#ctx0" brushRef="#br0">6808 14665 8171,'-35'-46'0,"-1"1"0,-1-1 0,-1 1 0,-2-1 0,1 0 55,0 0 1,1 1 0,9 6 0,0 1 0,2 1-1,-1 2 882,-25-26-871,3 7 0,-1 23 0,-7 10 0,-15 15-234,29 9 1,-3 3 0,-8 6 0,-2 4 0,-12 9 0,-3 4 0,18-5 0,0 2 0,-1 1-211,-5 5 1,-1 2-1,1 1 1,-1 3-1,0 2 1,-1 1-1,-10 7 1,-3 1-1,0 1 1,18-11 0,-1 0-1,0 0 1,1 1 359,-1 0 0,1 0 1,0 1-1,0-1 1,0-1-1,-1-1 1,1 1-1,0 0 1,-1 1-1,1 0 0,-1 0 1,0 1-1,1-1 1,-1 1-1,0 1 1,1-1 23,0 1 1,-1 0 0,2 0 0,1 0 0,-9 6 0,2 0 0,0 1 0,-3 3 0,0 2 0,1-2 0,4-2 0,1-1 0,1-1 48,2-2 1,1 0 0,2 0-1,9-3 1,2-1 0,1 1 0,-20 19-1,3 1 1,7-2 0,4 1 105,8-4 1,5 1-1,4-7 1,5 0-1,7 2 1,3 1 0,3-2-1,3 0-114,4 1 1,5 0 0,5 0 0,4-1 0,6 5 0,3-1 0,5 0 0,3 0-45,5 1 1,5-1-1,1-4 1,4-3-1,9 3 1,3-1-848,4-2 0,3-1 850,-13-13 1,2-2 0,2-2 0,2-5 0,2-3-1,1 0 1,7 2 0,1-1 0,1-1 0,4 0-1,1-2 1,1 0-1,3 0 0,2-2 1,-1-1-1,-1-3 0,-1-2 1,2-2-1,9 0 0,3-1 1,-1-3-1,-1-2 1,1-2-1,0-3-58,3-1 0,0-2 0,-2-3 1,-5-4-1,-2-4 0,1-3 0,-16 1 1,-1-3-1,1 0 0,0-3 1,0-2-1,1-2 0,-1-1 0,-1-1 87,0-2 1,0-2 0,-1-1 0,-1 0 0,-1-1 0,-2 0 0,0-1 0,-2-1 0,-1-1 0,0-2-1,-2-1 1,0 0 0,17-12 0,-2-1 0,-1 0-5,-1-1 0,-1 0 0,-3 0 0,-8 2 0,-2 0 1,0-1-1,3-3 0,-1-2 0,0 0 0,-6 2 0,0 0 1,-2-1-5,-2 1 1,-1-1 0,-2 1-1,11-17 1,-3-1 0,-19 22-1,-2-1 1,0 0 0,10-25-1,-3 0-70,-5 3 1,-3-1-1,-4 2 1,-4 0 0,-3-3-1,-3 0 1,-2-2-1,-3 0 13,-2-1 1,-1-1-1,-3 8 1,-1 0-1,-5-6 1,-3 0-114,-2 7 0,-5 1 140,-3 1 1,-6 5 0,-6 10-1,-5 5 1,-4 1 0,-3 3-135,-3 3 0,-3 4 94,-11 3 0,-3 7 0,1 10 0,-1 6 0,-9 3 0,-2 3 0,-2 3 0,-1 4-47,-2 4 1,0 4-1,9 2 1,0 4-1,-8 8 1,-1 3-1,6 0 1,1 2-488,0 3 1,3 1 576,15-1 0,1 1 0,-6 2 0,4 2 0,14-5 0,2 1 0,0-1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3114 5155 8124,'0'-22'111,"-6"-3"1,-1-4 0,0 1 127,0 1 1,2 8-1,5-2 1,0 4 350,0 1-549,0 0 0,12 6 1,6 1-180,5 2 0,4 2 1,10 3-1,7-1 236,6-3 1,10 1-1,11 7-1032,8 3 687,-32-4 0,2 0 0,0 5 1,2 2-1,7-3 0,1 0-20,0 2 0,2 0 144,10 4 1,0 1 0,-7-2 0,1-1-1,11 3 1,2 1 0,4-1 0,2 0 122,4 1 1,0-1 0,-3-2 0,0 1 0,-24-3 0,0 0-1,2 0 1,2 0 0,0 0 0,1 1-34,2-1 0,0 0 1,0 0-1,-3-1 0,0 0 1,1 0-1,6 1 0,1 0 1,0 0-1,-1 1 0,0 0 1,1 0 106,0 0 0,1 2 0,-1-2 0,-6-1 0,0 0 0,1 1 0,8 2 0,2 1 0,-1 0 0,0-1 0,1 1 0,-1 0-11,0-1 0,0 0 1,-2 0-1,-4 0 1,-1 0-1,1 0 1,2 0-1,2-1 1,0 0-1,2 1 1,1-1-1,0 1-117,1-1 1,2 1 0,-2-1 0,-6-1-1,-1 0 1,1-1 0,8 1 0,1-1-1,0 0 1,-4 0 0,0-1 0,0 1 82,-1-2 1,0 1-1,-1-1 1,-4 0-1,-1 0 1,1-1-1,7 0 1,0 0-1,1-1 1,0 1-1,0-1 1,-1-1 3,0 1 1,0 0 0,-1-1 0,-6-1 0,0-1-1,-1 1 1,2 1 0,1 0 0,-1 0-35,-2-1 0,-1 0 0,2 1 1,8 1 0,1 1 0,-2-2 0,-16-2 0,-2-1 0,2 1 0,5 1 0,1 0 0,0 1 1,-4-1-1,1-1 0,-2 1-6,0 0 0,-1-1 0,-1 1 0,20 3 0,0 1 0,6-3 0,1 1 0,-6 0 0,-2 1-142,-4 0 1,-2 2 0,-7-1 0,-2 2 0,2 0-1,-1 1 1,-2 1 0,-1 1-295,-3 1 0,-1 2 1,-6 1-1,0 2 442,4 1 0,-1 0 0,-1 1 0,0 1 0,2 1 0,-1 0 0,-2-2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25094 12669 8275,'-16'0'-257,"0"0"0,6 0 1,1 1 474,2 5-180,2-5 1,7 8-1,3-5 63,5 1 0,-1 7 1,2-3-1,3 1 139,5 1 1,0-1-1,7 4 1,2-2-36,2-1 1,3-2-1,4 3 1,5-3 14,3-2 1,6-1-1,5-2 1,8 1-28,6-1 0,5 3 0,7-2 0,6-2-142,-42-2 1,0 0 0,43 1 0,-38-1 0,0 1 0,1 1 0,1 0-45,-1-1 1,0-1 0,-3 0-1,-1 0 1,0-1 0,0 0-1,0 0 1,0 0 77,0 0 1,0 0-1,-1 0 1,0 0 0,4 0-1,-1 0 1,1 0 0,0 0 19,1 0 0,-1 0 1,-4-2-1,0-1 1,8-1-1,2 1 21,0-2 1,1 1-200,5-1 1,-2-1 0,-9-1 0,-1-1 0,2 0 0,-1 2 116,-2 0 0,0 1-30,8-2 0,-1 0 0,29 0 1,-38 2-1,0 0 0,39 0 43,-5 3 1,-15 2-1,4 0 1,-3 0 13,-3 0 0,-6 0 0,-4 0 0,-3 0-57,-1 0 0,-6 0 1,6 0-1,-6 0 68,-3 0 1,-5 0 0,1-2 0,-1-3-9,-2-6 1,-11 3 0,6-3 0,-4-1 7,-1-2 1,-1 0 0,2 2 0,-3 1-250,0-1 0,-9-2 0,5-2 0,0 2-191,-1 4 0,-1-4 1,-3 4-1676,-4-4 1493,4-2 1,-10 5-1,6 1 540,3-2 0,1-16 0,1-5 0</inkml:trace>
  <inkml:trace contextRef="#ctx0" brushRef="#br0">25566 13942 8182,'-18'-2'-299,"-3"-3"1,9-4-1,-4-7-829,2 1 1212,7 6 0,9 2 553,14 7 0,1-2 1,9-1-1,2-3-391,2 3 1,8 1 0,4 2 626,4 0-665,8 7 0,-2-3 1,11 6-1,9 2-47,8 2 1,4 2 0,-39-8-1,1 0 1,1 0 0,0 1-107,1 2 0,0-1 0,-1-1 1,1 0-1,4 1 0,0 1 1,2-2-1,-1-1-121,1 0 0,0 0 0,-3-1 0,0 0 0,-2-1 0,1 0 1,2-1-1,-1-1 116,2-1 1,-1 1 0,-3-1-1,0-1 1,3-2 0,1 0 0,-4 0-1,0 0-11,-2 0 1,-2 0-1,34 0 1,-34 0-1,1 0 1,-1 0-1,1 2 42,-2 0 1,1 1-1,35-1 1,-1 3-1,-4-3 108,-5-2 0,-6 5 0,4 0 0,-5 0-86,-7 2 1,-9-5-1,6 3-162,-4-3-130,-9-2 0,-2 0 0,-8-2 0,-4-1-540,-5-2 0,-3-1 729,-3 6 0,-11-5 0,-8-5 0</inkml:trace>
  <inkml:trace contextRef="#ctx0" brushRef="#br0">24591 14743 8236,'-42'9'-251,"0"-4"0,14-5 0,2-3 201,6-2 0,15-1 0,9 6 760,10 0-657,19 0 1,2 2-1,16 2 900,1 1-716,21 0 0,-10-5 0,21 0 0,5 0-156,-41 0 1,0 0 0,0 0 0,0 0 0,4 0 0,1 0 0,4 0 0,1 0-13,4 0 1,0 0 0,-3 2 0,0 1 0,5 0 0,1 0 0,-4-2 0,0 1-13,-2-1 0,-1 0 1,-9 0-1,0 0 1,6 0-1,0 1 1,-3 1-1,-1-1-128,-3 0 0,-2 0 1,30-1-1,-7-1 0,-2 0-186,-3 0 1,-13-5 0,3-2 0,-7-1-479,-8-5 1,-9 6 0,-6 0 734,-1 0 0,1 0 0,-8-3 0,-4 3 0</inkml:trace>
  <inkml:trace contextRef="#ctx0" brushRef="#br0">25298 16142 8412,'9'-7'244,"-4"-3"0,-1-2 0,-1-1 1,4 5-131,2 1 1,-2 1-453,9 6 0,-1 2 385,17 3 1,5 6-1,15 8 1,11 4-30,14 1 0,-32-10 1,2 0-1,11 3 1,3-1-1,4 2 0,1-1 25,5 1 0,1-1 1,1-2-1,1 0 1,9 3-1,2-1 1,2-2-1,0-2-289,2-2 0,-1-1 1,-6-4-1,0-2 0,1-1 1,0-1 288,-5 0 1,1-2-14,10 0 0,-1 0 0,-17 0 0,-1 0 0,8-1 1,0 0-1,-7 0 0,-1-1-7,-4 0 1,-2-1 0,-11-3 0,0-1 0,4 3 0,0 0-764,-4 0 0,0-1 754,5-2 0,-2 0 0,24-3 0,-36 1 0,1-2 0,0 1 0,-1-1-157,1 2 1,-1-1 0,32-7 0,4 1 142,-12 0 0,-2 2 0,-8 4 0,3 3 0</inkml:trace>
  <inkml:trace contextRef="#ctx0" brushRef="#br0">25015 16897 8490,'-10'-6'0,"-1"1"0,8-7 0,-2 10-1239,10-3 1343,11 3 1,1 2-113,4 0 0,9 0 0,3 0 155,5 0 0,4 0 0,5 0 0,4 0-68,7 0 0,1 0 0,13-2 0,-1-1 116,1-2 0,-4 0-195,5 5 0,-6-7 0,3-2 0</inkml:trace>
  <inkml:trace contextRef="#ctx0" brushRef="#br0">25172 18201 7924,'-20'0'0,"-1"0"-181,1 0 964,10 0 1,12 2-620,13 3 1,10-3 118,11 3 1,1-3 0,10-2-1,9 0-43,9 0 0,8 0 0,11 0 0,-38-1 0,2 0-243,6-1 1,1-1-1,1 2 1,1 0-1,11-1 1,2-1 0,4 2-1,1 0-154,2 1 1,1 0 0,-1-2 0,0-1 0,4 0 0,0 1-1,3 0 1,0 0 148,3 1 0,-1 1 0,-6 0 0,-1 1 0,6 1 0,0 0-1075,-9 0 1,1 1 1060,11 0 1,-1-1 0,-20-1 0,-1-2-1,13 1 1,2 0-435,-3 0 0,-2 0 183,2 4 0,-2-1 1,-15-2-1,-2 0 1,3 2-1,1 1 1,0-1-1,1-1 273,1 1 0,-1-1 0,-4 1 0,1 0 0,9-3 0,1 0 0,0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3585 6099 21563,'0'-16'-4223,"0"0"4145,0 0 305,7 1 0,2 6 0,7 4-55,-1 3 0,3 9 0,3 3 0,5 4-318,4 2 1,1 2 0,2 1 0,6 3 23,8 3 1,4 1-1,12 4 1,8-2 74,9-2 0,-35-14 0,1 0 0,5 2 0,1-1 0,6-3 0,1-1 16,7-3 0,1 0 0,-1 1 0,1-2 0,9-2 0,2-1 0,-2 0 0,0 0 61,3-1 1,-1 0 0,-6-3-1,-1-2 1,3 1 0,-1-1-1,-1 1 1,-1 0 152,-3-1 0,-1 1 0,-4-3 0,-1 1 0,-3 1 0,-2 1 0,-1-1 0,0-1 5,-2-1 1,0 0-1,-8 2 1,-1 1-1,3 0 1,0-1-1,39-1 75,-5 0 1,-15-6 0,4 6 0,-4 1-88,-8 3 0,-8 1 1,-11 0-1,-3 0-270,-8 0 0,-4 0 0,-10 0-1305,1 0 584,-7 7 815,-2 1 0,0 15 0,2 2 0</inkml:trace>
  <inkml:trace contextRef="#ctx0" brushRef="#br0">2988 7450 20129,'15'-22'920,"1"4"1,2-5 0,3 1-383,5-5 1,5 5 0,4 1 652,2 3-1010,14-4 1,-8 4 0,11-1 0,1 5-122,0 4 0,-4 6 0,14-1 0,-1 3-443,1 2 1,-7 2 0,6 3-1,3 6 63,3 2 1,-4 8-1,14 2-127,-3 2 264,-33-12 1,0 0 0,32 13 0,-31-13 0,1 0 0,1 1 0,1 0 11,0 1 0,0 0 0,-1-2 0,2-2 0,3 0 0,1-3 1,0 0-1,2-2 126,1 0 1,0-1 0,-3-3 0,0-1 0,8 2-1,1 0 1,-4-3 0,1 0 50,-2-2 0,-1-2 0,-3 1 0,-1-2 0,3-3 0,0 0 0,-1 0 0,-1 0 138,-2 1 1,-1-1 0,34-8 0,1 0 0,-3 0 245,-1 1 0,-8-1 1,8 0-1,-1 1-46,0-1 0,-12 0 0,6 2 0,-3 2-52,-2 1 0,-17 8 1,4-4-1,-4 2-306,-3-1 0,-2 1 1,-5 5-1,-5 0 29,-4 0 1,-7 0 0,-1 0 417,-2 0-484,-3 0 0,-4 0 3668,0 0-3679,0 0 0,-2 2 0,-2 1-487,-2 3 1,-4-1-897,4-5 1309,-6 0 0,8 2-508,-7 3 0,2-3-29,-2 3 0,4 2 189,7-2 0,-6 6 0,1-6 137,1-2 1,-3-1 293,1-2 673,-6 0 792,3 0-1526,-7 0 0,1 0 116,5 0 704,-5 7-1147,6-5 370,0 5 1,-3-7 673,6 0-1439,-6 0 687,3 0-1514,-7 0 960,0 0 0,7 0 700,3 0 0,4 0 0,2 0 0</inkml:trace>
  <inkml:trace contextRef="#ctx0" brushRef="#br0">18758 6193 23652,'-16'0'-1265,"5"-7"0,3-4-3263,1-3 4102,1-1 0,6-8 0,0-1 0</inkml:trace>
  <inkml:trace contextRef="#ctx0" brushRef="#br0">18899 6004 22324,'0'-22'-1134,"5"4"0,1-5 0,-3 2 768,-1 0 0,3 4 0,2 5-919,2 0 1045,-6-6 0,10 8 0,-8-10 0,-2-1 124,-1 2 0,-2-5 0,0-1 0,0-1 85,0 0 0,-12 0 1,-6-4-1,-4 2 237,-6 2 0,-9 0 1,-7-4-1,-6 4 61,-8 5 1,-7-2 0,-6 2 0,-8 2-9,-1 1 0,3 10 1,2 3-1,-4 3-158,-1 2 1,8 2 0,-5 3 0,4 5 21,1 4 1,9 2-1,-3 0 760,0-1-546,-8-6 1,11 3-1,-5-6 1,-2-1 321,2 2 1,4-5-1,-5 3 727,10-3-1207,-13-2 0,31 0 1,-17 0-1,4 0-59,7 0 0,6 1 0,3 3 0,3 3-59,5 1 0,8 1 0,-3 3 1,2-1-104,4 1 0,5 4 0,2 3 1,-2 2-144,2-2 1,0 6 0,-4 1 0,0 4 12,0 1 1,1 0-1,-1 1 1,0-1-28,0 1 1,6-1-1,0 1-560,-3-1 526,6 0 0,-1 3 0,4-1-903,-1-2 671,0 11 0,5-16 1,0 11-1069,0-4 1292,7 6 1,-6-10 0,6 6 0,0 0-51,4-2 1,-2-5-1,1-3 1,2-1 147,2 1 1,2-6 0,1 0 0,3-5 202,1-3 0,1-6 0,-1 4 0,5-1 205,4 1 1,2-5 0,-1 1 0,2-2 61,4 2 0,-2-3 1,7 3-1,1-1-30,3 1 1,3-3 0,3 5 0,6-2 93,3 0 1,9 2-1,2-3 871,-1 1-867,6 0 1,-11-5 0,6 0-1,0 0-22,-1 0 0,-8-5 1,2-2-1,-2 0-144,-4 0 1,0-5 0,3 3 0,-1-1-69,2-1 1,-4 1 0,9-6 0,-1 0-28,1 1 0,-7 2 0,3 1 0,-1-2 37,-3 2 1,-6 0 0,0-4 0,-2 0 23,-1 1 1,-11-1 0,6 2 0,-6 2 0,-5 1 0,-7 2 0,-5-3 0,-4 4-14,-5 1 0,-4-6 1,2 3-288,-1-4 1,-8-4-1,3-1 1,-5-4-202,-1-1 0,-1 3 1,-5-5-1,-6-2-151,-7-2 1,0-3 0,-6-2 0,1-2-25,-1 3 1,-1 0-1,-4 3 1,1-1-90,-3 1 1,10 7 0,-10 3 0,2 5 113,1 5 0,3-1 0,-1 7 0,-1 1-3025,-1 3 3522,4 8 1,-11 8-1,2 10 1</inkml:trace>
  <inkml:trace contextRef="#ctx0" brushRef="#br0">17563 8472 23282,'-16'-7'-1947,"2"-2"1,2-7-1437,1 1 953,8 6 2034,-4 2 0,14 7 1,3 0 877,4 0 1,-3 2 0,-1 1 0,1 4-398,-3 2 0,6-4 897,-3 6-1567,3-1 1,2 1 938,-1-1-107,1 1 1,0-1 0,-1-1 0,1-2 277,0-4 0,1 1 0,4-1 0,6 3-74,2-3 0,4-1 0,4-2 0,5 0-379,3 0 1,4 0 0,0 0 0,2 0 335,0 0 0,-6 0 0,7 0 0,-1 0-154,2 0 0,-10 0 0,4 0 1,-1 0 162,-1 0 1,2 0 0,-1 0 0,-3 0-68,-1 0 1,-1-2-1,1-1 1015,-6-3-1113,4 1 1,-6 5 0,2 0 187,-3 0-363,-1 0 0,-4-2 0,0-1 474,0-2-460,5-1 0,-14 6 0,7 0 0,2 0 12,2 0 1,1-5-1,1 0 1,1 1-104,4 3 0,-2 1 0,5 0 0,0 0-33,0 0 0,-3 0 1,5 0-1,3 0 30,6 0 0,-6-2 0,6-3 0,1-4 130,3 0 1,2-3 0,4 5 353,-3-2-419,3 6 1,-12-9 0,4 5 277,-5-2-290,7 5 1,-12-4-1,4 4 1,-1-1 72,-1 1 1,-1-3 0,0 0 318,-1-1-357,6 4 0,-9-5 0,8 6 1,0-4-111,5-2 0,-2 4 0,4-6 0,1 1 62,0 1 0,-5-3 0,1 5 1,-3 0 38,-2 0 1,-1-3 0,-2 4-1,-4 1 37,-2-2 0,1 5 1,-5-3-1,3 2-109,-2-3 0,0 5 0,-2-5 1,2 5-5,0 1 0,-3 0 0,8 0 0,-2 0 0,-3 0 0,0 0 0,0 0-526,2 0 465,-1 0 1,-4 0 0,-1 0-154,1 0 145,-1 0 1,6 0 0,0 0 0,-1 0 160,3 0 0,-6 0 0,5 0 0,-1-2 114,0-3 1,1 1-1,-3-5 1,2 3-207,-2 2 0,-2 2 0,0 2 0,2-1 0,2-5 0,-1 5 0,-4-5 0,1 5 0,4 1 0,-4 0 0,4 0 0,-4 0 0,-2 0 0,-3 0 0,2 0 0,3 0 0,0 0 0,0 1 0,-3 3 0,-4 1 0,11 0 0,-11-5 0,11 0 0,-4 0 0,-1 0 0,-1 0 0,0 0 0,3 0 0,2 0 0,-6 0 0,5 0 0,2 0 0,1 0 0,-3 0 0,2 0 0,-2 0 0,1 0 0,-6 0 0,5 0 0,0 0 0,-2 0 0,0 0 0,-1 0 0,-1 0 0,1 0 0,-1 0 0,-1 2 0,-2 2 0,-2 1 0,-5 0 0,5-5 0,2 0 0,2 0 0,-2 0 0,0 0 0,0 0 0,12 0 0,-14 0 0,11 0 0,-2 0 0,1 0 0,-6 0 0,3 0 0,0 0 0,1 0 0,-10 0 0,7 0 0,-1 0 0,0 0 0,-2 0 0,0 0 0,1 0 0,-1 0 0,0-2 0,4-1 0,1-2 0,4 1 0,-2-3 0,3 0 0,-1 0 0,-2 0 0,-4-5 0,8 3 0,-6 0 0,9-5 0,-16 11 0,11-8 0,3-13 0,0-9 0</inkml:trace>
  <inkml:trace contextRef="#ctx0" brushRef="#br0">2783 10091 21561,'9'-18'-553,"-4"-3"0,-1-5-570,1-3 0,-1-1 1,6 2-53,2 2 1594,9 0 1,4 1 0,6 4 0,1 4 57,-1 1 0,6 5 1,-1 3-1,1 1-410,2 3 1,-6 2 0,3 4 0,-1 3-247,2 6 0,-2 5 0,7 5 0,3 7-141,6 6 1,1 1-1,8 7 1,4 4 59,6 4 0,4-6 1,-29-20-1,2-1 0,2 0 1,0-2 209,2-1 1,-1 0 0,1-1 0,0-1 0,1-5-1,1-2 1,0-2 0,0-2 47,1-3 0,-1-1 0,-4-2 0,1 0 1,5-2-1,0-2 0,-1 0 0,-1-3 9,-2 0 1,-1-3-1,-7-4 1,0-1-1,2 2 1,1-2-1,-2 0 1,1-1 7,-3-1 1,0 0 0,36-10 0,-3 2-1,4-1 1400,1 1 0,-3 4 1,4-1-1416,-12 4 0,5 0 0,-15-1 0,-5 2 0,-6 4 0</inkml:trace>
  <inkml:trace contextRef="#ctx0" brushRef="#br0">7940 10468 27244,'-36'30'0,"1"-4"-150,5-5 1,7-9-1,13-1-1446,5 1 269,3-5 1,9 2 124,3-4 0,4-3 1274,2 3 1,5-10 0,2-4 367,1 0 0,8-5 1,6 5 392,2 1-832,9-6 1,2 5 0,6-5 0,8 2-99,12 1 0,3 3 0,-28 1 1,1 1-1,5 2 0,1 0 57,6 0 0,1 1 0,6 0 0,1 0 1,6 3-1,1 0 0,1 1 0,1 2 75,1 1 1,0 2-1,-6 0 1,1 2 0,6 6-1,0 2 1,-2 0 0,0 1 70,-3 0 0,-1-1 1,-7 0-1,-2 0 1,-1-3-1,0-2 0,2-2 1,0-2-98,4-3 0,-1-1 0,-5-2 0,0-2 1,9-1-1,0-3 0,-3-2 0,-1-4-32,-2-2 1,-1-3 0,-7 0 0,0-1 0,9-3 0,1-1-1,-2 1 1,-1 0 62,-1 0 0,-3 0 0,-9 3 0,-1-1 0,1 0 1,0 0-116,-4 1 0,1 0 12,7 2 0,-2-1 0,-15 0 0,-1 0 0,7 1 0,0 1 1,-3 0-1,0 0-188,-1 0 0,-1 2 251,29-8 0,9-6 0,-20 11 0,0 2 0</inkml:trace>
  <inkml:trace contextRef="#ctx0" brushRef="#br0">3114 10547 22068,'-21'35'0,"1"-2"-1193,6-4 1,7-8-1,14-1 1,11-6 103,12-4 0,10-6 1559,12 1 0,6-3-309,10-2 0,14-7 1,-34 1-1,2-1 0,6-2 1,1-3 8,7-3 1,0-1 0,-2-1-1,2-1 1,7-3 0,3-2-1,1 1 1,2-1 9,0 1 1,-1 0 0,-1 4 0,-1 0 0,3-1 0,1 1 0,-1 1-1,0 1-98,1 0 0,-2 0 0,-9 4 0,0 0 0,11 1 0,2 1 0,-2 0 0,1 1-157,-2-2 0,0 1 0,-6 3 1,-1 2-1,-1-3 0,0 2 0,-1 1 1,0 1-35,-2 2 1,-2 0-1,-6 1 1,1 1-1,2 0 1,0 1 108,-4 2 0,0 0 0,-4 0 0,0 1 0,-5 1 0,-2 0 0,2-1 0,-1-1 0</inkml:trace>
  <inkml:trace contextRef="#ctx0" brushRef="#br0">24418 12700 11155,'-30'0'1767,"-5"3"-1399,-17 8 1,-20 8-265,29-1 1,-3 1 0,-8-2 0,-2 1 0,-9 3-1,-3 1 1,-7 3 0,-4-1-388,22-5 0,-1-1 0,-1 1 0,-2 0 0,-1 1 0,0-1 1,-7 1-1,-1 1 0,-1-1 348,-3 1 1,0 1-1,-2 0-124,-7 2 1,-1 0 0,0 1-1,3-1 1,2 1 0,-2-1-1,16-4 1,0 0 0,-1 0-1,0 1 1,-2-1 0,-1 1-1,0 0 1,0 0 75,-2 1 0,0 0 0,-1 0 0,2 0 0,3-2 0,2 0 0,0 0 0,-2 0 0,-6 3 0,-1 0 0,0 1 0,0-1 0,1-1 0,1 0 0,0 0 0,0-1-23,0 0 0,-1 0 0,1 0 0,1-2 0,-16 4 0,1 0 1,1-3-1,19-5 0,0 0 0,1-2 0,-1 0 0,-18 3 1,0 0-1,1-2-119,3-1 1,2-1 0,0-1-1,6-1 1,1-1 0,1-1-1,3-1 1,0-1 0,2 0-1,-25 0 1,3-2 125,10-2 1,4-4-1,16-1 1,4-4 0,4-4-1,2-3 1,-26-19-257,20-5 0,30-1 1,30-8-1,35-10 132,-5 22 1,5 0 0,12-10 0,6-1-1,-9 9 1,5-1 0,1-1 0,7-4-1,2 0 1,3-2 105,-11 9 0,1-2 0,1 1 0,1 0 0,0 0 0,2 1 0,0-1 0,3 0 0,-5 4 1,2-2-1,1 1 0,1-1 0,0 1-324,0-1 1,1 1 0,0 0 0,0-1 0,3 0 360,6-3 0,1 0 1,2 0-1,0 0 1,-1 2-1,-3 2 1,-1 1-1,1 1 1,0 0-1,1 0 1,-7 4-1,1 0 1,0 0-1,1 0 1,0 1-1,0 0 1,2 0-1,0 1 1,0 0-1,0 0 1,1 1-1,-1 0-76,1 0 1,-1 1 0,1 1 0,0 0 0,-1 0 0,0 1 0,13-3 0,-1 1 0,0 0 0,0 2 0,0 0 0,0 2 0,0 0 0,0 1 0,-1 1 0,0 1 301,-5 1 0,0 1 1,-1 1-1,1 0 0,1 1-165,3 0 0,2-1 1,0 1-1,-2 1 1,-4 3-1,0 2 1,-3 2-1,-2 1 1,2 1-1,3-1 1,2 0-1,-1 1 1,-2 2-1,-6 1 1,-2 1-1,0 1 1,-2 2 38,16 2 0,-1 3 1,-4 2-1,-14 0 1,-3 1-1,-1 1 1,23 10-1,-5 2 1,-14-3-1,-6 3-97,-14-2 0,-6 1 1,13 18-1,-39 0 0,-21 5 98,-26 9 0,1-25 1,-7-1-1,-17 10 1,-6 0-1,12-9 0,-2 1 1,-3 0-41,-8 4 0,-3 2 0,-1-1 1,-6 3-1,-2-1 0,-2 1 0,12-6 1,-3 0-1,-1 1 0,0 0 1,-6 2-1,-1 1 0,0 0 0,-2 1-81,13-6 1,-2 0 0,1 0-1,-1 0 1,0 1 0,-1 0 0,0 0-1,0 0 1,-1 0 0,-1 1 0,6-3-1,0 0 1,-1 0 0,-1 1 0,1-1-1,-1 1 1,-1 0 0,0 1 0,0-1-1,0 1 1,-1 0 0,0 1-92,-2 0 1,-1 1 0,0 0 0,0 0 0,1 0-1,0-1 1,4-1 0,2 0 0,-1 0 0,1 0 0,-1 0-1,-1 1 1,-5 2 0,-2 2 0,0 0 0,0 0 0,0 0-1,1 0-339,4-2 0,0 0 1,0 0-1,1 1 1,0-1-1,0 0 258,-1 2 0,-1-1 0,1 1 1,1 0-1,1-1 0,3-2 172,-13 9 0,4-3 0,1 0 0,-2 0 0,11-5 0,-1 0 0</inkml:trace>
  <inkml:trace contextRef="#ctx0" brushRef="#br0">4607 14036 22701,'-23'-30'-1267,"6"2"0,-2-10 1,8 3 1272,11 5 1,11 9 0,15 2 1247,11 7-1331,13 5 0,8 7 1,10 0-1,9 2 52,10 3 1,-1-2-1,-38 2 1,0 1-1,0 0 1,0 0 22,0 1 0,0 0 1,0-2-1,0-1 1,4 0-1,1-1 1,0 0-1,-1-1-106,-1 0 0,-1 1 0,36 8 0,-42-7 0,1-1 0,41 4-159,-8 0 0,-10-2 0,0-5 0,4 0 489,1 0 0,-6 0 1,10 0-246,-6 0 0,-27-6 0,1-2 0,0-1 0,-1 1 0</inkml:trace>
  <inkml:trace contextRef="#ctx0" brushRef="#br0">7123 14963 22681,'16'0'20,"-6"-1"1,2-5-1,4-4 473,3-4 1,9-4-1,-2-1 1,6-2 176,4 2 1,-1 2 0,7 1-1,2 0-364,1 0 0,-3 8 0,-1 3 1,-1 3-310,0 2 1,-2 2 0,8 1-1,6 6-275,8 5 0,4-2 0,17 11-1025,4-1 1009,-28-13 0,1 0 1,-6 5-1,1 1 0,13-2 1,3-1-440,0 0 1,2 0 488,7 4 1,1-2 0,-7-7 0,1-2 0,5 3 0,1-2 0,2-1 0,0-1 53,2-2 1,0-1 0,-1 0-1,-1-2 1,4 0 0,1-3 0,-2 0-1,0-2 56,-1-1 1,-2 0 0,-8-2-1,1 0 1,6-1 0,2-1-1,0-1 1,0 0-68,2 0 1,-2-1 0,-5-1 0,-2 1 0,5 2-1,-1 1 201,-4 0 0,-1 0 0,-1 1 0,-1-1 0,-11 0 0,-2-1 0,3-1 0</inkml:trace>
  <inkml:trace contextRef="#ctx0" brushRef="#br0">23459 12951 8523,'-16'0'0,"0"0"0</inkml:trace>
  <inkml:trace contextRef="#ctx0" brushRef="#br0">25204 16126 8164,'-25'-13'249,"-2"0"1,6-11 91,1 1 0,8 4 0,3 7 9,2 1 1,4 8-27,8-3 0,4 10 1,8 3 227,4 2-430,4-6 1,8 13-1,5-2 1,10 7-46,7 3 1,14 2 0,4 6-365,4-1 177,-28-11 1,1-1-1,2-1 1,1 0-1,12 4 1,3 0-1,5 0 1,2 0 115,6-2 0,-1-2 0,-6-3 1,1-2-1,3-2 0,1-1 1,-3-1-1,0-2-112,-2-1 0,-1-2 0,-7 0 0,-1-1 0,0-2 0,-1-2 0,-3 1 1,-2 0-101,-2 0 0,-2 0 0,-7 0 0,0 0 1,5 0-1,1-1 0,-1-1 0,0 0 206,0-1 0,-1 1 0,1 1 0,-1 2 0,1 1 0,-1 1 0,-1 0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7715 4343 8019,'-23'-6'0,"-1"-3"-4,5-4 0,-8-9 0,8 0 56,-3-2 1,6 3 0,-3 0-1,1 0 89,-3-1 1,1 3 0,-4-2 0,-1 4 72,-2 1 0,1 4 0,-8-2-698,-1 0 362,-5-2 1,0 6 0,-5-2 0,-3 4 78,21 5 0,0 0 0,1 0 0,0 1 1,-6-2-1,-1 2 0,0 0 0,0 0-69,-2 2 0,0-1 0,0 1 0,-1 0 0,-4 0 0,-1 0 0,-2 0 0,-1 0 122,0 1 1,0-2-1,1 0 1,-1-1 0,0 0-1,0 0 1,-2 0 0,-1 0-81,0 0 1,0 0 0,2-2 0,0 1 0,-3 0 0,-2 1 0,1-1 0,1-1 118,-2 1 1,1 0 0,3 2 0,-1-1 0,12 1 0,0-1 0,-1 0 0,1 1 0,-1-1 0,0 1-2,1 0 1,-1 0 0,1 1-1,-12-1 1,-1 1 0,-2 0-1,-1 1 1,-1 0 0,0 2-100,17 0 0,-1 0 0,2 0 0,-15 2 0,0 1 0,13-2 1,-1 2-1,0-1 0,1 1 0,0-1 0,0 1-9,-1 1 1,1 0 0,1 0 0,-15 3 0,0 1-1,13-4 1,0 1 0,0 0-689,1 0 0,1-1 1,0 1 728,-2 0 0,-1 1 0,3 0 1,-10 1-1,2-1 0,-3 2 1,0 0-1,1-1 0,-1 0-5,0 1 1,1 0 0,4-1-1,0 2 1,-1 0 0,1 1-311,4 0 1,-1 0 358,-4 1 1,1 1 0,9-3 0,1 1 0,-5 1 0,-1 1 0,3 1 0,0 0 19,3 1 1,1-1 0,3-1-1,0-1 1,0 1 0,1 1 0,1 0-1,0 1-41,2 0 1,1 0 0,-18 13 0,20-12 0,2 1 0,-15 18 113,5 2 0,9-2 1,2 5-1,4 3-182,4 2 0,4-1 0,6 0 0,3 5 48,0-25 0,2 0 1,8 19-1,-4-19 1,2-1-1,0-1 1,1-1 35,2 0 0,0-2 1,20 17-1,-14-18 0,1-2 519,3 1 0,0-2-515,3 3 0,1-2 0,1-4 0,1-1 0,3 2 0,1-1 1,4 0-1,1 0-9,4-1 0,1 0 1,-2-2-1,0-1 1,7 1-1,0-1 1,-16-4-1,1-1 1,0 0-18,2 0 1,1-1-1,-1 0 1,0-1-1,-1 0 1,1 0 0,3-1-1,0 0 1,0 0-1,1-1 1,0 0-1,0 0-25,0 0 1,1-1 0,-1 0-1,0 0 1,1 0 0,-1 0 0,2 0-1,-1 0 1,1 0 0,0 0 0,1 0-1,0 0 30,0 0 1,1 0-1,-2 0 1,-2 0-1,-2 1 1,2-1 0,3 1-1,1-1 1,0 1-1,-1 0 1,-1 0 0,1 0 19,1 0 0,-1-1 0,0 1 0,-3 1 0,0 0 1,1-1-1,1 1 0,1 0 0,0 0 0,1 0 1,-1 0-1,1 0 15,-1 0 0,1 0 0,-1 0 0,0 0 1,1 0-1,0 1 0,0 0 0,0 1 0,0-1 1,1 1-1,0 0 0,0 0-29,1 0 1,-1 0 0,0-1-1,-3-1 1,-2-1 0,2 1-1,4 1 1,1 0 0,0-1 0,-1 0-1,-1 0 1,1 0-19,-1-1 0,1-1 1,-1 1-1,-3-1 1,-1 0-1,0 1 1,2-1-1,0-1 1,0 1-718,0-1 1,0-1 0,0 2 729,1-1 0,0 1 0,0 0 1,-5-3-1,0 0 0,0 0 1,1 1-1,-1 0 0,1 0 1,-1-1-1,1 0 0,0 0 5,1-1 1,-1 0 0,0-1 0,-6 2-1,0-1 1,1 0 0,2-1 0,1 0 0,0 0-1,-2-1 1,-1 0 0,1 0-53,0 0 0,-1-1 1,0 0-1,13-3 1,0-1-1,1-1 1,1-1-1,-2 1 1,1-1 77,-3 0 1,-1-1 0,-2 0 0,-1-1 0,-2 1 0,0-2 0,-1 0 0,-1-1 35,-1 0 0,-1-2 0,-5 4 0,-1-2 0,2 0 0,-1-2 1,-2 2-1,-1 1-63,-1-1 0,-1 1 0,-4 0 0,-1 0 0,-1-2 1,0 0-1,-2-1 0,-1 0 254,14-19 1,-8-2 0,-6 2 0,-8 0-164,-6 2 1,-5 0-1,-5-4 1,-7-4-101,-7-4 1,7 24 0,-3 1-1,-1-1 1,-2-1-71,0 1 0,-1 0 448,-3-4 0,-2 1 1,1 5-1,-2 0 1,-3-3-1,-1-1-257,-1 3 1,0-1-80,-6-2 0,0 0 1,5 4-1,-1 0 0,-5-2 1,-1 0 78,0 2 0,-1 0-98,-5-3 1,0 0 0,4 5 0,0-1 0,-4-2 0,0-1 0,-1 1-1,-1 0 12,1 0 0,-1 1 0,-1 3 0,0 1 0,15 6 1,-1 1-1,0-1 0,0 1 0,-1 1 0,-1-1-141,0 1 1,0 0-1,0 1 1,2 1-1,0 0 1,-1 1 0,-3-1-1,0 0 1,-1 0-1,1 2 1,0 0 0,0 1-61,-1 0 1,1 1 0,0 0 0,-14 0-1,1-1 1,15 3 0,1-1 0,0 1 0,-15-1-1,1 0-68,4-1 0,1 1 0,5 0 1,0 2-1,3-1 0,0 0 235,4 2 0,0-1 0,1 0 0,1-1 0,-14-1 0,1 0 0</inkml:trace>
  <inkml:trace contextRef="#ctx0" brushRef="#br0">7511 6111 7793,'-34'-22'0,"0"0"0,0-1 0,-1 0 265,2-1 1,0 0 0,4 4-1,2 1 1,0 2 0,0 0-1,0 2 1,0 0-225,-1 1 0,0 1 0,-1 0 0,-2 1-856,-4-1 1,-1 1 0,1 3-1,-1 0 666,-6-2 0,0 0 0,2 2 0,0 1 0,-7-3 0,-2 0 1,15 4-1,-1 1 0,0-1 45,-2 1 1,0 0 0,-1 0 0,2 1 0,1 0 0,-2 1 0,-4-1 0,-1 2-1,1-1 93,-1 1 0,1 1 1,-2 0-155,-6 0 1,-2 1-1,2 0 1,6 1-1,1 0 1,-1 0-1,-4 0 1,-2 0-1,1 0 280,3 0 1,1 0-1,-1 0-70,-6 1 1,-1 0 0,1 1 0,8 0 0,2 0 0,-1 1 0,-6 1 0,-3 1 0,1 1 0,0 0 0,0 1 0,1 0 46,0 1 0,-1 1 0,2 0 1,1 0-1,1 0 0,0 2 1,-2 1-1,1 0 0,0 2 0,-1 0 1,0 0-1,1 1 38,-1 0 1,0 0 0,1 1 0,4 0 0,1-1 0,0 2 0,-3 0 0,0 1 0,0 0 0,2 1 0,1-1 0,0 2-82,0-1 0,0 1 0,2 0 1,4-1-1,1 1 0,-1 0 0,-1 2 1,-1 1-1,1 1 0,1-1 0,0 1 1,1 0-70,1-1 0,0 1 1,2 0-1,4-2 1,1 0-1,1 1 1,-13 10-1,2 2 1,2-1-1,2 2-128,2-1 1,3 1 0,7-5 0,3 0 0,2 2 0,3 0 0,4-2 0,2 0 45,2-1 0,3 1 0,3-3 0,3 0 0,1 6 1,3 0-1,3 3 0,3 0 44,2 2 0,3 0 1,0 0-1,3 1 1,2 3-1,2 0 0,-6-13 1,0 0-1,2 0 58,1 1 0,2 0 1,0-1-1,0-2 1,0 0-1,1-1 1,4 3-1,2 0 1,1-1-1,0-2 1,1 0-1,1-2 56,0-1 1,2 0 0,0-3 0,-1-2 0,1-1-1,2-1 1,5-1 0,1 0 0,1-2 0,1-1 0,2 0-1,0-2-36,2-1 0,1-1 0,-1-1 0,-1-3 0,-1-1 0,2-2 0,-10-1 0,1-1 0,0-1 0,0 0 0,2-1 0,0-2 0,1 0 0,-1 0-18,3-2 0,-1 0 0,1 0 1,-1-2-1,-2-1 0,0 0 1,0-2-1,1 1 0,4-2 1,2 0-1,0-1 0,-1-1 0,-9 3 1,-1-1-1,1-1 0,-1 1 1,1-1-43,0-1 1,1 0-1,-1 0 1,0-1-1,0 1 1,6-4-1,0 1 1,0 0 0,0-1-1,-5 2 1,0-1-1,1 0 1,0 0-1,-1 0 1,0 0 0,0 0-1,-1 0 1,1 0-1,-1 0-36,0 0 0,0 0 0,-1 0 0,0-1 0,0 2 1,5-4-1,0 1 0,-1 0 0,0-1 0,0 1 0,1 0 1,-1-1-1,0 1 0,-1 1 0,0-1 0,0 1 0,0-1-24,-1 1 1,-1 0 0,1 0 0,-2 0 0,-2 2-1,-2 1 1,0-1 0,1 0 0,0 0 0,1-1-1,-1 1 1,0 0 0,9-5 0,0 0 0,0 1 8,-2-1 0,0 1 1,-2 0-1,-3 3 1,-2 0-1,1 0 1,2-2-1,0-1 1,0 1-1,-1 0 1,-1 1-1,-1-1 160,-1 2 0,0 0 0,-2 0 0,-2 1 0,-1 0 0,0 0 0,0-1 0,0 0 0,0 0 0,12-8 0,-1 0-104,-1-1 1,-3 0 0,-6 4 0,-1-1-1,0-3 1,-2-1 0,-3-1 0,-2 0-381,-2-1 0,-2-1 415,-5 5 0,-3-1 0,2-7 0,-2 0 0,-4 5 0,-1 1 0,2-2 0,0 0 0</inkml:trace>
  <inkml:trace contextRef="#ctx0" brushRef="#br0">6103 7685 7673,'-14'-33'0,"-1"-1"0,-3-3 0,0-1 114,-4-5 0,0 0 0,3 2 1,0 0-1,-1-4 0,-2 1 1,1 5-1,-1 2 134,-1 3 0,-1 2-509,2 7 1,-2 2-1,-11 0 1,-3 5-1,1 4 1,-1 4 165,-5 1 1,-1 3-1,-4 3 1,-2 1 0,12 4-1,-1 1 1,-1 1-1,-2 1 1,-1 1 0,0 2-117,-4 2 0,1 0 0,-1 2 0,1 1 0,1 1 0,-2 0 0,8-2 0,-1 0 0,0 1 0,0 0 0,1 0 0,-1 0 0,0 1 0,0 0 150,-1 1 1,0 0 0,0 1 0,0-1 0,-8 2 0,1 1 0,0-1 0,11-3 0,-1 1 0,0-1 0,1 0 0,-11 4 0,1-1 0,0 0 37,3-1 0,1-1 0,1 1 1,3-2-1,1 1 0,0 0 1,3-2-1,0 0 0,1 0 0,-14 7 1,1 1 43,3 0 1,2 0 0,5 0 0,2 1-1,-2 2 1,1 0 0,2 1 0,2 1 138,0 3 0,2 1 0,4-2 0,1 0 1,-1 5-1,2 0 0,2 2 0,1 0-73,3 1 0,1 1 0,1 2 0,1 2 1,2 1-1,1 2 0,0 1 0,3 2-87,2 1 0,2 0 0,1-4 0,2 1 0,4 5 0,2 1 0,1-2 0,4 0-86,3 2 1,3-2 0,1-4 0,4-1 0,4 1 0,4 0 0,-7-15 0,1-1 0,1-1 85,2-1 0,2-1 0,0-1 0,3-2 0,1 0 0,1-2 0,3-1 0,2 0 0,0-2 0,3 0 0,0-3 0,2 0-55,2-2 0,2-2 0,-1-1 0,0-2 0,1-1 0,0-2 0,-6-2 0,0-1 0,2 0 1,-1-2-1,1 1 0,0-2 0,0 0 0,1-1 55,1 0 0,1-2 0,-1 0 0,1 0 0,-2-1 0,0-1 0,-1-1 0,2 0 0,1-1 0,0 0 0,1-1 0,0 0 0,0 0 0,0-1 0,0-1 0,0 1-12,0-1 1,0 1 0,0-1-1,-1 0 1,-3 1 0,-1 0-1,0 0 1,0 0 0,3-2-1,0 0 1,0 0 0,0-1-1,-1 1 1,-1-1 0,0 0-1,1-1 11,-1 0 1,1-1-1,-1 0 1,-1-1-1,-2 2 1,-1-1-1,0 0 1,1-1 0,4-3-1,1 0 1,1-1-1,0 0 1,0 0-1,1-1 1,-1 0 0,1-1-69,0 0 1,1-1 0,-1 0-1,0 0 1,-2 2 0,-1 0-1,0 1 1,0-2 0,1 0-1,1-2 1,-1 1 0,1 1-1,0-1 1,-1 1 0,1 1 0,-1-1 66,0 1 1,-1 0-1,1 0 1,-2 1-1,-4 1 1,0 1 0,-1 1-1,0-1 1,2-1-1,0 1 1,0 0 0,0 0-1,-2 1 1,-1 0-1,1 0 1,-1 1 0,12-6 0,-1 0 1,0 1-1,-6 2 1,0 0-1,0-1 0,4 0 1,0-1-1,-1 1-312,-2 0 1,-1 1 0,1-1 312,1-2 0,1-2 0,-2 2 0,-7 4 0,-2 1 0,0 0 0,2-4 0,0 0 0,0 0 0,-1 0 0,-1 0 0,-1-1 0,-1 1 0,0-1 0,-1 0 0,6-6 0,-1 0 0,-1-1 0,-2 1 0,-5 3 0,-4-1 149,-4 2 1,-4-1 0,-1-18-1,-9-3 1,-14 2-371,-15 2 0,-12 4 0,11 17 0,-3 0 0,-3 0 0,-2 0 185,-3-1 0,-2 2 0,-1 1 0,-1 2 1,-8-2-1,-2 2 0,16 5 0,-1 1 1,0 0 143,-2 0 1,0 0 0,1 0 0,2 1 0,0-1 0,-1 1 0,-4-1 0,-2 0 0,1 0 0,-1 0 0,1 1 0,-1-1-113,0 1 1,1 0 0,0 0 0,4 2 0,1-1 0,1 1 0,-1 0 0,1 0 0,0 0 3,-14-3 0,0-1 0,1 1 0,2 1 0,5 0 0,2 1 0,0 0 0</inkml:trace>
  <inkml:trace contextRef="#ctx0" brushRef="#br0">2520 8694 7673,'-37'-22'0,"1"-1"0,5 3 0,0 0 0,-2-2 0,1 0 0,1 1 0,1 2 0,2 0 0,1 2 0,1 1 0,0 1 0,1 0 0,0 0-807,1 2 0,1 0 807,-4-1 0,1 1 0,-15-2 0,-7-1 0,-2 6 0,0 4 0,-2 4 0,24 5 0,0 1 0,-3 3 0,0 2 2,-2 1 1,1 2 0,1 4 0,-1 1 0,-1 2 0,-1 1 0,0 3-1,1 2-2,-2 1 0,2 1 0,3 1 0,2 2 0,-3 2 0,0 2 0,4-1 0,2 2 0,0 2 0,2 1 0,5-4 0,2 2 0,2 0 0,2 2 0,2-1 0,2 1 0,3-2 0,1 1 0,2-2 0,2 0 0,3-1 0,3 0 0,3-1 0,2-1 0,1 1 0,3-2 0,4-4 0,2-2 0,2 2 0,2-2 0,3-3 0,2-2 0,2-1 0,1-3 0,0-1 0,1-3 0,5-2 0,2-1 0,0-3 0,0 0 0,0-2 0,1-1 0,2 0 0,0-2 0,-1-1 0,1-2 0,1 0 0,1-1 0,-1-1 0,-1-1 0,-6-3 0,-1 0 0,4 1 0,-1-1 0,-2-1 0,0 0 0,0 0 0,0 0 0,-4-1 0,-1-1 0,1 0 0,1-2 0,0-2 0,-1-1 74,-1-1 1,1-1-1,0-3 1,0-1 0,-1-1-1,0-2 1,0-1 0,0-2 69,1-2 0,-1 0 0,-4 2 0,-2-1 0,1-2 0,-2-1 1,-2 1-1,-1-1-183,-2 0 1,-2 0-1,-5 4 1,-1-1 0,-2-3-1,-2 1 1,-1 0 0,-1 0-6,-3 2 0,0-1 1,-2 3-1,-2 0 0,-8-23 1,-11 4 208,-9 4 1,-9 10-1,12 16 1,-3 1-1,-4 3 1,-1 2-154,-5 0 1,-2 3 0,-1 2 0,-1 1 0,-6 2 0,-1 1-1,-3 0 1,0 2-112,-1 0 1,1 1-1,0 0 1,0 2-1,0 1 1,1 1-1,2 1 1,0 0-1290,2 0 0,2 0 1388,10 1 0,1 0 0,-8-1 0,1 1 0,10 0 0,0-1 0,1 1 0,-1 0 0</inkml:trace>
  <inkml:trace contextRef="#ctx0" brushRef="#br0">3020 13778 8398,'-22'-18'-103,"-2"1"1,-12-9-1,0-2-241,-1-1 1,5 7 0,-4-3-234,3 5 1087,-2 1 1,4 1-1,-5-1 1,-4 0-413,-5 1 0,2 8 0,-7 4 0,22 4 0,-1 2-128,-3 1 1,-1 2 0,0 1 0,-2 3 0,-6 3 0,-2 1 0,0 4 0,0 2-271,-3 3 0,1 2 1,2 0-1,1 2 1,9-6-1,1 1 1,-1 0 241,0 1 1,1 0 0,0 0 59,-2 3 1,1 0-1,1 0 1,-6 7 0,1 0-1,1 2 1,0 1 0,3-2-1,0 1 21,3 0 0,2-1 0,4-2 0,2 1 0,-1 2 1,2 2-1,3-1 0,2 0 42,2 2 0,3-1 0,4-3 0,2-1 0,2 3 0,2 1 1,2-2-1,3 0-42,2-3 0,3-1 0,4-2 0,2-2 0,4-1 0,1 0 0,4-1 0,1-1-2,2-1 0,2-2 0,1-3 0,1-3 0,4 0 0,2-3 1,1-4-1,1-2-103,3-4 0,1-3 1,-2-3-1,0-4 1,-8 1-1,1-3 1,0-1-1,1-1 1,1-1-1,-1-1 55,1-2 1,0 0 0,0-2 0,-2 0 0,-1 0 0,0-2 0,1-1 0,1 0 0,-1-2 0,0 0 0,-1 0 0,1-1-23,-1 0 0,-1-1 0,0 0 0,-3 2 0,-1 0 0,0 0 0,1-3 0,-1 1 1,0-1-1,-2 2 0,-2 0 0,0 0 29,9-12 0,-2 0 1,-6 5-1,-3 0 0,2-5 1,-2 0-1,-2-1 0,-1 0 35,-3 1 0,-1-1 0,-5 4 1,-1 0-1,-1 1 0,-1 0 1,-3 1-1,0 0-29,-2 1 1,-1 1 0,-3 5 0,-1 1 0,-2-1 0,-2 0 0,-13-17-285,-9 7 298,-2 15 0,-13-1 0,4 11 0,0-3 0</inkml:trace>
  <inkml:trace contextRef="#ctx0" brushRef="#br0">27528 4297 25914,'25'-30'-469,"1"1"1,-8 5 0,-1-1 0,4-9 0,0 0 0,-6 5 0,-1 1-79,1 0 1,2 1 0,-2 1 0,0 0 0,2 1 0,-1 1-1093,0 2 1,0 0 513,4-3 1,-1 2 869,15-11 0,-13 14 1,0-1-1,16-16 1</inkml:trace>
  <inkml:trace contextRef="#ctx0" brushRef="#br0">18849 3917 8257,'-15'-29'-1,"-1"-1"1,0 1 0,0 0-1,-5-5 1,0 0 0,3 2-1,0 0 1,2 3 0,0 0 0,-6-14 0,-4 4-1506,2 5 1506,1 3 0,-7 8 0,-3 2 0,-7 6 264,-7 5 0,19 8 0,-2 1 0,-6 3 0,-2 2 0,-5 3 0,-1 1-31,-4 2 0,-1 3 0,0 1 0,-1 1 0,11-2 0,-1 0 1,0 1-1,0 1 0,0 0 0,-1 1-507,-1 0 1,-1 2 0,1-1 0,3 0 0,0-1 0,-1 2 0,-2 1 0,-1 0 0,0 1 0,2 0 0,-1 0 0,1 1 94,1-1 1,0 1 0,2 1 0,0 0 0,1 0 0,0 1 0,1-1 0,-1 1 0,1-1 0,1 2 0,-1 0 0,1-1 250,0 1 0,1 0 0,0 0 1,5-1-1,2-1 0,-1 0 1,-2 3-1,1-1 0,1 1 1,-10 12-1,2-1-28,4 1 0,3 0 0,6-5 0,2-1 0,4-1 0,2 0 0,2-2 0,3 0 152,0 22 1,8-2 0,9-2 0,9-1-278,-4-22 0,2 0 0,3-2 0,3-1 0,3 3 0,1-1 0,4-2 0,1 0 53,4-2 0,1 0 0,3-2 1,1-1-1,6 0 0,1-1 1,4 0-1,1-3-23,1-1 1,1-1 0,-16-3 0,1 0 0,0-1 0,2 0 0,1-1 0,0-1 0,1 1 0,2 0 0,-1 0 60,2-1 1,0 1 0,0-1 0,-3 0 0,0 0 0,0-1 0,5 1 0,0-1-1,-1-1 1,0 1 0,0-1 0,-1 0 10,1-1 1,0 1 0,-1-1 0,-4-2-1,0 0 1,-1-1 0,3 0 0,-1-1-1,1-1 1,-1-1 0,0-2 0,-1-1-14,0 0 1,-1-2 0,0 0 0,-2-2 0,1 0 0,-1-2 0,0-1 0,1-2 0,-1 0 0,1-2 0,-1 0 0,0-2-16,1-1 1,-1-1 0,-1-1 0,-2 1 0,-2-1 0,1 0 0,3-3 0,0 0 0,-1-1 0,-1 0-1,-1 0 1,0 0 1,-1 0 0,0 0 0,-1 0 0,-4 2 0,-1 0 0,-1 0 0,-2 0 0,0-1 0,-1 1 0,7-12 0,-2 0 13,-3 4 0,-2 0 1,-5 3-1,-2 0 0,-3 1 1,-1 0-1,-1-2 1,-2 1 223,-1-1 1,-2 0 0,-2 3 0,-1 0 0,-1-1 0,-2 0 0,-2 2 0,-2 0-142,-3-1 0,-1 1 0,-2 3 0,-2 1 1,-5-2-1,-3 1 0,-2 1 0,-2 0-198,-1 1 0,-3 2 0,-3 0 0,-2 1 1,-5 0-1,-2 1 0,-3 0 0,0 0 136,-2 0 0,0 1 1,0 4-1,0 1 0,12 4 1,-1 0-1,0 0 0,0 1 1,0 1-1,-1 0-106,0-1 0,-1 1 0,1 1 0,-15-2 0,1 1 0,15 2 0,0 0 0,0 0 0,-17-2 0,1 2-40,2-1 0,0 2 1,3 2-1,0 0 0,3 1 1,1 1-1,3 0 0,0 1 37,4-1 1,0 2 0,6 2 0,1 2 0,-2 1 0,1 2 0,2 1 0,1 3-415,1 3 0,0 1 494,3 0 0,1 1 0,-2 4 0,1 1 0,3 0 0,0-1 0,1 3 0,-1 0 0</inkml:trace>
  <inkml:trace contextRef="#ctx0" brushRef="#br0">21406 11982 8517,'-15'-25'0,"0"0"0,-1-1 0,0 0 0,-2-3 0,1 0 87,-1-1 0,1 2 0,1 4 0,0 1 0,0 1 1,-1 1-1,-17-13-223,-2 5 0,0 9 1,-7 3-1,-4 6-108,-4 6 1,23 5 0,-1 1-1,-4 2 1,-2 3 0,-3 3-1,-1 2-49,-3 2 1,-1 1-1,1 3 1,1 0 0,8-4-1,1 1 1,-1 0-1,0 0 1,1 1 0,-1 0 288,0 1 1,-1 0 0,1 0-1,-12 8 1,0 1 0,14-8-1,0 0 1,0 1 0,-13 8 0,2 1 92,2 0 1,2 1 0,3 1 0,1 1 0,4 0 0,2 1 0,0 3-1,1 0 35,2 1 0,2 1 0,3-1 1,3 0-1,0 3 0,2 1 92,2-1 0,2 0-193,3 1 0,3 0 0,3-7 0,3-1 0,2 0 0,4-2 71,2-3 0,4-1-46,4-4 0,4-2 1,2-3-1,3-1 1,4-3-1,1-1 1,3-1-1,1-2 33,4-2 0,0-2 0,0-1 0,0-1 0,7-2 1,2-1-1,1 0 0,1-2-63,2-1 0,0-1 0,-5-2 0,0-2 1,4-2-1,-1-1 0,-16 2 0,1 1 1,-1-1-3,2 0 1,-1-1 0,0 0 0,13-7 0,0-2 0,-14 6 0,1 0 0,-1-1 0,-2-1 0,0 1 0,-1-2 22,15-8 0,-2-2 1,-5 2-1,-1-2 0,4-2 1,0-2-1,-2-1 1,-1-1-89,-1-1 0,-2 0 1,-7 1-1,-3 0 1,0 0-1,-2-2 1,-2 0-1,-1-1-7,-2-1 1,-1 0 0,-3 3 0,-2-1 0,-1-3 0,-1 0 0,-4 2-1,-1 1 80,-3 2 0,-3 0 0,-3 4 1,-3 0-1,-4-3 0,-2 0 0,-3 1 1,-2 1 104,-2 0 0,-3 3 0,-2 2 1,-3 3-1,-6 1 0,-1 1-154,-4 1 0,-1 1-40,5 6 0,-1 0 0,0 2 0,-15-1 0,-1 3 1,12 2-1,-1 1 0,0 1 0,1 1 0,-1 0 1,1 1 23,0 0 0,0 1 1,1 1-1,-14 1 0,1 2 1,15-1-1,0 1 1,0 0-1,-16 3 0,2 1-53,3 0 0,3 0 0,9-1 1,1 1-1,4 2 0,1 0 94,3 0 0,0 1 0,-23 8 0,18-3 0,2 1 0</inkml:trace>
  <inkml:trace contextRef="#ctx0" brushRef="#br0">18655 14140 7067,'-35'-23'0,"0"-1"0,-3-3 0,-1-1 266,10 6 0,1 0 0,-1 0 1,-9-7-1,0 1 0,-1 0 0,0 0 1,2 5-1,1 2-368,-1 2 1,1 4-130,5 3 1,0 2-1,-10 2 1,-1 3-1,5 3 1,1 4 50,-4 0 0,-1 4 0,0 3 0,0 5 0,-4 4 0,-1 5 0,15-7 0,-1 2 0,0 0 26,-1 2 0,1 1 0,0 0 0,2-1 1,0 1-1,-1 1 0,-1 2 0,0 1 1,0 1-1,0-1 0,1 1 0,0 0 119,0 1 1,1 0-1,1 0 1,-8 9 0,1 0-1,11-9 1,0 1 0,0 0-1,-8 12 1,1 0 88,5-2 0,2-1 0,6-5 0,3 1 1,2-3-1,2 0 0,3-1 0,3 0 284,1-2 1,4-2-1,8 17 1,9-2 0,13-5-191,13-6 1,6-11 0,-17-10 0,1-3 0,5-1 0,1-3-30,4-3 1,1-3-1,0-3 1,0-2 0,-9 1-1,0-2 1,0 0 0,2-2-1,1-1 1,-1 0-158,2-2 0,0-1 0,0-1 0,-2 1 0,0 0 1,1-1-1,3-1 0,1-1 0,-1 0 0,0 1 1,-1-1-1,0 0 5,2-2 1,-1 0 0,-1 1 0,-5 1-1,0 1 1,0-1 0,2-2 0,1-1 0,-1-1-1,-2 1 1,1 0 0,-2 0-37,-3 1 0,0 0 0,-1-1 0,12-8 0,-1-1 0,-7 2 0,-1 1 0,-1 1 1,-1-1 18,-2 2 1,-1 0 0,-8 3 0,0 0 0,2-3 0,0-1 0,-3 1 0,-1 1-58,-1-2 0,-2 1 0,-4 1 0,-3 1 0,0-3 0,-2 0 0,0-23 227,-6 6 0,-13 5 1,-10 6-1,-10 4-289,-9 6 1,-1 10 0,18 8-1,0 0 1,-2 3 0,0 1-293,-2 0 0,-1 3 461,5 2 0,-1 2 0,-6-1 0,0 2 0,6 4 0,1 1 0,0 1 0,1 1 0,2 1 0,0 0 0</inkml:trace>
  <inkml:trace contextRef="#ctx0" brushRef="#br0">21137 16677 6530,'-43'-26'0,"0"0"0,13 8 0,0-1 0,-1 0 8,0-1 0,-1-1 1,0 1-1,-10-6 0,0 2 1,-3 1-1,0 2 1,1 4-1,0 3-256,0 1 1,1 4 61,2 3 0,-2 3 0,8 1 0,-1 0 0,-1 3 1,2 1-1,0 2 0,-1 0 131,-1 1 0,-1 1 0,1 0 0,1 2 0,0 1 0,0 0 0,-4 2 0,0 1 0,-1 1 0,-1 2 0,-1 1 0,0 0-50,-2 3 1,0 1 0,0 0 0,3-1 0,1 1-1,0 0 1,-6 3 0,0 1 0,1 1 0,-1-1-1,1 1 1,1 0 75,-2 0 0,1 1 0,2 0 1,3-1-1,2 1 0,-1 0 0,-2 3 1,0 0-1,0 1 0,1-1 0,1 1 1,1 0 148,2 0 0,1 0 0,1 0 0,5-2 0,2 0 0,0 1 0,2-1 0,0 1 0,2-1 129,1 0 1,1-1 0,0 1-168,-1 3 1,2 1 0,1-1-1,-1 8 1,3 1 0,-1 4-1,3 2 1,2-1 0,3 0-28,2 1 1,3-1 0,3-5 0,4 0 0,1 5 0,4-1 143,2-2 1,4-2-175,3 2 1,6-2 0,3-10 0,4-3 0,4 1 0,4-3-1,5-3 1,2-3 2,6-2 1,2-3 0,-16-7 0,0-2 0,1 0 0,7 0 0,1-1 0,0-2 0,1 0 0,1-2 0,0-2-18,1 0 0,1-2 0,0-1 0,-3 0 0,-1 0 0,2-1 0,-8 0 1,1-1-1,0-1 0,0 1 0,1-1 0,-1 0 0,1-1 0,0 0-29,0-1 0,0 0 0,0-1 0,-1 1 1,11-4-1,-1 0 0,0 0 0,-10 2 1,0-1-1,0 1 0,0-1 0,0 0 1,1 1-1,0-1 0,0 0 41,1 0 0,-1-1 1,1 1-1,-1 0 0,9-3 1,-1 0-1,1 0 0,-10 3 1,1 0-1,1-1 0,-2 1 1,0 1-1,-1 0 0,0 0 1,0 0-16,11-3 1,0 0 0,-1 0 0,-5 1-1,0 1 1,1 0 0,2-3 0,1 0-1,1 0 1,-2 1 0,0-1 0,-1 0-13,1 0 0,-1 1 1,-2-1-1,-3 0 0,-2 0 1,-1-1-1,1 0 0,-1-2 1,0 0-1,-2-1 1,1 0-1,-1 0-171,-1 0 1,-1-1 0,-1 0 0,10-6 0,-2 0-1,0-3 1,-2-1 0,-5 1 0,-3-1 7,-5 0 1,-2 0 0,-5 2 0,-2-1 0,0-2 0,-3-2 111,-3 1 0,-3-2 47,0-1 1,-4-1 0,-8 6-1,-4 1 1,0-3 0,-3 1-1,-4-2 1,-3 0-41,-4-2 1,-3 2 0,-1 1 0,-2 2-1,-8-3 1,-1 0 0,-3 2 0,-2 1 55,13 12 1,-1 0 0,0 1-1,-1 1 1,-1 1 0,0 2 0,-5-2-1,-2 1 1,-1 1 0,0 1 0,-1-1-1,0 2-45,-2 0 0,0 1 1,0 1-1,3 3 1,-1 1-1,1 2 1,-3 0-1,0 1 1,0 1-1,-1 0 1,0 2-1,0 0 31,0 2 1,-1 0-1,2 1 1,5 1-1,0 1 1,1 1 0,-1 2-1,0 0 1,1 2-1,-12 4 1,3 1 5,6-1 0,3 1 0,4-2 0,2-1 0,-1 3 0,1 1 0,5-1 0,-1 1 0</inkml:trace>
  <inkml:trace contextRef="#ctx0" brushRef="#br0">19367 4750 7974,'9'-1'0,"1"-2"-573,-1-3 1,4 1-1,3-1 898,1 2-6,6 1-217,1 3 0,12-3 1,5 0-50,6 1 0,5-2 0,-24 2 1,2 0-1,3-1 0,1 1-23,3-2 0,-1 0 0,-1 1 1,-1-1-1,5 0 0,0 1 1,0 0-1,-1 1-114,-1 0 1,1 0 0,-3 0 0,1 1 0,1 0 0,1 2 0,-1-1 0,-1 0 96,-1-1 1,-1 2-1,-3 1 1,0 1 0,-2 1-1,1 0 1,2 2 0,-1 0 37,2 2 0,-1-1 0,-1-1 0,0 0 0,1 1 0,2 1 0,-2-1 0,1 0-22,0 0 0,0 0 1,-1 0-1,-1-1 1,3 1-1,1 0-41,0 0 0,0 0-80,4 1 0,0 0 0,-6-4 0,0-1 1,2 1-1,0 0 102,-3-1 1,1 0-3,5-2 1,0 1-1,-8-2 1,0 0-1,5 0 1,1 0 0,-2 0-1,0 0-1,-1 0 1,1 0 0,-6-1 0,1 1 0,5-1 0,0 0 0,0-1 0,0-1-68,0 1 1,-1-1 0,-5 2 0,1 0 0,-1-1-1,1 0 1,0 1 0,-1-1-8,-1 0 0,0 1 0,24-2 0,-24 3 1,1 0-1,-1 0 0,0 0-100,23 0 0,-2 0 0,2 0 0,-1 0-17,0 0 1,-10 1 0,2 2-1,-1 4 184,1 4 0,-4-2 0,7 3 0,-5 0 0</inkml:trace>
  <inkml:trace contextRef="#ctx0" brushRef="#br0">20386 5917 8202,'-18'-4'-437,"2"-2"1,2-2 0,-2 1 375,-1 1 0,2 0 0,-4-3 437,1 3-405,-1-2 1,7 6 0,-2-3 0,0 1 113,-1 2 1,7-2-211,-1 0 161,6 1 1,0 3-1,7 0 1,5 0-43,5 0 0,10 0 0,6 0 0,8 0-28,6 0 0,-2 1 0,7 1 0,1 2 25,-23-3 0,0 0 1,0 1-1,0 0 1,3-1-1,1 1 1,0-1-1,0 0-36,1 0 0,0-1 1,-2 0-1,0 0 1,3 0-1,1 0 1,0 0-1,-1 0 31,0 0 1,0 0 0,-4 1 0,-2 1 0,25 2 0,-3 1-175,-2 2 0,-4 2 1,4 0 187,-6 0 0,-4 3 0,-8-1 0,-1 0 0,-2 2 0</inkml:trace>
  <inkml:trace contextRef="#ctx0" brushRef="#br0">19775 7685 8104,'0'-10'-192,"0"-2"1,0-3 0,2-3 0,6-2-28,11-1 0,9 0 487,16-4 0,-20 14 0,1 0-510,5-3 0,2 0 0,0 2 0,2 1 0,4-2 0,1 0 237,1 0 0,1 2 18,4 0 0,1 0 1,-6 2-1,1 0 0,2 0 1,-1 0-87,-3 1 0,1 1 45,6 0 0,-1 0 1,-11 3-1,-1-1 1,7 1-1,1 0-47,-3 1 1,0 0 75,3-2 0,1 2 0,-8 2 0,0 1 0,4-2 0,1 0 0,0 2 0,-1-1-13,0 1 0,0 0 1,0 0-1,1 0 1,0 0-1,1 0 1,-1 0-1,1 0-26,-1 0 0,0 0 0,-4 0 0,0 0 0,4 0 0,0 0 0,0 0 1,-1 0 1,0 1 0,-1-2 1,-5 0-1,0-2 1,0 0-1,1 0 1,-1 0-1,-1-1-25,-1 1 1,-1 0 60,0 0 0,-1 2 0,-1-1 0,-1 1 0,0-1 0,0 0 0,1 1 0,-1-1 0</inkml:trace>
  <inkml:trace contextRef="#ctx0" brushRef="#br0">27750 5519 8536,'-10'10'0,"1"2"0,0 4 0,3 4 0,0 8 0,-3 12 0,4-15 0,-1 3 0,1 5 0,0 3 0,-2 6 0,1 2 0,1 4 0,-1 1 0,2-15 0,0 1 0,0 1 0,-2 15 0,1 2 0,2-14 0,-1 1 0,0 1 0,1 0 0,0 0 0,1 0-247,0 1 1,0 0-1,0 0 1,0-3 0,0-1-1,-1 0 1,1 2 0,-2 1-1,1-1 1,0 2 0,0 0-1,0 0 218,0 1 1,0 1-1,0-1 1,-1-3-1,1-1 1,-1 1-1,1 3 1,-1 1-1,0 0 1,0-3 0,-1 0-1,1 0 497,-1-1 0,0 0 0,0-2 0,0 14 0,-1-1 0,-1-1 0,1 0-740,-1-2 1,0-1 78,0 0 1,0-1-1,-2-7 1,-1 0 0,1 0-1,0 0-85,0-3 1,-1 0 218,-1 5 1,0-1 0,1-12 0,0-1-1,-1 4 1,0 0-237,2-4 1,-1-1 367,0-1 0,1-1 1,-2 7-74,2 0 0,6-17 0,0-4 0</inkml:trace>
  <inkml:trace contextRef="#ctx0" brushRef="#br0">27916 5083 9182,'-5'-27'-341,"3"2"0,9 2 1,11 4 268,11 4 0,7 7 0,12 3 386,-22 3 1,2 0-441,6 0 1,1 1-1,-2 1 1,1 1-1,6 0 1,1 1-1,0 1 1,0 0 96,2 1 1,0 0 0,-3-1-1,0 0 1,1 0 0,1 1-1474,0-1 1,0 1 1468,3-2 1,0 0 0,-2 0 0,-1 0 0,5-2 0,-1 0 101,-1 0 0,0 0-61,-10-1 0,1-1 0,-1 1 0,9 0 0,0 0 0,8-2 0,0 0 0,-1-1 0,0 0-13,1 0 0,0 0 0,-5 0 0,1 0 1,3 1-1,1 0 0,-1 1 0,0 1 6,-1 0 1,-1 1-1,0 0 1,-1 0 0,0 0-1,1 0 1,-1 0-1,-1 1 15,1 0 1,-2 1 0,-4 0 0,-1 1 0,5 1 0,-1 1 0,-4 0-1,-1 0-37,-2-1 0,-2 1 0,-4 0 0,-2 0 0,0 1 0,-1 0 0,-2 2 0,-2 0 130,20 9 1,-10 3-1,-9 0 1,-5 4 162,-5 3 1,-5 4 0,-1 10 0,-4 6-216,-4-20 0,0 1 1,1 1-1,0 1 0,-1 4 1,0 1-1,-1 4 0,0 0-46,-1 1 0,1 2 0,-1 1 0,0 0 0,0 4 1,0 1-64,0 0 0,0 1 67,-1-10 1,-1 2 0,0-1-1,1 10 1,-2 0 0,1-11 0,0 1-1,0-1-58,1-1 1,0-1 0,0 0 19,-1 3 0,0 1 0,1-1 0,0 11 1,1 0-1,-1-14 0,0 0 0,0 0-99,0 14 0,1 1 95,0-11 1,0 0 0,0-1 0,0 5 0,0-1-1,0-9 1,0 1 0,0-1 0,-1 16 0,1-2 4,-1 1 0,-1-2 0,-1-5 0,0-1 0,-3 3 0,0 1 0,0-2 0,-1 0-37,0-1 1,-1-1-1,2-6 1,-1 0-1,-1 0 1,-1 1-1,-1-2 1,-1 0-38,0-1 0,-1 0 1,2-6-1,-1 0 1,-1 3-1,0-1 0,0-3 1,-1-1-112,0-1 0,0-2 1,-15 17-1,10-18 0,0 0 207,-1-2 0,0-1 0,-2 0 0,1-2 0,-2-1 0,0-1 0,-1 2 0,-1-1 0</inkml:trace>
  <inkml:trace contextRef="#ctx0" brushRef="#br0">27768 8250 8332,'-45'-8'0,"10"1"0,0-8 0,11 2 401,12 2 1,8 4-58,10 4-305,8 6 1,16 2 0,9 2 546,7-1-498,-17-3 0,2 0 0,-1 0 0,1-1 1,6 0-1,2-1-1114,1 0 1,2-1 1056,9 1 0,2-2 0,-15 0 0,1 0 0,1-1 0,6 0 0,2 0 0,1-1 0,2-1 0,1 0 0,1 0-47,-11-1 1,1 1 0,0-1 0,-1 0 0,-2 1 0,-1 0-1,1 1 1,0-1 0,2-1 0,2 1 0,-1-1 0,0 1-1,-1 0 1,0 1 0,0-1 0,-1 1-181,-1 0 0,0 0 0,-1 0 0,0 1 0,7-2 0,-1 1 0,-1 0 1,0 1-1,-1 0 0,0 0 0,-1 1 0,0 0 0,0 0 200,-1 0 1,0 1 0,-2 0 0,13 0-1,-2 1 1,3 0 0,-1 0 0,-4 1-1,0 0 3,-3 1 0,0-1 0,-3 0 0,0-1 1,2 2-1,0 1 0,0-1 0,-1 1 30,-1 0 0,-1 0 1,-7 1-1,0-1 1,1 1-1,0 0 0,-1-1 1,-1 1 94,-1-1 1,0 1 0,18 4 0,-1 1-1495,-11-1 940,1 4 0,-22-1 1,4 3 421,-6 1 0,-3 2 0,-2 0 0</inkml:trace>
  <inkml:trace contextRef="#ctx0" brushRef="#br0">28037 4991 8257,'16'-26'-104,"1"0"0,2-5 1,1-1-1,-1 0 0,1 2-12,2-1 1,0 1 0,-1 0 0,0 1 0,2 2-1,1 1 1,-2 0 0,1 1 21,-1 0 1,0 0-1,-3 3 1,0-1-1,3-2 1,0 0-1,-2 2 1,0-1 109,0 1 0,0 0 1,-2 3-1,1 1 0,1 1 1,1 1-1,21-14 75,-2 4 0,5 7 1,-1 1-1,4 6-586,4 2 0,-5 6 495,-19 3 0,0 1 0,22 0 0,3 1 0,-27 0 0,1 0 0,0 0 0,1 0 0</inkml:trace>
  <inkml:trace contextRef="#ctx0" brushRef="#br0">31279 5074 13523,'14'-17'47,"-2"-5"56,-1-12 0,-1 0 0,0-5 1161,0 4-772,1 3-184,-10 8 0,2 2 0,-7 3-379,-5 1 1,-10 3-1,-10 2 1,-10 1-340,14 5 1,-1 1-1,-3-1 1,-2 1-1,-6 1 1,-1 0-1,-3-1 1,0 0 83,-4 1 0,0-1 0,1 2 0,-1-1 0,-5-2 0,-1-1 1,-1 1-1,1 0-150,0 0 0,1 0 0,7-1 0,2 0-1,2-1 1,1 1 476,3 0 0,0 0 0,2 1 0,1 1 0,5 1 0,-1 1 0</inkml:trace>
  <inkml:trace contextRef="#ctx0" brushRef="#br0">27463 5241 12030,'-40'-8'0,"4"1"790,3 4-446,-6 11 0,7 10 0,-7 14 0,20-13 0,-1 1-208,1 3 1,0 0 0,1 1 0,0 1 0,1 1 0,0 1 0,0 1 0,0 0-169,1 0 0,0 0 0,4-3 1,0-1-1,-2 1 0,1 1 9,1-1 1,0-1 0,-1 4 0,0 1 0,2-1 0,-1 1 0</inkml:trace>
  <inkml:trace contextRef="#ctx0" brushRef="#br0">27287 7778 8212,'-23'4'390,"-2"-4"0,5-4 0,-1-5 0,0 0 508,2 3 1,1 2-651,0 4 0,3-3-258,-6 0 1,5-1 0,-5 1-1,-3-3-247,-2-3 1,-2-5 0,-4-5-983,-5-4 1086,-5-4 0,19 10 0,-1-2 0,0 0 1,0-1-1265,-1 0 0,0-1 1264,-5-6 0,-1 0 1,4 3-1,0 0 1,-4-5-1,0 0 1,2 2-1,-1 0 22,-1 0 1,0 1 0,5 3 0,-1 0-1,-1 0 1,0 0 0,1 1 0,0 1 130,3 3 0,-1 2 0,1 2 0,0 1 0,-22-10 0,3 5 0,3-1 0,2 1 0</inkml:trace>
  <inkml:trace contextRef="#ctx0" brushRef="#br0">19580 5000 8457,'15'-4'-161,"2"-4"0,0-6-258,3 0 1,5 0-1,5-2 1,3 4 590,3 1 1,1 2 0,7 1-1,2 1-34,2 1 0,-5 4 1,4-3-1,2 2-120,1 0 1,-2 0 0,-20 3 0,0 0 0,-1 0 0,1 0-13,-2 0 0,1 0 0,23 0 0,-20 0 0,0 0 0,1 0 0,1 0-86,0 0 0,1 0 0,-1 0 0,0 0 0,2 0 0,2 0 0,1 0 0,1 0 86,1 0 1,1 0 0,-2 0 0,0 0-1,6 0 1,1 0 0,-2 0 0,1 0 12,0 0 0,-1 0 1,-3 0-1,0 0 0,5 0 1,0 0-1,1 0 1,0-1-186,1 0 0,-1-1 0,-4 2 0,0-1 0,2-1 0,0 1 289,0 0 1,0 1-83,7-2 0,0 0 0,-9 1 0,0 1 0,5-2 0,1 1 0,-3 0 0,0 1-15,0 0 0,-2 0 0,-5 0 0,0 0 0,4 0 0,-1 1 0,0 0 0,-1 1-83,-1 1 0,-1 0 1,-5 0-1,0-1 1,0 1-1,1-1 1,-1 1-1,1-1 62,-1 1 1,0-1-1,-3 0 1,0-1-1,3 0 1,-1 1-1,-3-2 1,0 1 52,22-1 1,-8 0 0,3 0-1,-4 0-62,-3 0 1,-7 1 0,-4 1 0,-3 1-146,-2-1 0,-5-1 1,3-1-1,-3 0 149,-3 0 0,0 0 0,4 0 0</inkml:trace>
  <inkml:trace contextRef="#ctx0" brushRef="#br0">20210 4657 7987,'-31'-8'0,"0"-3"10,1-2 1,4-2 0,0 4-1,-1-2 544,2 2 1,-2 1-336,-4 1 1,3-1-289,-6 1 0,4 0 0,-9 0 0,-2-1-9,-3 1 0,1 1 0,-8 2 0,25 3 0,-1 2 86,-1-2 0,0 1 1,2 1-1,0 0 1,-2-1-1,0-2 1,1 1-1,0-1 41,-23-4 0,10-6 1,-1-1-1,4-3-57,5 0 1,10-2 0,8 0-235,6-2 121,3-8 0,12 4 0,5-9 0,12-2 36,11-1 1,3 2 0,-14 15 0,2 1-1,1 1 1,0 1 72,0 1 0,1 0 0,0 1 0,1 0 0,2 3 0,1 0 0,0 0 0,1 1-62,2 1 1,-1 0 0,-1 4 0,0 0-1,4 2 1,-1 1 0,0 1 0,0 2 81,1 0 0,-1 1 0,-3 2 0,0 1 0,2 1 1,-1 1-1,-1 2 0,-2 1 12,-2 2 0,-1 1 0,-1 1 0,-2 1 0,-3 1 0,-1 2 0,17 15 88,-7 2 0,-9 1 0,-5 3 0,-6 1 68,-7 3 1,-5-5-1,-5 3 48,-7 0-298,-11 4 0,9-21 1,-1-1-1,-5 3 1,0 0 122,-2-1 0,-1 0-56,-4 3 1,0 0 0,3-4 0,0-2-1,-2 4 1,0-1 0,0-2 0,1 0-129,0 0 0,1-1 1,2-3-1,0-1 0,1 1 1,0 0-1,-17 15-987,6-4 1122,7-6 0,7 1 0,3-5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22664 5364 8450,'-41'5'-146,"-1"-3"0,5-1 0,-4-1 0,-2 0 278,-2 0-308,21 0 0,-1 0 0,-3 0 0,-2 0 0,-1 0 0,-2 0 136,-2 0 0,0 0 0,0 0 0,0-1 0,-5 0 0,-2 0 0,-1-2 0,-2 0-74,13 1 1,0 0 0,0-1 0,1 1 0,-1-1 0,0 0 0,-4 1-1,0-1 1,-1 0 0,-2 1 0,1-1 0,0 0 147,-1-1 0,1 1 0,0-1 0,-1 0 0,0 0 0,0-1 0,-1-1 0,1 0 0,-1-1 0,0 0 0,0 0 0,-1-1-4,0 0 0,1-1 0,0 0 1,4 1-1,1-1 0,0 1 1,-4-2-1,0 1 0,0-1 0,2 0 1,1-1-1,-1 1 0,2-1 0,1-1 0,0 1 0,4 0 0,0 0 0,1-1 1,-1 1-1,1-1 0,0 0 0,0 1 0,0-1 0,0 1-89,-13-4 0,1-1 0,3 3 0,0-1 0,4 0 0,0 1 0,3 0 0,1 0-35,3 1 1,2 1-1,3 1 1,1 1-1,-16-13 1,8 0-89,6-1 0,11-2 1,7 0-1,9-3 125,9-3 0,16-1 0,-6 12 0,2 1 1,5-2-1,2-1 30,-7 7 1,1 0 0,1-1-1,0 1 1,0 0 0,2-1 0,5-1-1,1 1 1,1-1 0,1 1 0,0-1-1,1 1-64,2 0 0,1 0 0,0 1 0,-2 0 0,1 1 0,0 1 0,-7 3 0,0 0 0,1 1 1,0-1-1,0 1 0,1 0 0,0 0 0,-1 1 113,1 0 1,0 0-1,-1 0 1,1 1-1,0 0 1,0 0 0,1 1-1,-1 0 1,0 1-1,1 0 1,0 0 0,-1 1-1,2-1 1,-1 1-1,0 0 1,0 0-9,1 0 1,-1 1 0,1 0-1,-2 1 1,9-1 0,-1 1 0,0 0-1,-8 1 1,1 1 0,0-1 0,-1 1-1,0 0 1,-1-1 0,1 2 0,0-1 39,0 0 0,1 1 0,-1 0 0,0-1 0,7 2 0,-1-1 0,0 1 0,2 0 0,1 1 0,-1 1 0,-1-1 0,0 0 0,-1 1 16,-2 0 1,0 1 0,-1 0-1,-2-1 1,0 1 0,0 1-1,-2-1 1,0 0 0,-1 0-1,0 1 1,0-1 0,-1 1-110,-1 0 1,-1 0 0,0 1 0,6 2 0,0 0 0,-1 2 0,-1 1-1,-2 1 1,-1-1-12,-3 0 0,-1 1 0,-6 0 1,0 0-1,-2 1 0,1 1 0,-2 1 1,-1 0-22,0 2 1,-2 0 0,7 16 0,1 3 0,-7 0-138,-6 2 0,-4-3 0,-5 5 0,-5-2 226,-9-1 0,-7-2 0,5-18 0,-3-1 0,-2 0 0,-1 0 95,-2-1 0,-2-1 1,-1-1-1,-1-1 1,-4 1-1,-1-1 1,-3 1-1,0-1 91,-4 0 1,1 0-1,1-3 1,-2 1 0,9-3-1,-1 0 1,-1 1 0,-1-1-1,0 0 1,0 0-181,-2 1 0,0-1 0,0 0 0,1-2 0,1 0 0,-1 0 1,-3 0-1,1 1 0,-1 0 0,-1 0 0,-1 0 0,0 0-121,-2 0 1,0 0 0,1 1 0,2-2 0,1 1 0,-1 0 0,-3 1 0,-1 1 0,2 0 96,3 1 0,1-1 0,0 1 0,0-2 0,-1 0 0,2 1 0,-8 4 0</inkml:trace>
  <inkml:trace contextRef="#ctx0" brushRef="#br0">22425 6518 8301,'-29'0'0,"0"0"0,1-1 0,-2-1 0,-2-4-81,0-1 1,2 0-22,-7 2 0,-1-2-187,13 4 1,-1 1 0,1-2 0,0 0 0,-6 0 0,0 0 432,-1 0 0,-2 1-301,-6-1 1,-1 0 0,3 0 0,0 0 0,7 1 0,0 0 0,-1 1 102,-1-1 1,0 1-1,-2-1-27,-3-1 0,-1 0 0,0 0 0,3 2 0,0-1 0,0 1 0,-4-1 0,0 0 0,-1-1 0,-1 1 0,-1-1 0,0 0 87,-2-1 0,0 1 0,1-1 0,2 0 0,1 0 0,-1 0 0,-2-2 1,0 0-1,0 0 0,2 0 0,1 0 0,-1 0-6,2 0 0,0-1 0,2 0 0,4 1 0,2-1 0,-1 0 0,-2-1 0,-1-1 0,2 0 0,1 0 0,1 1 1,1-1-46,-12-4 1,2 0-1,4-2 1,2 1-1,5 1 1,2 0-1,2 0 1,2 0-8,1-1 0,3 1 0,-10-11 1,7-6-1,11 1 97,7-1 1,17 2-1,10-7-191,-6 18 1,2 0 115,6-4 1,2 1 0,4 1 0,3 1 0,4-4 0,2 0-1,-10 7 1,0-1 0,2 1-36,3-1 0,1 0 1,0 0-1,0 1 0,0 0 1,2 0-1,-6 3 0,0 0 1,2 0-1,-1 0 134,0 1 1,0 0-1,1 1 1,0-1-45,3-1 1,1 0 0,0 0 0,0 2-1,-2 1 1,-1 1 0,1 1 0,1-1-1,1 0 1,1 0 0,1 0 0,0 1-1,-1 1 1,1 0 0,0 0 0,0 2-9,-1-1 0,0 2 0,0 0 0,-1 0 0,0 0 1,0 1-1,-1 0 0,0 1 0,0 0 0,0 0 0,-1 1 1,1 0-1,-1 0 0,0 1 0,0 0 0,0-1 1,0 2 1,0-1 0,0 1 0,-2-1 0,8 1 0,-1-1-1,1 1 1,2 0 0,2 1 0,-2 0 0,0 0 0,-1 1 0,0-1 25,0 1 1,0 0-1,0 1 1,-6 0 0,0 0-1,0 0 1,0 1 0,1 1-1,-2-1 1,0 1 0,-2-1-1,1 1-18,-2 0 1,-1 0-1,0 1 1,10 3-1,-1 2 1,-4 1-1,-1 1 1,-3 1-1,-1 1-1,-3 0 1,-2 1 0,-4-3-1,-2 1 1,0 1 0,-2 2-1,-2-1 1,-3 0 28,9 19 0,-12-4 1,-6 4-1,-10 1-126,-10 0 1,-9-1 0,6-16 0,-1-1 0,-4 2 0,-1 0-13,-3 1 0,-2-1 0,0-1 0,-2-1 0,-5 1 0,-2-1 0,-1 0 0,-2-1-52,14-6 1,-2 1-1,1-2 1,0 0-1,-1-1 1,0 0 0,-2 1-1,-2-1 1,1 0-1,-3 0 1,1 0-1,-1-1-3,0 1 0,0 0 1,0-1-1,-1-1 0,0-1 1,0 1 138,-2 0 0,-1 0 0,0-1 0,0 1 0,1-1 0,-1 0 0</inkml:trace>
  <inkml:trace contextRef="#ctx0" brushRef="#br0">23556 6813 8234,'-29'8'-303,"3"3"0,-1-2 0,0 2 1,-5-2 1082,-3 2 0,-2-1-412,13-4 1,-2 1-999,1 0 0,-2-1 0,-10 2 1,-2 0 706,2 0 1,-1 0-1,9-2 1,-2 0-1,1 1-1244,-13 2 1,-1 0 1187,6-1 0,-1 1 1,1 0-1,6-2 1,1 0-1,-1 1 1,-5 1-1,-1 0 0,0 0 1,1 0-1,0 0 1,0 1-45,0-1-1,0 1 1,0-1 0,2-1 0,0 1 0,-1 0 0,-3 1 0,-1 2 0,-1-1 0,1 0 0,-1 0 0,1 0-117,0-1 1,0 0 0,1 0-1,2-1 1,2-1 0,-1 0-1,-1-2 1,1 0 0,-1-1-1,0-1 1,1 0 0,-1 0 30,1-1 1,-1 0-1,1-1 1,1 0 0,1 0-1,0-1 1,-3 1 0,0 0-1,0 0 1,1-2 0,-1 1-1,1-1 7,-2 0 1,1 0 0,0-1 0,4-1 0,1 0 0,-2-1 0,-3 0 0,0-2 0,-1 0 0,1-1 0,-1 0 0,1-1 66,1-1 1,0 0 0,1-1-1,1-1 1,1 0 0,0 0-1,-1-2 1,0 1 0,1-2 0,-2 1-1,1-1 1,-1 0 128,1-1 0,-1 1 1,1-1-1,3 1 0,1 0 1,0-1-1,-2 0 1,1-1-1,1 0 173,-10-6 0,1-2-223,11 7 1,0 0 0,3-1 0,-1-4-1,3-1 1,-4-2 0,1-1-22,4 2 1,2-1 7,4 0 0,2 0 1,3-13-1,8 0 54,7 3-134,10-2 1,8 11-1,12-4 1,-14 15 0,2 0 2,3 0 0,1 0 0,2 0 1,2 1-1,6-1 0,2 0 1,3 0-1,1 0 11,-11 4 1,0 1-1,0-1 1,2 1-1,0 0 1,0 1-1,4-1 1,0-1-1,2 1 1,1 0 0,1 0-1,1 1 42,1-1 0,2 0 0,-1 1 0,0 1 0,1 0 1,0 1-1,-8 0 0,2 1 0,0-1 0,0 1 0,0 0 1,0 0-1,1 1 0,-1 0-24,2 1 0,0-1 1,0 1-1,-1 1 1,-3-1-1,-1 1 1,1 0-1,0 0 0,3 0 1,1 1-1,0 0 1,0 0-1,-1 0 1,-1 0-1,0 1 0,0 0 23,-2 0 0,1 0 0,-1 1 0,-1 0 0,6 0 0,-1 1 1,0 0-1,0 1 0,-1 1 0,0-1 0,-1 2 0,0-1 1,-1 1 96,1-1 1,-1 1 0,-1 1-1,-4-1 1,-1 1 0,0 0-1,2 1 1,1 0 0,-1 0 97,-5 0 0,0 1 0,0 1-155,2 1 1,0 1-1,-2 0 1,5 4 0,-2 0-1,4 3 1,-1 2 0,-2 1-1,-2 1-17,-2 1 1,-1 1 0,-7-2 0,-1 2 0,-2 1 0,-1 1 0,-4 1-1,-1 0 122,-2 1 1,-2 0 0,-4-2 0,-1 1 0,-1 1 0,-2-1 0,-3 1 0,-2-1-197,-3 1 0,-2-2 1,-2-1-1,-3-1 1,-5 4-1,-2 0 1,-3 1-1,-3-1-129,-2 1 0,-3 0 0,-1-2 0,-2 0 0,8-7 0,0 0 0,-1 0 174,-1 0 0,-1 0 0,1 0 0,-3 0 0,1 1 0,-1-1 0,2-1 0</inkml:trace>
  <inkml:trace contextRef="#ctx0" brushRef="#br0">24256 3924 8077,'-18'-4'355,"-3"-1"1,-6-4 0,-1 2-28,0 5 0,4 10 0,-1 12-505,2 8 148,12-8 0,1 2 0,2 1 0,1 2 0,0 4 1,1 1-1,1 4 0,0 1-211,2 2 1,0 2 0,1 0 0,0 0-1,2 5 1,0 2 0,1-15 0,-1 0 0,1 0 139,1 3 0,0-1 0,0 1 1,-1-1-1,1 0 0,1 2 1,1 7-1,0 1 0,1 2 0,-2-10 1,1 1-1,-1 0 0,0 1-90,0 2 0,0 0 0,0 0 1,1 1-1,-1-1 0,1 1 0,-1-1 1,1 2-1,-1 2 0,0 1 0,-1 0 1,1 1-1,0-8 0,-1 0 0,1 1 1,-1-1-1,1 1 143,-1 1 0,1 0 0,0 1 0,0-1 0,0 0 0,0 6 0,0-1 0,0 1 1,-1 0-1,1-7 0,-1 0 0,0 1 0,0-1 0,0-1-493,0 7 0,0-1 0,0-1 0,1 2 546,-1-7 1,0 1 0,0 0 0,1-1 0,-1-2 0,2 11 0,0-3-1,1 1 1,-2-8 0,1 1 0,0 0 0,1 0 0,0 8 0,0-1 0,1-2 85,0-2 1,0-2 0,1-1 0,0-6 0,0 0 0,1-2 0,5 12 0,2-2 0,1-3 0,2-1 23,0-4 1,2-1-1,-1-7 1,1-1-1,2 0 1,1-2-1,0-2 1,2-3 13,1-2 0,0-3 1,-2-3-1,1-2 1,1-2-1,1-1 1,-1-2-1,0-1-16,-1-2 0,0-2 0,-1-1 0,-1-3 0,2-4 0,1-3 1,0-2-1,0-1-38,1-4 0,-1 0 1,-2-2-1,0-2 0,2-3 1,0-2-1,0-2 1,-1-1-122,-8 9 0,0 0 0,0 0 1,5-12-1,0-1 0,-5 9 0,0-1 1,0-1-1,0 0 0,-1 1 1,0-1-20,-1-1 0,1 1 0,-1 0 0,-2 2 0,1 0 0,-1 0 0,0-1 0,-1-1 0,1 0 0,-1-1 0,0-1 0,-1-1 50,0-2 0,1 0 0,-1-1 0,-1 2 0,0-1 1,0-1-1,0-5 0,1-1 0,-1-1 0,-4 11 1,1 0-1,-1 0 0,-1-1-38,1-1 0,-1 0 0,0-1 0,-1 1 0,0 2 0,-1 0 0,0 0 0,0-1 0,0-1 1,-1-1-1,1 0 0,-1-1 0,0 1 0,-1 0 0,0-1 0,0 1-13,0 0 0,-1 1 0,0-1 0,-1 1 0,-1 2 0,0 0 0,-1 0 0,-1 1 1,-3-11-1,0 0 0,-1 1 0,-2 1 0,-1 1 0,0 1 48,-2 1 1,-1 1-1,-1 1 1,1 5-1,-2 2 1,0 0-1,-1-2 1,-2 1-1,0 0 1,0 4-1,0 0 1,-1 1 288,0 1 1,-1 1 0,0 1 0,-8-5 0,0 1 0,-3 2 0,-1 1-1,0 2 1,-1 2-135,0 3 0,0 2 0,1 4 0,0 2 0,1 2 0,-1 3 0,0 1 0,1 2-161,1 3 0,1 1 0,5 2 0,0 2 0,0 1 0,0 2 0,3 1 1,0 0-386,2 0 0,1 1 1,-11 12-1,9-1 408,6-2 0,0-2 0,9-3 0,1 0 0</inkml:trace>
  <inkml:trace contextRef="#ctx0" brushRef="#br0">26390 4322 8268,'-25'36'0,"-3"-4"144,-4-6 0,4 3 0,13-9 0,1 2 0,0 5 0,2 3-201,-2 4 1,1 2 0,2 3-1,0 1-1036,3-8 1,-1 1 0,2 0 646,1-1 1,2 0 0,-1 1 0,-1 5-1,0 1 1,0 0 442,2-2 1,1 0 0,0 1-1,-2 3 1,1 1 0,-1 0-1,2 1 1,-1 1 0,1-1 17,0-8 0,1 0 0,-1 0 1,1-1-1,-1 10 0,0-1 1,0 1-1,1-7 0,0 1 0,1 0 1,-1 0-1,1 0 0,-1-1 1,1 0-1,0 1 18,0-1 0,0 1 1,1 0-1,-1-1 0,1-2 1,0-1-1,0 0 0,0 1 1,1 1-1,-1 0 0,1 0 1,0 0-1,0-1 0,1 1 1,0-1-1,0 0-185,2 9 0,0 0 1,0-1-1,1-3 1,-1 0-1,1-1 0,2-1 1,0-1-1,1 0 1,-1-1-1,1-2 0,1 1 223,-1-4 1,2 1-1,0-3 1,4 7-1,2-2 1,1 0-1,2-3 1,-1-6 0,1-2 88,1-4 0,-1-2 0,15 4 0,3-12 0,-2-11-183,-3-10 1,-4-13 0,-2-11 0,-13 12 0,-1-1 18,0-5 0,0-1 0,-1-1 1,-1-2-1,1-8 0,-2-2 1,-2 13-1,0-1 0,-1 0-81,0-2 1,0-2 0,0 0 0,-1-1 0,1 0-1,-1-1 1,1-4 0,-1-1 0,0-1 0,-1 9 0,0 0-1,0 0 1,-1-1 83,1 0 1,-1-1 0,0 1 0,1-2 0,-1 0 0,1-1-1,0 0 1,0-1 0,-1-1 0,0-1 0,0 1 0,0-1-1,0-2 1,0 1 0,0-1 0,0 0 37,-2 7 0,1 1 0,0-1 0,-1 1 0,0 0 1,1-4-1,-1 0 0,0 1 0,0-1 0,-1-2 1,0 0-1,0-1 0,-1 1 0,0 4 0,1-1 1,-1 2-1,-1-1-37,1 3 0,-1-1 0,0 2 0,0 0 0,-3-5 0,0 2 0,-1 0 0,-1 3 0,-1 0 0,0 1 0,-1 3 0,0 1 0,-2 0 0,-5-11 0,-1 3 0,0 6 0,-2 2 0,-2 0 0,-1 1 0,1 4 0,-1 2 144,0 3 0,-1 1 1,3 4-1,-2 1 1,-3 1-1,0 3 0,-1 0 1,0 3-145,1 1 0,0 2 0,2 4 0,0 1 0,-2 2 0,1 3 0,0 1 0,1 1 0,0 4 0,0 0 0,2 1 0,0 1 0,-1 1 0,0-1 0</inkml:trace>
  <inkml:trace contextRef="#ctx0" brushRef="#br0">27265 4521 7985,'-1'24'0,"-1"0"-130,-4-1 1,-2 4-1,-1 13 1,3-15 0,-1 2-45,0 5 1,-1 2-472,3 1 1,0 1 0,-1-5 0,0 3 0,0-1 726,2-2 1,0 0 0,1 0 0,1 3-1,-1 0 1,1 0-64,1-3 1,0-1 0,1 1-1,-1 5 1,1 1 0,0-1 0,0-1-1,0 1 1,0-1-32,0 4 0,0 0 0,0 0 0,1-1 0,0 1 0,0 0 0,1 4 1,0 0-1,0 1-663,0-3 1,0 1 0,1 0 683,-1-6 0,0 1 0,0 0 1,0-2-1,0 5 0,1-1 0,1 1 1,-2-6-1,0 0 0,1 1 1,-1 0-1,1-1 0,0 0 0,0-1 1,0 1-37,1 10 1,0-1-1,0 0 1,0-4 0,1-2-1,-1 1 1,1 0 0,1-1-1,-1 0 1,1-1 0,-1 0-1,1-1 76,0-3 0,0 0 0,1-1 0,3 8 1,1-3-1,1-1 0,2-3 0,1-4 1,1-3-125,0-4 0,1-3 0,19 4 0,4-6 0,-18-12 1,1-1 54,1-2 1,0-2 0,-1-4 0,0-3 0,2-2 0,0-4 0,2-2 0,0-3 54,1-3 1,-1-2 0,-2-1 0,-1-2 0,4-5 0,-1-1 0,-1-2-1,-1-2-24,-8 10 0,-1-1 0,-1 1 0,-1-1 0,-1 1 0,1-2 0,1-4 1,0-2-1,0 0-548,-1 0 1,0-1 0,0 0 538,1-4 0,0-2 0,-2 1 0,-2 4 0,-1 0 0,0-1 0,0-4 0,0 0 0,0 0 73,-1 1 1,-1-1 0,0 0-113,-1 4 0,0 0 1,-1-1-1,0 2 1,-1-8-1,-1 0 0,0 0 1,0 7-1,-1-2 1,0 0-1,0 1 112,0 1 1,0 1-1,-1 0 1,0-2-41,0-4 0,-1-1 1,0 0-1,0 1 1,0 8-1,0 1 1,0 0-1,-1-2 1,0-4-1,0-1 1,-1-1-1,0 0 1,0 1-1,0 0 1,0-1-1,-1 2 18,0-1 1,-1 1-1,1 0 1,-2 1-1,1 4 1,-1 0-1,1 1 1,-2 0 0,1-1-1,0 0 1,-1 1-1,0 0 1,0 0-1,-1 0 1,0 1-1,0-1 56,-3-9 1,0 0 0,-1 1 0,0 5 0,0 1 0,-1-1 0,-1 0 0,-1 0 0,0 1 0,-1 2 0,0 2 0,0 0-139,-1 1 1,0 1 0,-1 1 0,-5-6 0,-2 1 0,-5-1 0,-1 2 0,0 4 0,-2 3-426,0 2 1,-1 5 0,1 6 0,-1 4 453,-3 3 0,-1 1 0,2 2 0,0-1 0,-6 2 0,1 0 0</inkml:trace>
  <inkml:trace contextRef="#ctx0" brushRef="#br0">19583 10314 8222,'-27'0'0,"0"0"0,3-1 0,-1-1 0,-4 0 0,0-1 0,1 1 0,0-1-4,1 0 1,0 1 0,3 1 0,-1 1 0,-3-1 0,0 2 0,-2 1-1,1 0-1635,-2 1 1,1 1 1391,5 2 1,-1 0 0,-4 0 0,-1 0 0,4 2-1,0 1 271,-2 0 0,1 1 1,2-2-1,-1 1 1,-2 2-1,0-1 1,1 2-1,0 0 70,1 2 1,0 1 0,3 0 0,1 1 0,-4 2 0,0 2 0,-1 2-1,1 0-112,-1 2 1,0 0 0,3 1 0,0 0 0,-2 4 0,0 2 0,-1 2 0,-1 1-33,9-9 0,-1 1 0,1 0 0,1 0 1,1 1-1,-1 0 0,-2 4 0,0 1 0,0 0 1,0 1-1,0 1 0,0 0-13,-1 2 0,1 0 0,0 0 0,1-1 0,0 0 0,0 1 0,3-6 0,-1 2 0,1-1 0,-1 1 0,1 0 0,-1 0 0,1 1 0,0 0 53,0-1 0,1 1 1,-1 0-1,1 0 1,0-2-1,1-1 0,0 1 1,0 0-1,0 0 1,1 2-1,-1-1 0,1 1 1,0 0-1,0 0 1,0 0-1,0 0 27,0 1 1,1 0-1,-1-1 1,2 1 0,-4 7-1,1 0 1,0 1 0,3-8-1,0 0 1,1 1-1,0-1 1,0 0 0,0 0-1,1 1 1,0-1 35,0 0 0,1 0 0,0 0 0,1-1 1,-2 6-1,1 0 0,0 0 0,1 4 1,1-1-1,0 1-518,1-4 1,0 1 0,1-1 475,-1 4 1,1 1 0,1-2 0,2-6 0,-1-2 0,1 1 0,0 3 0,1 2-1,-1-2 103,1-1 0,0 0 0,0 0-43,3 4 0,0 0 0,1-1 0,-1-7 0,1-2 0,0 1 0,2 3 0,1 0 0,0 1-31,0-4 0,1 0 0,-1 1-30,0 5 0,1 1 0,0-2 1,6 6-1,0 0 0,-4-9 0,0 1 1,0 0-1,1-1 0,1 0 0,-1-1 4,1-1 1,0 1-1,0-2 1,0 0-1,1-2 1,0 1-1,1 2 1,1-1 0,0 0-1,0 0 1,0 1-1,0-1-22,1 0 0,0 0 0,0-1 0,-1-3 0,1 0 0,0-1 0,2 2 0,1 0 0,0-1 0,0-1 0,1-1 0,0 0 28,0-2 0,1 0 0,1-1 0,8 7 0,2-2 0,2 0 0,1-2 0,1 1 0,0-1-72,1-1 0,0 0 1,0 1-1,0 0 1,-10-9-1,-1 0 1,1 0-1,1 0 1,-1 0-1,1 0 2,0-1 1,1 1-1,0-1 1,10 5 0,0-2-1,-10-4 1,2 0 0,-1 0-1,-1-1 1,1-1 0,-1 0 71,2 0 0,0-1 1,-1 0-1,12 4 0,1 0 1,-12-6-1,0 1 0,0-1 1,0 0-1,0 0 0,1 0 3,-2 0 0,1 0 0,0-1 0,0 0 0,0-1 1,0 0-1,1 0 0,0-1 0,1 1 0,0-1 1,-1-1-1,1 0-11,0 0 0,0-1 0,0 0 0,12 1 0,1-1 0,-12-2 0,1 0 0,-1-1 0,0 0 1,1 0-1,-1 0-39,1-1 1,0 0 0,0 1 0,-2-2 0,0 1-1,0 0 1,2-1 0,0 0 0,0 0 0,0-1-1,1 1 1,-1-1 9,0 0 0,0-1 0,-1 1 0,1-2 0,-1 1 0,0-1 0,1 0 0,0 1 0,0-1 0,0 1 1,1-1-1,-1 1 7,1-1 0,0 0 0,-1 0 1,-3 1-1,0 0 0,1 0 1,1 0-1,1-1 0,0 1 1,0 0-1,-1 0 0,0 0 3,0 0 1,0 1-1,0-1 1,-3 0-1,0 1 1,0-1 0,2 0-1,0 1 1,0-1-1,1 0 1,-1 0 0,0 0 19,1 0 0,-2-1 0,1 1 0,13-2 0,-1 0 0,-13 1 0,0 0 0,-1 0 0,1-1 0,0 1 0,-1 0 12,1 0 1,1 0-1,-2 0 1,12-3 0,0 1-1,-11 0 1,0 1-1,-1 0 1,15-3 0,-1 0-18,-14 2 1,0 1 0,-1 0-1,11-3 1,1-1 0,2 0-1,0 0 1,0-1 0,0 0 10,-1-1 0,-1-1 0,-1 1 0,0-1 0,0-2 0,1 0 0,0-1 1,-1 0 12,1-2 0,-2 0 1,-2 1-1,0 0 1,1-3-1,0-1 1,0 2-1,-1-1-21,0 1 1,0 0 0,-1 0-1,-1 0 1,1-2 0,0 0-1,0-1 1,0-1-21,-1-1 1,0 0 0,0 1 0,1-1 0,-1-2 0,1-2-1,-11 9 1,-1 0 0,1-1-4,0 0 1,1-1 0,-1-1-1,-2 0 1,-1 0 0,1-1-1,3-4 1,0 0 0,1 0 0,-2-1-1,1 0 1,0 0-8,0 0 1,0-1 0,-1 0 0,-2 4-1,-1 0 1,1 0 0,0-2 0,0 1-1,0-1 1,-1 1 0,0 0 0,-1 0-25,-1 0 0,1 1 1,-2-1-1,0 1 1,0 0-1,0-1 1,-1-1-1,-1 0 0,1 0 1,0-1-1,-1 1 1,1-1 37,0-1 0,-1 0 1,-1 0-1,-1 2 1,-2-1-1,1 0 1,0-2-1,0 0 1,-1 0-1,0 1 0,0-1 1,-1 0 38,-1-1 1,0 0 0,0 0 0,4-10 0,0-1 0,-5 12 0,-1-1 0,1 0 0,-1-1 0,0 1-1,0 0-30,0 0 1,-1 0-1,1-1 1,-2 0-1,0 0 1,0 0-1,-1-1 1,0-1-1,0 1-37,-2 2 0,1-1 0,0 0 77,0-6 1,0 0 0,0 2-1,-2-8 1,0 0 0,-1 9 0,1 0-1,-1-1-33,0 2 0,-1 1 1,0-2-18,0 0 0,-2-1 0,1 0 0,-2 3 0,1 1 0,-2-1 0,0-1 1,-1 0-1,0-1 0,-1 1 0,0-1 0,-1 0-19,-1 0 1,1 0 0,-2 0 0,1 2 0,-1 0 0,0 0 0,-1-1 0,0 0 0,0 0 0,-1 0 0,0 1 0,0-1 91,-1 1 1,0 0-1,-1 1 1,1 2 0,-2 1-1,1-1 1,-1-2 0,-1-1-1,0 1 1,0 0 0,0 0-1,-1 1-76,0-1 1,-1 0 0,-1 2 0,1 0-1,0 2 1,-1-1 0,-1 0 0,0 0-1,0 0 1,-1 0 0,1 0 0,-1 0 9,0 0 1,0 0 0,0 0 0,1 1-1,-1-1 1,0 1 0,-1-1 0,-1 1 0,0-1-1,0 0 1,-1 1 0,0-1-28,0 0 0,0 0 0,-1 1 1,2 3-1,-1 0 0,0 0 0,-2-3 1,0-1-1,-1 1 0,1 0 0,0 1 1,0 0 35,0 0 1,-1 0 0,1 1-1,1 2 1,-1 1 0,0-1-1,-1-1 1,0 0 0,-1 1 0,0-1-1,-1 1 1,0 1 16,-1-1 1,0 1-1,0 0 1,2 2 0,0-1-1,0 1 1,-3 0 0,0-1-1,-1 1 1,1 1 0,0 0-1,0 0 35,-1 0 1,0 1-1,0 0 1,2 2-1,1 1 1,-2-1 0,-2-1-1,-1 0 1,0 0-226,1 1 0,-1 0 1,0 0 163,-2 0 0,-2-1 0,2 1 1,3 3-1,1 1 0,0-1 1,-3 0-1,0 0 0,0 1 1,-1-1-1,1 1 0,-1 0 7,0 1 1,0 0-1,0 0 1,2 0-1,0 1 1,-1 1-1,-2-1 1,0 1-1,0 0 1,2 1 0,-1-1-1,0 1-29,0 1 1,0 1 0,0-1 0,4 1 0,0 0 0,0 0 0,-4 1 0,-2 0 0,1 0 0,1 1 0,0-1 0,1 0-42,-1 1 0,1-1 0,1 1 1,-13 0-1,1 1 0,13 0 1,0 1-1,-1 0 0,1 0 1,0 1-1,0-1 43,-1 2 1,1-1-1,0 1 1,-14-1 0,1 2-1,11-1 1,1 1 0,-1 0-1,2 1 1,0 0 0,0 0 20,0 1 1,0 1-1,1-1 1,-11 3 0,0 1-1,12-2 1,-1 0-1,0 1 1,-14 2 0,1 0 6,2 1 1,1 1 0,3 0-1,1 1 1,1 2 0,0 0-315,2 0 0,0 0 212,-6 2 1,2 0 0,10-1-1,2 1 1,-5 1 0,1 0 90,5 1 0,0 1 0,0-1 0,2 1 0,2 1 0,0-1 0,-2 0 0,1 0 0</inkml:trace>
  <inkml:trace contextRef="#ctx0" brushRef="#br0">20602 11564 8682,'-14'-22'0,"-1"-3"26,0-3 0,0 2 1,5-1-1,-1 4 67,0 2 1,1 8-208,-3-3 1,-1 5 237,-2 1 1,-3 4 0,-3 4 0,-4 1 139,-3 1 1,-4 2-1,-3 3 1,-6 7-149,20-3 1,-2 2-1,-1 1 1,0 1 0,-4 4-1,1 2 1,-3 1-1,0 1-206,-1 4 0,-1 0 0,3 0 0,1 1 1,-4 3-1,0 1 0,1 1 0,1 0 215,0 1 0,1 0 0,3 1 0,1 1 0,-1 2 0,0 1 0,3 0 0,0 0-47,1 1 1,2 0 0,2-3-1,1 0 1,0 2 0,1 1-1,2-1 1,1-1-102,1 1 0,2-1 1,3-2-1,2-1 0,0 2 1,1 0-1,2 0 0,2 1 67,0-1 0,1 0 0,1-4 1,2 0-1,1 2 0,0 1 1,2-3-1,2 0-105,2-1 0,1 0 1,1-5-1,1 0 1,4 2-1,1-1 0,0-1 1,2-2 31,0 0 1,1-3 0,1-4-1,0-1 1,1 1 0,2-2 0,0-1-1,2-1-19,0-2 0,1-1 0,-2-1 0,0-2 0,3-1 1,0-2-1,-1-2 0,1-1 108,-1-1 0,0-2 0,-1-2 1,-1-1-1,6-5 0,0-1 1,1-3-1,0-2 39,2-2 0,-1-2 0,-2-1 0,-1-1 0,4-5 0,-1-1 0,-10 9 0,-1-2 0,0 1-156,1-3 0,0 0 0,0 0 1,-3 1-1,0 1 0,0-1 1,2-3-1,0 0 0,0-1 1,-2 2-1,-1-1 0,0 0 33,0 1 0,-1-1 1,-1 0-1,3-7 1,-1 0-1,0-4 1,0-1 83,-4 2 1,-1 1 23,0-1 0,-2 0 0,-7 7 0,-2 0 0,2-1 0,-2 0 96,-1 1 1,-1-1-205,-1-6 1,-2 0 0,-2 9 0,-1 0 0,-1-4 0,-3 0 0,-1 2 0,-1 1-98,-2 1 0,-1 1 0,-2 4 0,0 1 0,-3-3 0,0 1 1,-3 0-1,0 2-1,-2 2 1,0 1 0,1 3 0,-1 2 0,-2 1 0,-1 2 0,-1 0 0,0 2-183,-1 1 1,0 2 0,0 1 0,0 1 0,-1 2 0,0 2 303,2 0 0,0 2 0,-1 1 0,0 1 0,4 2 0,0 2 0,0-1 0,-1 0 0</inkml:trace>
  <inkml:trace contextRef="#ctx0" brushRef="#br0">21127 11659 15755,'-16'16'0,"-1"0"0,-11 15 0,5 1-388,4 2 1,6 3 0,7-14-1,1 2 1,-1 3 0,1 0-515,0 4 0,-1 0 523,1 0 0,0 1 0,1 8 0,0 1 0,0-2 0,1 1 431,0 1 0,1 0 0,-1-2 1,2 1-1,1-1 0,1 0 0,0 0 1,1 0-23,2-1 0,0-1 0,2-7 0,0-2 1,2 2-1,1-2-120,-1-3 0,2-2 30,1-1 1,2-3 0,14 6-1,4-9-601,1-8 700,6-9 0,0-12 1,-17 2-1,2-1 134,1-2 0,0-2-133,4-6 0,0-3 1,-1 1-1,0-1 0,3-6 1,0-2-1,1 0 0,-1-1-42,-9 10 1,1-1 0,-2 0 0,7-11 0,0-1 0,-8 10 0,-1 1 0,1-1 0,-2-1 0,1 1 0,-2-1-9,0 1 1,-1 0 0,-1-1 0,5-11 0,-2-1 0,-3 1-1,-2 0 1,-2 0 0,-1 0 16,-3 0 1,-2 1 0,-2 4 0,-2 0-1,-1-3 1,-1 1 0,-4 3 0,-1 0-17,-2 3 1,-1 0-1,-4 3 1,-1 2 0,-1 0-1,-1 2 1,-2 1 0,-2 1-18,0 2 0,-1 2 0,-1 3 1,0 1-1,-1 2 0,-1 3 1,0 1-1,0 1-98,-2 3 1,1 2 0,3 1-1,0 2 1,-2 3 0,-1 1-276,2 2 0,0 1 217,-3 2 0,2 2 182,-9 10 0,11-8 0,1-1 0,-9 14 0,14-13 0,0-1 0</inkml:trace>
  <inkml:trace contextRef="#ctx0" brushRef="#br0">23141 11341 20421,'-33'2'129,"-1"0"0,-1 0 1,1-1-1,4 0 1,0 0-1,-1 0 1,2 2-891,4 2 0,2 1 473,-4 0 0,2 4 0,-5 19 1,9-12-1,1 0 426,1 3 0,0 2-249,-2 2 1,2 1 0,3 1-1,1 1 1,-2 1 0,1 2 0,-2 2-1,1 1 58,-1 3 0,1-1 1,1-1-1,1 1 1,-1 4-1,2 0 1,0 0-1,2 1-52,1-1 0,2 0 0,1-3 0,1-1 0,2 5 0,1 0 0,0-2 0,2 0 21,2-2 0,0-1 0,3-3 0,2-1 1,2-1-1,2 0 0,2-1 0,1 0 35,3-2 0,1-1 0,-1-4 0,2 0 0,3-1 0,2-1 0,-1-4 0,1-1 23,1-3 0,0-2 0,0-4 0,1-2 0,2-1 0,0-1 0,0-3 0,0-1-53,1-2 1,-2-3-1,-1 1 1,-1-2-1,1-3 1,-1-2-1,0 0 1,-1-2 6,1-1 0,-1-1 1,-1-1-1,0-1 1,1-1-1,-1-1-990,0 0 0,-1-1 958,3-4 1,-1-1 0,-4 3 0,0-1-1,2-5 1,0-1 0,0-1 0,0 0-15,0 1 1,-2-1 0,-3 3-1,-1 0 1,0 0 0,-1 0 0,-2-1-1,0-1-66,-2 1 1,-1-1-1,-2 4 1,-2 0-1,1-3 1,-3 1-1,-1 2 1,-3-1-117,-1 2 0,-3 1 0,-2 4 1,-2 1-1,-3-1 0,-3 2 300,-1 2 0,-1 2 0,-1-1 0,-1 1 0,0 4 0,-2 1 0,0-1 0,0 0 0</inkml:trace>
  <inkml:trace contextRef="#ctx0" brushRef="#br0">19814 13537 14306,'-24'24'556,"0"0"1,10-1 0,4 3-1,5 5-702,3 3 1,2 5-242,1-17 0,1 1 0,5 21 208,-1-17 1,2-1 0,1-3 0,0 0 0,2 2 0,0 0-1,0-1 1,1 0-6,1 0 0,1-1 0,0-4 0,1 0 0,1-2 0,2-2 1,17 10 187,1-10 0,0-7 0,2-12 0,2-8 178,-20 3 1,0-2-1,16-17 1,-17 12-1,-1-2 1,-1-1-1,0-1-85,1-2 0,-1 0 0,-2 0 1,0 0-1,1-4 0,-1 0 1,0-1-1,-1 0-168,0 0 1,0-1 0,-1 0 0,0-1-1,0-1 1,-1 0 0,-2 0 0,0 0-12,-1 0 0,-2 1 0,-2 2 0,0 0 1,-1-3-1,0-1 0,-2 3 0,-2 1-14,0 0 1,-1 1 0,-3 3-1,0 1 1,-3-1 0,0 0 0,-2 2-1,0 0-88,-12-16 1,-3 9 0,-3 6-148,-2 4 247,-6 4 0,3 10 0,-4 5-929,1 6 714,-1 5 0,1 8 0,3 3 299,1 3 0,0 1 0,7 1 0,3 7 0,4 5 0</inkml:trace>
  <inkml:trace contextRef="#ctx0" brushRef="#br0">21875 12893 8485,'0'-12'-72,"-3"-1"1,-5-1-149,-5 1 211,-2 5 0,-7 9 0,-3 10 0,-7 9 26,14-5 0,0 0 0,-1 4 0,-1 0 0,-2 6 0,0 2 0,0 1 0,-1 1 17,-1 3 0,0 2 1,-1 0-1,0 2 0,7-10 1,0 1-1,0 0 0,0 1 1,-1 0-1,1 0-288,0 1 0,0 0 0,0 0 0,2-2 0,1 0 0,-1 0 0,2 1 0,-1 1 0,2 0 0,-5 12 0,1-1 172,3-1 1,2-1 0,5-6-1,2-1 1,0 2 0,2-1 0,1-2-1,3-1 48,1-4 1,1 0 0,7 14 0,8-5 0,4-4 227,4-5 0,1-10 0,4-5 15,1-8-210,5-13 0,-2-7 0,-16 4 0,1-2-374,0 0 0,1-2 400,0-4 0,-1-1 0,-1 1 0,-1-1 0,1-3 0,-1-1 0,0-2 0,1-1 46,0-1 1,1-1 0,-1 0-1,0-1 1,1-3 0,0-1 0,-1 1-1,-1 0-87,0 0 0,-1 1 0,-4 4 1,0 0-1,0-4 0,0-1 0,-2 1 1,-1 1-3,-2 0 0,-1 1 0,-4 6 1,0 0-1,-3 0 0,-1 1 1,-2 2-1,-2 1 219,-10-18 0,-8 7 0,-6 3 0,-4 9-497,-4 8 1,1 10 0,-5 6 0,0 6-80,3 7 0,8 0 0,8 6 375,4 1 0,5 0 0,8-1 0,1-1 0</inkml:trace>
  <inkml:trace contextRef="#ctx0" brushRef="#br0">22926 13036 8469,'-14'0'0,"-2"2"-315,-1 3 1,4 6-1,2 9 1,2 7-146,-2 5 390,2 3 1,1-11 0,-1 2 0,2-1 0,0 1 77,0 0 1,0 1 0,1-1-1,1 0 1,-1-1 0,0-1 0,1 1-1,1 0-2,2-1 1,0 0-1,1 14 1,4 3 0,3-6 79,4-4 0,4-9 1,5-3-1,4-3 165,2-4 0,-4-6 1,5-5-1,0-6-84,2-5 1,1-5 0,2-4 0,0-3-130,1-4 0,-5-5 1,-11 13-1,0-2 1,0-1-1,-1-2 17,1-1 0,-1 0 0,-1 0 0,-2 0 0,1-3 1,-2 1-1,1-2 0,-2 1-143,1-2 0,-2 1 0,-4 3 1,0-1-1,0-3 0,-1 0 1,-1 1-1,-1 1 18,-2 1 1,-1 0 0,-7-17 0,1 20 0,-1 1 0,-1 0 0,-2 1-161,1 0 1,-3 2 0,-14-10-1,-9 5-732,-4 8-63,16 10 1,-1 2 1024,1 4 0,0 0 0,-2 0 0,0-1 0,0 2 0,-1 1 0,0 1 0,-1 0 0</inkml:trace>
  <inkml:trace contextRef="#ctx0" brushRef="#br0">19933 14548 11404,'0'8'429,"-4"-3"0,-1 1 0,-2 3-727,-1 4 0,0 3 0,0 7 0,0 6-947,0 6 1414,0 8 1,6-21-1,0 2 1,1 0-1,1 1-105,2 0 0,0 0 0,8 18 1,-1-20-1,2-1 0,1-1 1,1-1-80,3-1 1,2-1 0,-1-1 0,1-2 0,3-2-1,2-2 1,-1 0 0,1-3 137,-1-2 0,1-1 1,21-2-1,0-8 1,0-8 195,-4-6 1,-9-3 0,3-7 0,-5-2-1,-3-3 0,-4 0 1,-3-5-2408,-2-2 2081,-8 19 0,0-1 0,1-19 1,-5 20-1,1 0 0,3-22-87,-5 0 0,-3 2 0,-5 1 1,-7 1 37,-7 0 0,-3 10 1,-4-3-1,-6 3-264,0 4 1,-3 4 0,2 5 0,0 4-17,1 6 0,8 4 0,-4 2 0,7 5-75,3 7 1,7 4-1,3 3 411,3 0 0,4 3 0,4 0 0,3 5 0,3 4 0</inkml:trace>
  <inkml:trace contextRef="#ctx0" brushRef="#br0">21931 14317 8473,'-6'-21'-8,"-2"0"0,-1-3-362,4 5 0,0 8 188,3 6 1,-4 7 0,-4 7 0,-5 7 151,-6 7 1,-4 9-1,8-13 1,-1 2 0,-1 1-1,0 2 19,-1 3 1,-1 1-1,-1 0 1,1 2 0,-1 4-1,-1 2 1,1 1 0,0 1-87,1 1 0,1 0 1,5-4-1,2-1 0,1-1 1,2 1-1,2-3 0,2 1 173,1-3 0,2-1 0,2-2 0,1-1 0,0 1 0,2 0 1,1-1-1,2-2-68,0 0 1,1-2 0,8 12 0,5 6 0,2-4 81,2-5 1,3-8-1,2-8 1,6-4-70,4-6 1,0-3-1,7-5 1,-23 0-1,1-1 100,1-3 1,-1-2 0,-2-2 0,-1-1 0,3-3 0,0-2 0,0-1 0,-1-1-71,0-2 0,-1 0 0,-2 0 0,-2-2 1,0-1-1,-1-3 0,0 0 0,0-1 36,-1-1 0,0 0 1,-2 1-1,0-1 1,0-1-1,-1 0-2,-2 2 0,0 0-62,0-4 0,-2 0 0,-5 9 0,-1 1 0,1-6 0,0 0 0,-3 0 0,0 0-81,-2 1 0,-2 1 0,0 4 1,-1 0-1,-4 2 0,-2 1 1,-14-15-278,-9 11 1,-4 9-1,15 10 1,-1 2-1,-1 1 1,-1 3 128,-3 1 0,1 3 0,1 0 0,-1 2 1,-4 5-1,0 2 206,-2 0 0,1 2 0,0 1 0,0 1 0,0 0 0,0-1 0,-2 0 0</inkml:trace>
  <inkml:trace contextRef="#ctx0" brushRef="#br0">23014 14015 8336,'-39'0'-103,"3"0"0,-5 1 0,3 3 102,0 7 1,4 10 0,17-5 0,1 3-9,-1 3 0,0 1-188,-2 4 0,1 3 1,2 1-1,2 2 1,-2 2-1,1 2 0,0 2 1,2 0 241,-1 2 1,2 0 0,2-4-1,2 1 1,1 0 0,2 1-1,1-2 1,1 0 6,1-2 0,1 0 1,1-5-1,1-1 1,1 0-1,1 0 0,2 0 1,2 0-97,1-2 0,1 0 0,1 0 0,1-1 0,1-1 0,1 0 0,2 0 0,0-1-31,1 0 0,1-1 1,-1-6-1,1-1 1,3 2-1,2-2 70,-2-3 0,1-1 36,3-2 1,1-1-1,19 0 1,-19-6 0,1-1-1,1-1 1,-1-2 31,1-1 1,-1-1-1,1-3 1,-1-1-1,2-4 1,-1-2-1,2-2 1,-1 0 21,0-3 1,0-1 0,-3 0 0,-1-2 0,3-3 0,-2-1 0,0-1 0,-1 0-23,1-3 0,-2 0 0,-4 1 1,0-1-1,1-3 0,1-1 1,-2 0-1,0-1-64,-2 0 1,0 0-1,-2-1 1,-1-2-1,-2 1 1,-2 0-1,-2 0 1,-2 0-14,-1 2 0,-3 1 1,-3 5-1,-3 0 1,-1 0-1,-3 1 0,-3 2 1,-2 1-326,-2 2 0,-2 3 0,-1 2 0,-3 2 0,-1 0 0,-2 3 339,0 3 0,-2 0 0,-1 1 0,0 1 0,1 3 0,-1 2 0,-1 0 0,-1-1 0</inkml:trace>
  <inkml:trace contextRef="#ctx0" brushRef="#br0">20411 11603 10953,'-26'0'29,"1"0"0,0 0 0,0 0 0,2 0 1,0 0-1,-1 1 0,0-1 0,-20 3 187,0 2 1,6 9-905,-1 5 0,4 4 415,1 4 0,1 3 0,17-13 0,0 2 0,-1 1 1,0 1 83,-1 0 0,-1 1 0,2 0 0,0 0 0,-3 1 0,0-1 255,1 0 0,-1-1-22,-1 1 1,0 0 0,1-3 0,1 1 0,-2 0 0,1 0 206,0 0 1,1-1-184,0 2 1,1-1-1,3-2 1,1 1 0,0 2-1,0 0 1,1 1 0,1 0 27,0 1 0,1 1 0,1 0 0,1 1 0,0 3 0,0 1 0,2 0 0,0 0-123,1 2 1,2-1 0,1-2 0,0 0 0,2-1-1,1 1 1,0-1 0,2 1-21,2-2 0,0 0 0,2-3 0,1 1 0,1 0 0,2-1 1,1 0-1,1 0 1,2-3 1,0 0-1,1-2 1,1 0 0,3-1-1,1-1 1,2 0 0,0-2 73,2 0 0,0-1 0,1-3 1,0-2-1,4 0 0,1-2 0,1 0 1,-1-2 38,1-1 0,-1-1 0,2-3 0,0-1 0,1-2 0,0-1 0,2-2 0,-1-3-90,2-2 0,-2-1 0,-4-1 0,-2-2 1,3-2-1,-1-2 329,-3 1 0,0-2-216,-2-2 1,0-1 0,-3 0 0,-2-1 0,1-1 0,-1-2 363,0 0 1,-1-1-361,0-4 1,-1 0-1,-1 2 1,-2 0-1,0-2 1,0-1 0,-1 2-1,0-1-36,-2 0 1,-1 0-1,-1 5 1,-2-1-1,0-3 1,-1 0-1,-1 3 1,-2-1-164,0 1 1,-2 0 0,-1 4 0,-2 1-1,0 0 1,-1 0 0,-2 2 0,-2 0-76,-11-18 0,-5 5 1,-6 2-1,-3 5 31,-5 4 0,1 6 0,14 10 0,-1 0 0,-22-3-88,22 6 0,-1 1 1,-19-1-1,1 0 1,-1 2-229,2 1 1,2 7 0,2 3 464,4 1 0,0 4 0,6 0 0,0 2 0,0 1 0</inkml:trace>
  <inkml:trace contextRef="#ctx0" brushRef="#br0">24701 11866 22664,'-8'8'2740,"4"-4"-3347,0 0 351,4-4 0,4 0 50,1 0 1,3 0 0,3-1-1,2-1 297,2 0 0,2-4 0,2 3 0,2-1-126,2 1 0,5-2 1,2 1-1,3 0 22,1 1 1,-2-2 0,6 1 0,2 0-52,1-3 1,-4 0 0,4-1-1,-1 0 101,1-3 0,-1-2 0,-19 4 0,1 0 1,-1-1-1,1 1-20,-1-2 1,-1 1 0,16-8-1,3-4 1,-3 0-10,-5-1 0,-7 6 0,-7 2 0,-5 1-60,-7 2 0,-3 1 0,-4 0 0,-3 1-162,-6 3 1,-7 4 0,-6-2 0,-5 2 90,-5 1 1,-1 4 0,-6 5 0,18-3 0,1 0 70,-2 2 0,0-1 0,-1 2 0,0 0 0,-3 0 0,1 0 0,-1 2 1,1 0-30,-1 1 1,0 1 0,0 0 0,0 0-1,-2 0 1,-2 1 0,1 0 0,0 1 46,-1 1 0,2 0 1,4-3-1,1 1 0,2 1 1,-1-1-1,3 0 0,0 1-94,-16 12 1,11-6 0,4 2 0,8-6-78,6-1 1,5-4-1,2 2 1,3-2-86,6-3 1,1-2-1,5 1 517,3-1-226,2-3 1,7 2 0,2-5 172,4-2-62,5-1 1,-2-4-1,4-1 1,2-1-24,3 0 1,-4-1 0,1 3 0,2-1-79,0-1 1,-21 5 0,1 0 0,0-1 0,0-1 0,-1 2 0,0-1 4,21-4 1,-7 1 0,2 1 0,-4 0 121,-3 1 0,-10-1 0,-4 1 0,-2 0-143,-3 2 0,-5 2-243,1-2 140,-9 7 0,0-1 0,-7 7 1</inkml:trace>
  <inkml:trace contextRef="#ctx0" brushRef="#br0">27098 12367 8630,'0'-22'0,"0"0"-173,0 0 0,-3 0 0,-1-1 1,0 2-701,-2 2 746,-5 3 0,1 3 1,-5 3 337,-2 1 0,-3 2 1,0 0-1,-5 3 95,-2 1 1,-4 0 0,-5 3-1,-3 1-286,-1 1 1,0 0-1,18 1 1,-1-1 0,-1 1-1,0 1-7,-2-1 1,0 1 0,2-1 0,-1-1-1,-2 1 1,0-1 0,0 1 0,0 1-112,1-1 1,-1 1-1,0 0 1,-1 0-1,0 1 1,0 0 241,0 0 1,0 1-113,-4 1 0,0 0 1,4-1-1,1 1 0,-5 2 1,0 1-1,0 0 0,0 2 9,-1 0 0,1 2 0,2-2 1,0 1-1,-1 1 0,0 0 1,0 1-1,1 0 27,0 0 1,1 1 0,0-2 0,0 2 0,1 1-1,0 0 1,1 0 0,-1 0 13,2 0 0,0 0 0,5-1 1,1 1-1,-1 0 0,0 0 1,2 0-1,0 0-24,1 0 1,0 1 0,2-1 0,1 0 0,-1 2 0,1 0 0,0 0 0,2 1-18,-1-1 0,2 0 1,0 1-1,2 2 1,0-1-1,0 1 1,1 0-1,1 0-16,0 1 0,1-1 0,-7 19 1,8-18-1,0 2 0,1-2 1,1 0-26,1 1 1,0-1 0,1 16 0,0-3 0,4-2-60,4-4 0,4-1 0,4-4 1,5 0-47,5-2 1,3-4 0,7 2 0,4-2 86,-16-10 0,1 0 0,0-2 0,0 0 0,3-1 0,0 0 0,2 0 0,0 0-29,1-1 0,0-1 0,2 1 0,1-2 0,1 1 1,0-1-1,2-1 0,-1 1 87,1 0 1,0 0 0,-2-1 0,0 1 0,2-1 0,0 1-1,1 0 1,-1-1 52,2 0 1,0 1 0,-2-1 0,0-1 0,5-1 0,0-1 0,1 0 0,-1-1-55,1-2 0,0 0 1,0-3-1,0-2 1,1-2-1,1 0 1,0-2-1,0 0 11,0-1 1,-1 0 0,-5 2-1,0 0 1,5-3 0,0 1 0,-2 1-1,0 0-38,-1 1 1,0 0 0,-4 2 0,-2-1-1,3 0 1,-1 1 0,0-1 0,-1 1-65,-1-1 1,-1 1 0,-2 0-1,1 1 1,-2 1 0,0 1-1,-1 0 1,1 0 12,-2 0 0,1 0 0,-5 1 0,0-1 0,1-1 0,1 0-188,-2 0 0,-1 0 171,0-1 1,-1-1 0,13-8-1,-1-2 1,-2-1-14,-4 1 1,-1-1 0,-4-3-1,-3-1 12,-6-1 0,-4-3 0,-4-2 0,-3-2 13,-4-2 0,-10 1 1,-9-4-1,8 18 1,-1 0 74,-2-1 1,-2 1 0,1 2 0,-2 0 0,-4-1 0,-1 0 0,-1 1 0,0 2-4,-2 0 1,0 1-1,0 1 1,1 0-1,-4 0 1,-1 0-1,0 0 1,0 0 174,-1-1 1,0 1-1,2 3 1,0-1-1,1 1 1,0-1-323,2 2 1,0 0 127,-5-1 0,2 0 0,6 2 1,1 1-1,-4-1 0,1 0-36,2 0 0,1 1 52,-4 0 1,2 0-1,-16-8 1,16 8-1,-1 1 1,1 0-1,-2 1-50,1 0 0,-1 1 0,3 1 0,0 0 0,-2 1 1,-1 1-1,-1 0 0,1 1-83,-1 0 1,0 1-1,2 2 1,0 0 0,-1 1-1,1 0 1,1 1-1,1 1-329,1 0 1,2 0-1,-15 10 1,-1-3 0,6 1-78,5 0 1,7-3 0,5 1 0,3-2 513,4-1 0,2 0 0,0 3 0,1 1 0</inkml:trace>
  <inkml:trace contextRef="#ctx0" brushRef="#br0">29573 12367 8594,'-13'-22'87,"0"-2"0,3 4 1,-1-2-1,2 4-350,-2 3 0,1 1 61,-3 1 0,0 1 314,-3 1 0,-1 5 0,-1-1 0,-5 1 76,-6 2 1,3 2 0,-7 0-1,-1 1-50,-2 1 1,-1 3 0,-2 3-1,-3 2 10,-1 2 1,0 3-1,20-6 1,1 1-1,-1 1 1,1-1-176,0 1 1,0 1 0,-18 9-1,19-8 1,0-1 0,0 0 0,0 0 47,0 0 0,0-1 1,-15 9-1,-3 2-1303,-1 0 1397,-1-2 1,4-2 0,2-1 488,2-1-511,-1 4 1,7-5 0,-2 6 0,2-1-12,2 0 0,4 0 0,1 2 0,0 1-56,3-1 1,0-1 0,2 4 0,0 0-126,-1 2 1,5-2 0,-2 4 0,3-2-76,2 2 1,3-8-1,1 2 1,0-3 31,2-1 0,1 0 0,2-2 0,2 0 422,2 1 1,2-2 0,1 5-1,0 0-337,0 0 1,1 0 0,1 0-29,0 2-25,5 2 1,-6-1-1,4 0 60,-2 0 103,7 3 0,-5-7 0,7 2 0,0-1 48,4-1 1,2-2-1,4-2 1,4-2-1,1 0 1,7-1 0,-19-8 0,0 1-1,2-1 1,0 0-20,1 0 1,0-1-1,-1 0 1,1-1-1,3 1 1,0 1 0,-2 0-1,1 0-66,0 1 0,0-1 0,-3 0 0,0 0 0,1-1 0,1 0 0,0 0 0,0 0 20,-2-1 0,0-1 0,0 2 0,0 0 1,-1-1-1,0 1 0,0-1 0,-1 0 50,21 3 0,-1-3 0,-21 0 1,1 0 231,19 0-255,-18-2 0,0-1 0,17 0 0,-18 0 0,1-1-2,0-1 1,-1 1-31,0 2 0,-1-1 0,2-2 0,-1 1 1,21-3-1,0-1 25,-21 1 1,-1 1 0,15-5 0,5-2 0,-5-1-14,-3 1 0,-4 1 0,-3-4 0,-1-2-15,-3 0 0,-4-1 0,1 1 0,-2-4-62,0-2 0,-7 1 1,3-5-1,-5-2-96,-1-2 1,-1 1-1,-1-5 1,-5-1-172,-2-2 1,-5 0-1,-4 0 1,-4-2 209,-4-1 0,7 22 1,-2-1-1,-1-1 1,-2 0-1,-1 0 1,-1 1-114,-1 0 0,-1 0 0,-1 2 0,-1 1 0,-2 0 0,0 0 134,-2 0 1,0 0 71,-3-1 1,-1 1-1,3 3 1,0 2 0,-2-2-1,0 1 74,2 2 1,0 0-47,-5-2 1,0 2 0,9 4 0,0 0 0,-5-1 0,-1-1 0,2 1-1,0 1-133,2 0 1,0 0-1,-19 0 1,3 0 0,1 2-642,2 0 0,3 4 0,0-2 744,2 2 0,1 4 0,8-1 0,2 1 0</inkml:trace>
  <inkml:trace contextRef="#ctx0" brushRef="#br0">31500 12526 23487,'-20'-15'-1093,"4"1"1,-3-6 0,2 3 272,1 2 1,3 4 0,1 0 0,-2 2 422,-1 1 1,1 1 0,-5-1-1,-1 2 378,-1 1 1,-4 3 0,-3 0 0,-6 2 80,-4 2 0,1 7 1,16-2-1,-1 1 29,0 1 1,0 0-197,-6 1 1,1 2 0,2-1 0,1 2 0,-4 1 0,-1 0-390,1 0 1,1 0 551,-6 2 1,0-1 0,10-2 0,-1 1 0,-4 1 0,-1 1 0,1 0-1,0 0 5,2 1 1,0-1 0,4 1 0,0 0 0,0-1 0,0 0 0,0 1 0,1 1-39,1 0 1,0 0 0,3-2-1,0 1 1,-2 2 0,1 0-1,1-1 1,1-1-12,-12 17 1,5-2-1,-1 4 1,0 1-37,2 2 1,6-5 0,2 4 0,3 1-99,4 0 1,4-4 0,2 2 0,3-1-102,6-1 0,5-4 0,8 3 1,4 2 49,-10-19 0,0 0 0,18 12 0,-13-13 0,2-2-93,0-1 1,2 0 152,3 2 0,2-1 0,-3-5 0,1 0 0,4 1 0,-1 0 0,2-1 0,-1-2 97,2 0 0,0-1 0,-1-2 1,-1-1-1,3-1 0,0 0-863,0-2 0,0-1 905,0 0 1,0-2-1,-3-3 1,0-1-1,-1 0 1,1-1-1,-1-1 1,1-1 56,-1-2 1,-1 1-1,-1 1 1,0-1-1,1-1 1,0-1-1,0 0 1,0-1 62,0 0 0,0 1 0,-4 1 0,0 0 0,0-1 0,0 0 0,0 0 0,-1 0-72,-2-1 0,0 0 0,0 1 1,0 0-1,-1-1 0,0 0 1,0 1-1,-1-1 23,0 0 0,-2 0 0,14-10 0,0-6 0,-5 2-75,-2-2 1,-6-2 0,-2-1 0,-2-3-108,-4-3 1,-5 2 0,-3-6 0,-2 0-71,-1 0 1,-5 4-1,-3-4 1,-7 2-83,-6 2 0,-4 4 0,-3 3 0,-4 3-117,0 4 0,-6 5 0,0 1 1,-2 0 105,19 10 1,0 0-1,-16-3 1,-4-3-1,1 2-107,-1 0 0,4 6 0,-4-1 0,1 1-350,2 0 703,7-1 0,-4 1 0,7 2 0,0 2 0,1 2 0</inkml:trace>
  <inkml:trace contextRef="#ctx0" brushRef="#br0">5975 7435 11528,'-30'-23'0,"4"-3"-677,5-4 0,4 4 1,3 0 178,3-2 0,-1 0 0,5 0 1497,-2 2 1,6 6 0,-2-1-1,3 2-840,2-2 0,0 4 0,2-2 0,3 5 645,5 3 1,6 6 0,3-4-1,4 2-488,1 4 1,3 1-1,4 4 156,1 3-243,6 4 1,2 6-1,7 1 892,0 0-828,8 6 1,4-4 0,14 5 0,13-2-128,-39-10 0,2-1 1,1-2-1,1-3 0,5-1 1,2-2-1,5-1 1,1-1-114,7 1 0,0-2 0,2 1 0,1-1 0,7-1 0,2-2 0,1-1 0,1-2-90,2-2 0,-2-1 0,-9 1 0,0 1 0,9-2 0,3 0 0,-1 3 0,0 0 32,1 2 0,-1 0 0,-10 3 0,-2 0 0,0 0 0,0-1 0,-1 2 0,-1 0 78,0 1 1,-1 0 0,-8 1 0,-1 0 0,5 1 0,-1 0 0,-6 0 0,-2 1 6,-4-1 1,-3-1 0,-6 0 0,-1 0-1,1-1 1,-1 0 0,37 0 16,-11 0 0,-16 0 0,-10 0 0,-3 0 62,-2 0 1,-7-2 0,-1-1-377,-10-2 90,3-1 0,-13 5 1,4-3-1,-2-1-48,0 1 0,-2 3 34,4 1 0,-4 0 0,11 0 0</inkml:trace>
  <inkml:trace contextRef="#ctx0" brushRef="#br0">4214 8252 12132,'-24'-23'0,"3"-3"0,5-4 127,5-1 0,6 6 0,10 4 2200,6 4-120,10 1-870,3 1 1,8 1-340,-1 3-876,8-3 0,-4 12 0,5-3 140,-2 3 146,6 2 0,-9 0 0,5 2 0,2 2-115,3 1 1,1 9 0,11 0 0,5 7-379,4 3 0,4-3 1,12 4-1,-36-13 0,1 0 14,2 1 0,1-1 0,1-3 0,-1-1 0,3 1 0,1-2 1,2-3-1,0-1-98,2-2 1,1-1-1,0-1 1,1-1 0,5-2-1,1-3 1,-3-2-1,0-4 129,-3-3 1,-2-1-1,-5 0 1,-1 0-1,2-1 1,0 0-1,-2 1 1,0 1 204,-3 0 1,-1 0 0,-4 0-1,-2 1 1,38-15 0,-1 4 63,-4 5 0,-7 3 1,-3 3-40,-11-1 53,5 7 1,-27 0 0,6 6-65,-6-2-212,1-1 0,-21 6 0,2 2 0,-5 3-907,-6 6 0,-3 5 940,-5 5 0,3-4 0,-5 6 0</inkml:trace>
  <inkml:trace contextRef="#ctx0" brushRef="#br0">4969 9431 14803,'16'-7'0,"1"-4"-246,4-3 1,7-1-1,12-1 1,13-2 342,11-3-134,4 4 0,-23 8 0,1 0 0,41-1-81,-40 4 0,-1 0 0,41-1 0,-39 4 1,0 1-1,-1 0 0,-1 2 78,40 0 0,-4 0 0,-7 0 0,-5-2 78,-7-3 0,-6 1 0,1-4-209,-6 1 61,11-6 0,-16 6 0,11-3-378,0 5 488,1-4 0,-1 7 0,-1-3 0,6 3 0,9 2 0,8 0 0</inkml:trace>
  <inkml:trace contextRef="#ctx0" brushRef="#br0">7107 16347 8150,'32'8'-89,"-6"-1"1,0-8 0,4-5-27,5-4 1,8-4-1,15-2 1596,10 0-1410,-24 9 0,1-1 1,-1-3-1,1 1 1,8-1-1,1 1 1,4-1-1,3 1-116,3-2 1,1 1 0,-1 2 0,1 1-1,5-2 1,0 0 0,-2 3 0,0 2-10,-1 2 0,-1 1 0,-8 1 0,-1 0 1,8 0-1,1 0 0,1 0 0,-1-1 29,1 0 0,1-1 1,-5-1-1,1 1 1,5 0-1,2-1 1,1-3-1,1-2 46,2-3 1,0 0 0,-1-1 0,1-1-1,8 1 1,1-2 0,-2 0 0,0-1-193,2-1 1,-2 1-1,-8 1 1,-1 0 0,11-3-1,0-1 368,-4 3 0,1-1-135,-22 7 0,0-1 1,-1 1-1,13-5 0,-2 0 1,6 1-1,0 2 1,-1 1-1,-1 1 9,0 1 1,-1 1 0,-8 2 0,-1 1 0,5 0 0,-1 1 0,-5 1 0,-2-1-85,-3 2 0,-2 1 0,34 1 1,-42 1-1,0 1 0,41 5-45,-10 2 0,-13-4 0,-4 4 0,-5 0-181,-5-1 0,-8 3 0,-4 3 0,-4-2-825,-6-1 1,-4-6 1063,6 5 0,-3 1 0,11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22854 4011 9476,'-33'6'903,"0"-1"-816,-6 2 0,19 2 1,0 15-1,8 18-677,3 26 524,8-29 0,0 3 0,-2 19 0,0 3 1,3 1-1,2 2-137,-1-17 1,0 1 0,1 0 0,-2-2 0,1 0 0,-1 2-1,1 6 1,1 2 0,-1 0 0,0 0 0,-1 0 0,-1 0 340,0-1 0,0 0 0,-1-1 1,0-4-1,-1-1 0,0-1 1,-2 2-1,0-1 0,0 1 0,-1-2 1,0 1-1,0-1-52,-1 0 0,1-1 0,-1-1 0,-3 19 0,0 0 0,2-21 0,-1 1 0,1 0 0,-5 21 0,1-1 62,0-1 0,-1 0 1,0-8-1,0 0 0,-1 8 1,0 0-1,-1-1 1,0-1-99,-1-1 1,0-2 0,5-11 0,0 0-1,0-1 1,1-1 0,2-4 0,1-2-434,1-2 0,0-2 0,-1 21 0,3-6 0,2-16-387,2-14 0,0-16 0,0-14 770,0-13 0,0-9 0,0-5 0,0 3 0</inkml:trace>
  <inkml:trace contextRef="#ctx0" brushRef="#br0">23053 3998 11891,'-7'-18'237,"-5"-2"0,-2 7-197,-7 5 0,3 8 1,-7 10 560,-5 10-527,-5 15 1,-9 10 0,-3 8 0,21-25 0,0 2-209,-3 2 0,1 0 0,2-1 1,0 1-1,-6 4 0,-1 1 0,1-3 1,0 1-356,3-2 0,-1-2 0,3-5 0,2-2 0,-18 18 0,4-8 504,8-8 0,3-13 0,3-2 0</inkml:trace>
  <inkml:trace contextRef="#ctx0" brushRef="#br0">22382 4296 8353,'7'19'1609,"4"-6"0,-7-6 0,7-3-581,3 4-766,12 14-73,-5-1 0,18 19 1,-4 0-373,4 7 1,-2-2-1,8 9 1,-3 1-1074,-2-1 1,-7-8-1,-5 2 1,-4-2 1255,-4-2 0,-10-4 0,1 3 0</inkml:trace>
  <inkml:trace contextRef="#ctx0" brushRef="#br0">20693 5339 12489,'0'-18'0,"0"-2"0,0-4 12,0-1 0,8 5 0,9 0 0,12 2 129,9 3 1,13 0 0,10 0 363,4-2-536,-24 9 1,1 0 0,25-5 0,-28 7-1,0 1 1,-4 1 0,0 0-466,30 0 0,-11 2 0,-7 2 0,-7 0-32,-9 0 1,-3 0-1,-4 0 1,-2 0-368,-2 0 904,-4 0 1,7-16-1,-4-5 1</inkml:trace>
  <inkml:trace contextRef="#ctx0" brushRef="#br0">21637 4557 9035,'-15'18'0,"-5"-6"1123,0-6 0,-5 2 1,7 4 446,3 8-956,-7 20-747,13 11 0,1-13 0,-2 4 1,3 5-1,1 1 144,-3 6 1,1 1 0,2-1 0,1 1 0,-2 7 0,-1 0 0,0 0 0,1 0-47,-1-2 1,2-1 0,1-5 0,2-2-1,0-5 1,1-3 0,2-5 0,0-2-220,5 20 0,7-21 1,10-5-1,6-7-238,5-8 1,5-7 0,7-5 0,6-6-50,4-6 0,10-8 1,-29 1-1,1-2 1,3-3-1,1-2-248,4-2 0,0-3 789,0 1 0,1-1 0,4-5 0,1-1 0,-3 2 0,-1 0 0,1-2 0</inkml:trace>
  <inkml:trace contextRef="#ctx0" brushRef="#br0">17439 7450 12982,'-9'-22'627,"1"-3"0,1 4 0,16 9-567,11 6 1,15 11 0,23 3-1479,8 3 1428,-23-2 1,2 0-1,1-3 1,1-1-1,9 2 1,2 0 0,7 0-1,1-1-95,-18-1 0,1 0 0,-1-1 0,0-1 0,0-1 1,1 0-1,5 2 0,2 0 0,-2 1 0,0-2 0,-1 1 1,-1 0 69,0-1 1,0 1-1,-1 0 1,-4 0-1,-1 0 1,1 0 0,4 0-1,0 0 1,-1 1-1,0-1 1,-1 0 0,0 0 0,21 2 1,-1 0 0,-5 1 0,-2-1-1,-1-1 1,1 1 0,0-1 0,0-1-5,0 1 0,-1-1 0,-8 0 0,0 0 1,1 2-1,0 0 0,-4 1 0,0-1-92,0 0 0,-3 0 1,-9 0-1,0 1 1,2-2-1,0 1 1,-4-1-1,0-1-459,26 5 1,-4-5-1,-11 3 1,-4-2-643,-6-2 0,-14 0 1211,-2 1 0,0-8 0,-2 2 0</inkml:trace>
  <inkml:trace contextRef="#ctx0" brushRef="#br0">18035 6916 9060,'-11'-27'0,"-6"0"1248,-5 4 0,2 6 0,-1 2-144,-1 5-839,-2 5 0,-2 6-915,-3 3 0,-5 5 497,-12 7 0,-6 9 0,20-9 0,-1 1 0,-2 1 0,1 1 5,-3 2 0,1 0 0,1 1 1,1 0-1,-4 2 0,0 0 1,0 0-1,1-1-61,0 0 0,2 0 0,-17 13 0,5-2 0,7-4 210,6-2 1,10-5 0,5 5 0,8-6-3,7-5 0,12-2 0,7 1 1,6 4-31,5-1 1,8 3 0,2-4-26,4 1-179,7 2 0,-1 5 1,6 2-1,3 4-197,2 4 0,-2-5 0,-25-11 1,1 2 431,0 0 0,1 0 0,6 1 0,0 1 0,0 1 0,0-1 0</inkml:trace>
  <inkml:trace contextRef="#ctx0" brushRef="#br0">19178 6618 9444,'-6'-23'758,"1"2"0,-4-7 0,7 6 439,4 6 1,12 7-1,11 7-2164,7 4 666,15 5 0,0 11 1,10 2-1,3 2-288,1 3 1,-1-3 0,-2 7 0,-4-3-5,-3-1 1,-9-6 0,-4-4 0,-1-5-230,-2-6 825,-6-3 1,7-12-1,-4-3 1</inkml:trace>
  <inkml:trace contextRef="#ctx0" brushRef="#br0">20209 6097 12876,'-24'-10'0,"3"-2"0,5-1 1281,2 3 1,2 6 0,1 10 1114,2 6-2447,-2 17 0,3 13 0,-10 17 0,6-24 0,-1 2 33,-2 4 1,-2 2 0,1 2 0,-1 1 0,0 4 0,-2 1 0,0 1 0,0 0 62,-1 0 0,1 0 0,2-3 1,1-2-1,2-3 0,2-2 0,1-4 1,2-1-403,-3 25 0,9-17 1,3-1-1530,7-8 1374,10 0 0,2-10 0,7 2-1717,3-6 1222,3-4 0,11-7 998,2-3 1,9-8-1,3-7 1</inkml:trace>
  <inkml:trace contextRef="#ctx0" brushRef="#br0">24208 7549 18294,'-37'0'-700,"-1"-7"1,3-4-267,1-4 747,-1-7 0,8 8 0,-2-2-488,3 2 614,-4 2 1,4 3-1,-3 1-378,2-2 392,-3-1 1,4-2 0,-2-4 0,5-5-58,2-6 1,4 1 0,-2-8 0,1-3 78,3-7 0,7 5 0,4-1 0,2-2-71,2 1 0,11-1 1,6 7-1,8 1 138,8 2 0,5 6 0,12-2 1,1 3 130,3 1 1,0 0 0,6 1 0,4 2-67,-1 2 0,-28 11 1,1 1-1,0-2 1,0 1-430,0 0 1,1 0 413,7 0 1,0 1 0,-9 2 0,0 1 0,5 1-1,-1 0 1,-3 2 0,-2 1 129,34 4 0,-14 7 0,-3 9 0,-8 9-90,-7 6 0,-13 6 0,-4 10 0,-8 1-138,-6 3 0,-5 1 0,-6 7 0,-6 4-60,-8 0 0,-6-6 0,-6 2 1,14-32-1,-2-1 5,-23 26 1,-4-11-1,-5 0 1,-5-6 69,-4-5 1,3-10-1,24-10 1,-1-1 0,-1 0-1,-1 0-45,0-1 1,0 1 0,0-1 0,1-1 0,0-1 0,1 1 67,-32 8 0,31-8 0,1-1 0,-24 4 0,-2-6 0,2-5 0</inkml:trace>
  <inkml:trace contextRef="#ctx0" brushRef="#br0">21041 8431 20990,'-58'-7'0,"3"-4"0,-1-7-729,0-5 0,9 6 1,-10-2-1,1 8 640,-4 7 57,6 13 1,-10 6-1,8 14 19,0 4 0,8 5 0,1 2 0,4 4-16,3 4 0,5-1 0,-3 7 0,3 0 21,1 4 0,6-3 0,2 10 0,2 1-99,6 1 0,5 1 0,8-33 0,3 0 1,1 1-1,3 0-61,2 1 0,3-2 0,14 24 0,-6-26 0,3-1 0,3-2 0,2-2 68,4-1 0,1-2 0,2-2 0,2-3 0,6 0 0,2-3-1998,1 0 1,2-2 2028,3 0 1,2-4 0,-1-6-1,1-3 1,2 0 0,1-1 0,0-2-1,1-3-2,2-3 1,-1-3 0,-3-2 0,0-4 0,5-5 0,-1-3 0,-1-3-1,-1-1 132,0-3 1,-2-2 0,-6 2 0,-2-1-1,2-3 1,0-2 0,-1-2 0,-2-1 19,-1 0 0,-1-1 1,-2-1-1,-1-2 1,-3 1-1,-1-2 1,-2 1-1,-2-2 23,-2 2 1,-4-1 0,-5 4 0,-2 0 0,0-1 0,-2-1 0,-4 1 0,-3 1 0,-2 0 0,-3 1 0,-6-29 0,-8 1 0,-7 7-104,-8 10 0,-9 10 1,-9 12-1,-5 6-377,-7 7 0,-2 12 1,23 4-1,0 2-252,0 2 1,-2 3 93,-2 1 0,0 2 534,5 1 0,1 2 0,-2 1 0,0 1 0,3 1 0,2 0 0,-3 2 0,-1 0 0,0 2 0,-1 0 0</inkml:trace>
  <inkml:trace contextRef="#ctx0" brushRef="#br0">20954 11833 7808,'-64'7'0,"-1"-4"0,-1-5-342,1-2 1,5 0-1,0 5 1,0 6 207,0 10 0,-1 8 1,30-7-1,0 1-1968,-27 18 2102,26-13 0,1 1 0,-15 16 0,20-17 0,0 2 126,-21 22-112,-1 0 0,13-2 0,-1-1 0,6 4 151,6 3 0,1 2 0,8 5 0,4 5-95,5 3 0,9-9 0,8 7 0,14-6-29,12-2 1,7-9-1,-14-24 1,1-1 0,2-2-1,0-1-31,3-1 0,0-2 0,3-3 0,1-3 0,3 1 0,2-2 0,0-1 1,1-3 19,1-1 0,0-3 1,-6 0-1,-1-1 1,4-2-1,-1-1 1,-2-1-1,-2-3 13,1-3 1,-1-3-1,-4-2 1,-2-4-1,1-3 1,-1-3 0,0-3-1,-2-3 41,-1-3 0,-1-2 0,-1 0 0,-2-3 0,1-3 0,-2-2 0,0-1 1,-1 0 0,-1-2 0,-1-1 1,-1 4-1,-2-2 1,2-4-1,-2 0-811,-1 3 0,-1-2 757,-4-3 1,-1 0 0,-5 12 0,-1 0-1,-1-3 1,-3 1 0,1 2 0,-3 2 22,-5-28 0,-9 7 0,-15 15 0,-7 9-84,-8 8 1,-5 15 0,-13 2 0,-7 11-109,32 3 1,-2 2-1,0 1 1,-2 2-1,-3 7 1,0 3-1,-3 2 1,0 1 35,0 2 0,-1 1 1,-1 0-1,0 1 1,0 3-1,0 0 1,1 0-1,1 0 102,2 0 0,0 0 0,2 0 0,1 0 0,-4 3 0,0 1 0,4 0 0,-1 1 0</inkml:trace>
  <inkml:trace contextRef="#ctx0" brushRef="#br0">21314 14714 12862,'-40'-28'-754,"-6"-5"0,2 4 1,-11-5-1,-4 6 1440,-3 9 1,4 12-1837,-9 11 0,8 13 1038,24 0 0,0 3 0,4-2 0,1 2 0,-6 7 0,0 3 0,-1 1 0,1 1 53,-2 3 1,1 1 0,4-2 0,0 2 0,-2 3 0,1 2 0,1 2-1,0 1 49,1 3 1,2 1 0,4-2 0,1 1 0,-2 5 0,3 2 0,4-2 0,4 1 6,3-1 0,4-1 0,3-5 1,2-1-1,2 6 0,3 0 1,2-1-1,3-2-22,5-2 0,3-2 1,2-6-1,3-3 1,5-1-1,4-2 105,1-2 0,2-2-82,7 2 1,4-3-1,-4-9 1,2-3-1,6 1 1,1-2 0,-1-2-1,2-3-9,1-2 0,0-2 0,-6-2 1,1-1-1,6-1 0,0-1 1,-1-2-1,0-3 11,-1-2 0,-1-2 0,-2-5 1,-1-1-1,-1-3 0,-1-2 1,0-2-1,-2-3-19,-1-2 0,-2-2 1,-4-1-1,-1-1 0,2-5 1,1-1-1,-3-2 1,-1-1 13,1-1 1,-2-2 0,-4 2-1,-1-1 1,3-4 0,-1-1-1,-1-2 1,-3 0 10,-3-1 1,-2 0 0,-1-1 0,-2 0-1,-4 2 1,-3-1 0,-1 0 0,-1 1-54,-2-1 1,-3 2 0,-5 8 0,-3 1 0,-2-2 0,-2 1 0,-5 2 0,-2 2-78,-2 1 0,-4 1 1,-1 5-1,-4 2 1,-4-1-1,-3 2 0,-1 2 1,-3 3-21,-1 2 1,-2 3 0,-2 2 0,-2 2-1,-5 2 1,0 3-163,1 2 1,-1 2-696,-10 3 1,1 3 1000,12 2 0,0 2 0,-13 2 0,0 2 0,7 1 0,2 0 0,-1 1 0</inkml:trace>
  <inkml:trace contextRef="#ctx0" brushRef="#br0">28133 6432 17261,'-46'-18'0,"2"-3"0,-1-4-113,-4-4 1,-3 9 0,-9 0-1,2 9 722,1 7 1,3 8-385,-7 5 1,6 9-179,-6 6 0,7 3 1,0 4-1,1 2-55,2 3 1,-2 2-1,23-15 1,0 2 0,-1 1-1,0 0-143,-1 2 0,0-1 0,0 3 0,0 1 0,-3 2 0,0 2 0,0 1 0,0 1 113,2 1 1,0 0 0,4-3 0,1 0 0,3 2 0,2 1 0,3-2 0,2-1 19,4 0 1,1-2-1,-2 19 1,5 1-1,11-8-169,11-5 1,8-7-1,12-4-615,6-2 620,6-2 0,10-6 1,5-3-1,10-3 144,-31-9 0,1 0 0,-3-1 0,1 0 0,7-4 0,0-1 0,-1-1 0,0-1 94,1-2 1,0 0 0,-5-3 0,1 0 0,3-1 0,0 0-1,-1-2 1,0-2 34,-4-1 0,0 0 0,0-2 1,-2-1-1,-4-1 0,0-2 1,-1 0-1,-1-2-36,-2-1 1,-1 0 0,14-23 0,-7-7 0,-11 0-51,-7-4 0,-8 7 1,-4-8-1,-9 1-117,-10 4 0,-5-2 0,-12 3 1,-3 4-133,-4 2 1,0 7 0,-4 1 0,0 7 237,-1 7 0,5 13 0,0 1-730,6 4 424,-2 3 1,14 4 311,-3 0 0,6-4 0,2 0 0,6 0 0</inkml:trace>
  <inkml:trace contextRef="#ctx0" brushRef="#br0">31151 6680 26303,'-48'-23'-1198,"8"3"1,-4-3 0,6 8 829,5 5 0,-3 9 0,-8 1-302,-6 7 611,-8 15 0,1 0 0,24-7 1,1 2-1,-2-2 0,0 1-69,-1 0 0,1 0 1,1 0-1,1 1 1,0 1-1,1 0 1,-26 18 20,7 1 0,9-4 0,1 11 1,4 6-48,3 4 0,11-2 0,3 6 0,8 7-110,6 4 0,18-8 0,-2-27 0,3-1 1,5 0-1,3-2 130,4-1 0,3-1 0,3-3 0,3-2 1,5 1-1,2-2 0,4-1 0,1-1 113,3-2 1,1-2 0,-1-3 0,0-3 0,3-4 0,1-2-1137,-2-1 0,2-3 1076,11-6 0,1-5 0,-13 1 0,0-4 0,9-6 0,0-3 120,-6 0 0,0-2-40,7-4 1,-2-3 0,-14 2 0,-1-1 0,7-5-1,1-1 1,-1 0 0,-1-1 51,0-1 0,-2-1 0,-5 3 0,-3-1 0,1-1 1,-1 0-1,-4 0 0,0-1 6,-4-1 1,-2 0 0,-7 5-1,-2-1 1,1-1 0,-2-2-1,-6 4 1,-3 0-234,-1-34 0,-16 14 1,-13-9-1,-14 5-12,8 31 1,-1 2 0,-29-21 0,19 27 0,-4 2 0,-1 1 0,-3 2 70,-2 2 1,-2 1-1,1 3 1,-1 2-1,-4-1 1,-2 0-1,0 3 1,1 1-18,-2 1 0,2 2 0,6 2 0,-1 3 0,-6 1 0,-1 3 0,0 1 0,0 2 134,0 3 0,0 0 0,-2 1 0,-1 0 0,-2 2 0,0-1 0,-1 0 0</inkml:trace>
  <inkml:trace contextRef="#ctx0" brushRef="#br0">23798 7177 22066,'-29'-2'-368,"0"-2"1,10-3 0,-3-5 0,4 1-587,3 3 1,8 2 454,-6 6 0,9 2 160,0 2 1,3 5 0,-1 12-1,-2 8 90,-4 6 0,-3 5 1,-2 2-1,0 8 234,-4 5 1,-2 2 0,6-23-1,1 1 1,-1 0 0,1 1 10,-1 3 1,1 0 0,0-1 0,-1 1-1,1 6 1,-1 2 0,0 2 0,0 0-192,-2 3 0,1 0 1,3-5-1,0 0 0,-1 4 1,1 1-1,0 0 0,1 0 120,0-1 0,1 0 0,1-4 0,2-1 0,-1 0 0,1 0 0,3-6 0,1 0-43,1 30 0,1-16 0,1 1 1,3-5-241,4-8 0,-1-11 0,2-8-608,0-4 770,2-8 0,-4-12 0,-3-10 0,-2-5-559,-2-4 597,0 0 1,-11-5 0,-3 0 0</inkml:trace>
  <inkml:trace contextRef="#ctx0" brushRef="#br0">23189 8679 13653,'-12'0'-389,"0"0"1,3 2 0,2 2 1382,2 4-1165,1-2 0,4 5 0,0-2-57,0 6 0,5 3 0,5 4 1,4-1 109,2 1 1,5 2 0,-3-1 0,1-2 121,3-5 0,-1-2 1,1-3-1,2-1 30,-2-2 1,0-5-1,1 1 1,-1-3-188,-1-1 0,-6-5 0,2-3 47,-3-3-20,-8-2 0,4 1 1,-6-1-1,-1 1-22,-2 0 0,-1-5 204,0 0 1,6-5 0,1 3 0</inkml:trace>
  <inkml:trace contextRef="#ctx0" brushRef="#br0">23537 7313 18419,'-33'46'-293,"0"-1"0,1-3 0,-2 3 0,1 5-504,-2 7 0,8 5 554,11-24 1,3 2-1,3-3 1,0 1 60,-2 5 1,-1 1 0,2 0 0,0 0 0,-1 3 0,1 0 0,0 3 0,0 1 144,0 0 0,1 1 0,0-3 1,-1 0-1,-1 6 0,0 0 0,-1 0 1,1 1-90,-1 1 0,1 0 1,-1-6-1,1-1 1,-1 6-1,1 1 0,0 1 1,-1 0 89,1 0 1,-1 1 0,3 1 0,0 0 0,0 1-1,0 1 1,1 2 0,-1 0-34,0 3 0,1-1 0,3-8 0,2 0 0,-1 6 0,2 0 1,1-2-1,2-1-40,2 0 1,1-2 0,0-8 0,2-1-1,2 2 1,2 0-449,1-2 1,1-2 474,0 0 0,2-2 1,-1-6-1,0-1 1,1-2-1,-1-1 1,1-2-1,1 0-55,15 25 1,-3-9 0,4-2 0,-1-8 164,0-6 0,6-9 0,-2 1 0,1-1-137,-1-3 1,3-5 0,-4-1 0,0-2-45,-3-1 1,-3-5 0,-3-1-1,-2-2-240,-4-2 0,-5 4 306,-4 1 0,-4-2 1,-8-1-173,-4 1 0,-3-5 0,-3 3 1029,-2-2-778,2-8 1,-10-6 0,5-8 0</inkml:trace>
  <inkml:trace contextRef="#ctx0" brushRef="#br0">23388 11088 8195,'-8'-4'-409,"0"0"1,-1 0-1,-3 4 1,-1 0 1071,1 0-585,0 11 1,-1-2 0,2 12 4,3 1 0,-3 2 0,4 0 0,0 1-9,3 0 1,3 0 0,1 0 0,0 0-103,0-1 1,1-4-1,2-4 1,2-3-59,2-5 0,3-2 0,6-6-57,5 0 0,-7 0 0,-2-2 50,-1-2 1,-1-3 0,0-5 0,-2-2-157,2-3 249,-5 4 0,6-11 0,-4 5 0</inkml:trace>
  <inkml:trace contextRef="#ctx0" brushRef="#br0">23512 6916 27018,'-45'25'-86,"-1"0"0,2 5 1,8 6-579,-1 8 1,5 13 0,12-20-1,-1 2-2151,-1 3 0,0 2 2601,-2 13 1,1 1 0,-3-5 0,1 0 0,-1 11 0,1 3 0,7-19 0,0 0-1,0 1 100,-1 3 1,0 1 0,0-1 0,2 1 0,0 0 0,0 1 0,-3 7-1,0 1 1,-1 0 0,2 1 0,-1 1 0,0 0 44,0 1 1,-1 2 0,1-2 0,3-4 0,-1 0 0,1 1 0,2-12 0,1 0-1,-1 2 1,0-2 0,-5 17 0,0-1 0,0 0 18,1-2 1,-1 0 0,1-2 0,4-7 0,0-2 0,0-1 0,0 1-1,1-1 1,0 1 0,1-2 0,0 0 0,0 0-125,1-1 0,0 0 0,2-1 0,-3 17 0,2-1 0,4-19 0,0 1 0,1-1 0,-2 21 0,0 0-134,2 0 0,0-1 0,2-5 0,1 0 0,1 9 0,0 0-319,1-3 1,1-1 422,1 5 1,3-2-1,1-12 1,3-1-1,1 4 1,2 0-361,0-2 0,2 0 491,4 6 0,2 0 0,-5-11 1,1-1-1,2 4 0,1 0 0,0-3 1,-1-1 26,1-1 0,0 0 0,-3-7 0,0 0 0,4 6 1,0-1-1,-2-1 0,1-2-40,0-2 1,0-1 0,-2-4 0,0-1 0,-1 1 0,-1 0 0,-1 0 0,0 2 34,0 1 1,-1 0 0,-1-4 0,-1 1 0,-1 3 0,0 0 0,-1 1 0,-1 1 31,-1 2 0,-1-1 0,-1-2 0,0 0 0,1 5 1,0 0-1,-1 1 0,0-1-18,1 0 1,0-1 0,-2-5-1,1-1 1,0-1 0,0 0 0,1-1-1,1-1-57,1 1 1,1-2-1,7 26 1,5 0 0,-1-11 517,0-8 0,-3-11 0,1 3-664,1-4 213,-4-9 1,4-3 0,-5-7 624,-1 0-657,0 2 0,1-14 0,-1 3 0,2-2 280,3-2 1,-4-2-1,4-2 1,-3-4-222,-2-3 0,-5-7 0,-1-1 0</inkml:trace>
  <inkml:trace contextRef="#ctx0" brushRef="#br0">23115 14056 6982,'-7'15'0,"-4"-1"157,-4-3 1,-6-7 0,5 0-1,0-3 845,3-1-443,6 0-220,1 0 1,8-4-1405,2 0 644,3 0 0,5 0 54,0 0 307,1-6 0,-1 3 0,1-5 0,-1-1-35,1 1 1,-1-2 0,0-1-1,2-4-315,3-5 410,2 2 0,6-19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16912 10809 20267,'8'-2'-632,"1"-1"557,1-1 1,0-1 0,-1 2 0,0-2-151,1 3 1,1 0 0,1 1 0,-3-2 431,0-1 0,-1-1 1,7 5-1,0 0-215,2 0 1,6 0-1,-1 0-125,7 0 74,3 0 1,9 0 0,5 0-141,4 0 130,10 6 0,-1-3 0,9 4 1,-31-3-1,0-1-33,2 1 0,1-1 0,-2-1 0,0 0 0,3 2 0,1 0 0,-1-1 0,1-1 68,-2 0 0,1-1 1,-1-2-1,0-1 1,-1 0-1,-1-1 0,0-1 1,0-1 102,0-2 0,-1 0 0,28-6 0,-29 4 0,-1 0 0,30-8 111,-1 0 0,-10 0 1,6 4-1,1-1-21,-1-3 0,-4 6 0,1-3 0,-2 1-60,-1 3 0,-15 4 0,2-1 0,-5 1-130,-4 4 0,-8 0 0,1 2 0,-4 0 8,-1 0 1,-5 0 0,2 0-241,-3 0 121,-1 0 1,-5 0 0,1 0-110,1 0 1,-4 2 0,-2 2-1137,-3 4 0,-1-1 1161,0 2 1,0-1 0,0 5 0</inkml:trace>
  <inkml:trace contextRef="#ctx0" brushRef="#br0">12009 10987 18581,'-18'12'0,"-3"-4"-227,-3-4 1,1-2 0,-1-2-1,-3 0 506,0 0-105,0-6 0,-2-1 1,-4-6-3,-4 1 1,5-3 0,-9 0-1,-3-2-32,-4 1 1,2 2-1,-7 3 1,-5 2-188,-8 5 0,1 3 0,27 0 0,-1 2 0,-1 0 1,0 1 41,-1 1 0,0 2 0,1-1 1,0 2-1,-7 4 0,-1 1 0,-1 0 1,0 1-409,0 0 0,1 0 0,2 1 0,1-1 0,0 1 0,1-2-67,2 0 0,0 0 328,0-2 0,1 0 1,-20 2-1,2-2 176,9-5 43,3-3 1,25-8 0,-2-4 0,4-6-413,4-3 0,8 3 0,4-4 0,4-2 464,4-1 1,6-2 0,9-3-1,8-2 117,4-1 1,6 0 0,9-3-1,6-3-245,5-2 1,-1 6 0,-25 15 0,0-1 0,2 0 0,1 0 25,0 0 1,1 1 0,2 1 0,0 2 0,1-4 0,0 0 0,0 1-1,1 1 47,-2 2 0,1 1 0,-5 1 0,2 0 1,3 1-1,1 2 0,0 0 0,-1 1-26,-1 0 1,-1 3 0,31-3 0,1 3 0,3 1-94,-35 4 1,0 1 0,36 0 0,-31 1 0,0 0 0,-1 0 0,1 0 77,-2 0 0,1 0 0,-3 0 0,-1 0 0,4 0 0,1 0 0,0 0 1,0 0 10,0 0 0,-1 0 0,23-2 0,3-1 0,-3-1 16,1 1 0,-2 2 1,5 1-1,-2 0 169,3 0 0,-9 0 0,12 0 1,-3 0-148,-3 0 0,-9 4 0,-5 0 0,-2-1 3,-6-1 1,-9-1 0,2 2 0,-7 3-100,-4 1 0,-9 1 0,1 5 0,-2 0-55,-3-1 0,-5 7 0,-2 1 1,-5 1-17,-5 0 0,-3 2 0,-8 3 0,-3 3 159,-5-1 0,-6-4 0,-13 6 0,-5-3 122,-6-2 0,4-2 1,-8-1-1,-8 2-130,31-12 0,-2-1 0,-1 0 0,0 1 0,-4 0 1,-1 0-1,-1-1 0,0 0-131,-1 0 0,0 0 0,0-1 0,-1 1 0,-8 1 0,-2 1 0,-3 0 0,0 0 66,-2-1 0,1 1 0,5 0 0,2 0 0,-2-1 0,0 1 0,3 0 0,2 1-272,2 1 0,1 0 0,7-3 1,2 0-1,1 1 0,2 1 281,-20 10 0,4 3 0,20-6 0,8 3 0,9 1 0</inkml:trace>
  <inkml:trace contextRef="#ctx0" brushRef="#br0">12035 11344 7610,'-7'0'-1021,"-3"1"1291,6 3 0,-6-1-32,1 6 1,-6-1 0,-5 5 0,-4 0-55,-7-1 1,-6-2 0,-6 0 0,-6 2 33,-9-2 0,-6-2 0,26-4 0,-2 0 0,-2 0 0,-2-2-112,-2 1 0,-1 0 1,0-2-1,-1-1 0,-6 3 1,0 0-1,0-1 0,-1 0-225,-2 0 1,0 0 0,5 1 0,0 0 0,-1-1 0,0 0-140,1 2 0,1 1 193,0 0 1,1 1 0,8-2 0,1-1 0,3 0 0,1-2 0,-25 1-283,15-2 0,17-6 0,9-4 0,11-5-203,7-7 0,12-3 1,8-3-1,14-5 428,13-4 0,17-1 1,-23 14-1,3-1 0,5-3 1,1 1 149,6-4 1,2 1 0,1-1 0,2 1-1,-13 7 1,0 1 0,1-1 0,1 1 0,0 0-1,1-1-204,2 0 0,1 0 0,-1 2 0,-1 1 0,-1 1 0,1 1 0,4-1 0,0 0 1,1 0 395,-1 2 1,-1 0 0,1 0-8,1 1 1,1 0 0,-2 2-1,17-3 1,-2 1 0,1 2-1,0 0 1,-4 2 0,-2 1-28,-4 2 1,-2 1 0,-9 3 0,-2 2 0,-2 1 0,-2 1 0,-5 2 0,-2 2 62,25 10 1,-22 7 0,-11 8-300,-10 2 64,-7 5 0,-13 3 1,-6 8-1,-11 2 5,-11 3 1,-10-7 0,14-19 0,-2 0 0,-3 1 0,-1-1-229,-4 3 1,-1-2 0,0-1 0,-1 0 0,-3 2 0,-2-1 0,-3 2-1,-1-2-136,-2 0 0,0 0 0,-2 3 1,0 0-1,-3 1 0,-1-2 345,0 2 0,0-2 0,0-1 0,1-1 0,4-2 0,1 1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16981 13093 8429,'-73'-2'0,"-1"-3"0,-1-6 0,-5-8 0,-2-2-351,0 2 1,3 9 0,-8 4 0,-3 5 204,44 1 1,0 0 0,-35 0 0,-6 0-2735,3 0 2889,2 0 0,2-2 0,-1-3 279,3-6-9,-4-3 1,17-2 0,-3 1 0,3-1-185,2 0 0,13 6 0,6-1 0,9 1 201,11 1 0,13-5 0,15 2-237,15-7 0,23 0 1,24-8-1,15-1-148,-37 14 1,2-1 0,3-1 0,0 0 0,8 0 0,2 1 0,5-1 0,3 0 24,5 1 1,1-1-1,-3 0 1,1 1 0,10 0-1,2 2 1,-1 0 0,1 1-162,1 1 0,1 1 1,-2 5-1,2 1 0,-22 0 1,1-1-1,1 0 257,-1 2 1,0 1 0,2-1 26,5-1 0,1-1 1,-2 2-1,16 1 0,-1 2 1,-25-2-1,0-1 0,0 1 1,27-1-1,-1-1 64,-2-1 1,-2-1 0,-9 0 0,-1-2-1,3 1 1,-2-1 41,-8 0 0,-2 0-121,8 0 0,-4 0 0,-22 0 1,-1 0-1,8 1 0,1 1 1,-6 0-1,-1 1 46,34 0 1,-22 3 0,-10 2 0,-11 0 302,-12 0 1,-13 7 0,-10 4-1,-13 6-320,-15 9 1,-20 2-1,-18 14 1,25-20-1,-3 0-75,-6 0 0,-1 1 0,-2 2 1,-1 1-1,-8 1 0,-1 0 1,-5 3-1,-1 1-76,-5 1 1,-1 1 0,2-3-1,-1 1 1,18-9 0,-2 0-1,0 0 1,0-1 0,0 0-1,0 0-38,-1 0 1,-1 0 0,0 0 0,-23 7 0,-2 0-1,20-7 1,-1 1 0,-1-1 0,1 1 0,1-1 0,0-1-212,-1 0 1,1 0 0,3 0 326,-15 6 0,1 0 0,-6-1 0,1 1 0,18-3 0,2 1 0,-3 1 0</inkml:trace>
  <inkml:trace contextRef="#ctx0" brushRef="#br0">7961 11229 10202,'-27'-9'-94,"-3"-4"1,9-4-1,-1 2 1,4-2-761,1 1 0,-1 2 513,1 2 1,0 2 333,-8-3 0,1 3 1,-9-6-1,0 2-15,-4 1 0,-5-1 0,-11-2 0,-5 0 187,-4 0 1,1 2-1,-10 3 1899,3 3-1930,31 4 0,1 2 1,-30 2-1,-3 0 0,2 1-200,1 4 1,7 2 0,-6 5-1,2 1-16,2-1 1,0 2 0,-4 2 0,-1 1-32,0-2 1,9-1 0,-7-3-1,1-1 207,-3-1 1,10-7 0,-1 3 0,2-4-94,3-1 0,1 0 1,6 0 271,7 0-203,1 0 1,10-4 0,-1-2-1,5 1-117,6-1 0,9-4-378,4 2 391,2-3 0,9-2 1,5-1-1,6-3 9,6-4 0,0 0 1,9-3-1,4-3 92,4 1 0,-5-2 1,6 1-1,3-1 57,3 0 1,4 3 0,0-6 0,1 3-40,0 4 0,-1 1 0,10 0 1,-28 11-1,1 1-71,3 0 1,1 1 0,-2 2 0,1 1 0,6-2 0,1 1-1,3 0 1,1 2-118,3-1 1,0 1-1,0 0 1,0-1-1,5 2 1,0-1-1,0 1 1,0 0 55,1 1 0,-1 0 0,-7 0 1,-1 0-1,7-3 0,1 1 0,-2 0 1,1-1 36,-3 1 1,0 0-1,-4-1 1,1 1 0,1 0-1,0-1 118,-1 1 0,1 0-69,12-3 1,-1 0 0,-15 1 0,-1 1 0,9-1 0,2 0 0,-2 1-1,-1 1-33,2 2 0,-2 0 0,-4-2 0,0 2 1,8 1-1,2 2 0,-1-1 0,0 1 2,-1 0 1,0 0-1,-6 1 1,-1 0 0,1 1-1,1 0 1,0 0-1,1 1 9,0-1 0,0 2 1,-5 1-1,0 2 0,2-3 1,0 1-1,-3 0 0,0 0 25,-2 0 0,-1 0 0,-4 0 0,0 1 1,2 0-1,1 1 0,-1-1 0,1 0-18,-2-1 0,-2 0 0,29 5 0,0 2 0,-4-1-4,-5-2 1,-5 1 0,-2 3 0,-4 1-34,-2 0 0,-11 5 1,1 3-167,-5 3 85,3 1 1,-18 2 0,0 1-408,-5 1 455,-6 6 1,-3-7-1,-12 3 1,-8-1 30,-5-2 1,-10-9-1,-5 5 1,-5-4 79,-3-5 1,2-1-1,-7-2 1,-4-3 81,-7 0 1,0-5-1,-10 3 1,35-3-1,-1-1-111,-2 1 1,0-1 0,2-1 0,-1-1 0,-6 2 0,-3 0 0,-2-1 0,0 0-23,-3 0 1,0 0-1,-2 0 1,0 0-1,-3-2 1,-1 0-1,-4 0 1,-1 0-117,-5 0 1,1 0-1,4 1 1,0 0 0,-6 0-1,0 0 1,2 1-1,1 1-68,0-2 0,1 0 0,6 1 1,0-1-1,-6 1 0,0 0 1,0 2-1,0 1-82,2 0 1,2 1 0,4-2-1,3 0 1,1 1 0,0-1-1,3 0 1,1 0-571,1 0 1,2-1 821,9 1 0,2-2 0,-5-2 0,0 0 0,-23 0 0,-6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8405 11311 9106,'-20'-33'0,"0"-3"-487,-3-5 0,2 3 0,-4 0 0,-1 1 1236,-2 4-586,2 8 0,-14-1 0,0 12-101,-6 5 0,0 5 0,16 3 1,-2 0-1,0 2 0,0 0-207,-2 2 1,-1 1 0,0 2 0,0 1-1,-2 1 1,-2 1 0,-3 2 0,0 0 171,-2 3 1,0 1-1,1 1 1,-1 0-1,-4 2 1,0 1-1,1 2 1,1 0-110,0 2 0,1 0 0,4 1 0,1 0 0,-4 2 0,-1 1 0,1 0 0,2 1 29,1 1 0,2-1 1,5-3-1,2-1 1,1 3-1,0 0 1,3 0-1,0 0 12,1 1 0,1 0 0,3-2 0,1 1 0,-1 2 0,1 0 0,1 0 0,2-1 58,1 0 1,1 0 0,5-2 0,0 0 0,-1 3 0,1 2 0,3-1-1,1 0 13,2 0 0,2-1 0,0 24 0,9-5 12,8-4-97,11 5 1,13-22 0,-13-11 0,1-3 82,3-2 1,2-2-89,8 0 0,1-2 0,0-6 0,2-1 0,5 1 0,2-1 0,3-2 0,1-1 88,-15-1 0,1 0 0,-1-1 0,16-4 1,-1-2-1,-13 4 0,0-2 0,1 0 1,0-2-1,0-1 0,0-1-52,1-1 1,0-2-1,-1 0 1,-1 1-1,-1-1 1,0 0 0,3-3-1,0 0 1,0 0-1,-2 1 1,-1-1-1,0 1 96,-2 0 1,0 0-1,-2 0 1,11-7-1,-2-1 1,4-1-1,0 0 1,-2 0-1,-1 0 39,-2 0 1,-1 1-1,-5 3 1,-1 1-1,-3-1 1,-1 0-1,0 1 1,-2 0 182,-1 1 0,-1 0 0,14-14 0,-3-1 0,-11 3-161,-7 5 0,-9 8 1,-9-2-1,-7 1-135,-7 1 1,-14 0-1,-16 3 1,16 9-1,-2 1-68,-4 0 1,-1 0-1,-5 2 1,-1 0-1,-5 2 1,-2 1-1014,2 0 1,-2 0 1036,8-1 0,-1 0 0,2 1 0,-10 1 0,0 1 0,9-1 0,-1 0 0,-1 0 1,1 0-1,-1 1 0,0 0-64,0 0 0,-1-1 1,2 2-1,1 0 1,1 1-1,1 0 0,-18 2 1,2 1 109,2 0 0,2 2 0,0 1 0,2 1 0,9-1 0,0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54CEDF4-5C68-4297-82C6-6A3F95B7082D}" type="datetimeFigureOut">
              <a:rPr lang="en-US" smtClean="0"/>
              <a:t>10/27/22</a:t>
            </a:fld>
            <a:endParaRPr lang="en-US" dirty="0"/>
          </a:p>
        </p:txBody>
      </p:sp>
      <p:sp>
        <p:nvSpPr>
          <p:cNvPr id="4" name="Slide Image Placeholder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F973C285-BCF8-4C7E-BBE4-3CE7CF44922A}" type="slidenum">
              <a:rPr lang="en-US" smtClean="0"/>
              <a:t>‹#›</a:t>
            </a:fld>
            <a:endParaRPr lang="en-US" dirty="0"/>
          </a:p>
        </p:txBody>
      </p:sp>
    </p:spTree>
    <p:extLst>
      <p:ext uri="{BB962C8B-B14F-4D97-AF65-F5344CB8AC3E}">
        <p14:creationId xmlns:p14="http://schemas.microsoft.com/office/powerpoint/2010/main" val="187321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973C285-BCF8-4C7E-BBE4-3CE7CF44922A}" type="slidenum">
              <a:rPr lang="en-US" smtClean="0"/>
              <a:t>17</a:t>
            </a:fld>
            <a:endParaRPr lang="en-US" dirty="0"/>
          </a:p>
        </p:txBody>
      </p:sp>
    </p:spTree>
    <p:extLst>
      <p:ext uri="{BB962C8B-B14F-4D97-AF65-F5344CB8AC3E}">
        <p14:creationId xmlns:p14="http://schemas.microsoft.com/office/powerpoint/2010/main" val="378565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973C285-BCF8-4C7E-BBE4-3CE7CF44922A}" type="slidenum">
              <a:rPr lang="en-US" smtClean="0"/>
              <a:t>18</a:t>
            </a:fld>
            <a:endParaRPr lang="en-US" dirty="0"/>
          </a:p>
        </p:txBody>
      </p:sp>
    </p:spTree>
    <p:extLst>
      <p:ext uri="{BB962C8B-B14F-4D97-AF65-F5344CB8AC3E}">
        <p14:creationId xmlns:p14="http://schemas.microsoft.com/office/powerpoint/2010/main" val="423832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973C285-BCF8-4C7E-BBE4-3CE7CF44922A}" type="slidenum">
              <a:rPr lang="en-US" smtClean="0"/>
              <a:t>19</a:t>
            </a:fld>
            <a:endParaRPr lang="en-US" dirty="0"/>
          </a:p>
        </p:txBody>
      </p:sp>
    </p:spTree>
    <p:extLst>
      <p:ext uri="{BB962C8B-B14F-4D97-AF65-F5344CB8AC3E}">
        <p14:creationId xmlns:p14="http://schemas.microsoft.com/office/powerpoint/2010/main" val="347798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86C93A8B-36D9-451E-90F7-6599F3F32815}"/>
              </a:ext>
            </a:extLst>
          </p:cNvPr>
          <p:cNvSpPr>
            <a:spLocks noGrp="1"/>
          </p:cNvSpPr>
          <p:nvPr>
            <p:ph type="subTitle" idx="1" hasCustomPrompt="1"/>
          </p:nvPr>
        </p:nvSpPr>
        <p:spPr>
          <a:xfrm>
            <a:off x="1524000" y="4419600"/>
            <a:ext cx="9144000" cy="1523999"/>
          </a:xfrm>
          <a:prstGeom prst="rect">
            <a:avLst/>
          </a:prstGeom>
        </p:spPr>
        <p:txBody>
          <a:bodyPr/>
          <a:lstStyle>
            <a:lvl1pPr marL="0" indent="0" algn="ctr">
              <a:buNone/>
              <a:defRPr sz="2400" baseline="0">
                <a:latin typeface="Arial" panose="020B0604020202020204" pitchFamily="34" charset="0"/>
                <a:ea typeface="微軟正黑體" panose="020B0604030504040204" pitchFamily="34" charset="-12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dirty="0"/>
              <a:t>Speaker:</a:t>
            </a:r>
          </a:p>
          <a:p>
            <a:r>
              <a:rPr lang="en-US" altLang="zh-TW" dirty="0"/>
              <a:t>Advisor: </a:t>
            </a:r>
          </a:p>
          <a:p>
            <a:r>
              <a:rPr lang="en-US" altLang="zh-TW" dirty="0"/>
              <a:t>Date: </a:t>
            </a:r>
            <a:endParaRPr lang="zh-TW" altLang="en-US" dirty="0"/>
          </a:p>
        </p:txBody>
      </p:sp>
      <p:sp>
        <p:nvSpPr>
          <p:cNvPr id="7" name="Title 6">
            <a:extLst>
              <a:ext uri="{FF2B5EF4-FFF2-40B4-BE49-F238E27FC236}">
                <a16:creationId xmlns:a16="http://schemas.microsoft.com/office/drawing/2014/main" id="{EA003C2A-FBD7-4EA4-93FF-BB298273CA1C}"/>
              </a:ext>
            </a:extLst>
          </p:cNvPr>
          <p:cNvSpPr>
            <a:spLocks noGrp="1"/>
          </p:cNvSpPr>
          <p:nvPr>
            <p:ph type="title"/>
          </p:nvPr>
        </p:nvSpPr>
        <p:spPr>
          <a:xfrm>
            <a:off x="845735" y="2636837"/>
            <a:ext cx="10515600" cy="1325563"/>
          </a:xfrm>
        </p:spPr>
        <p:txBody>
          <a:bodyPr>
            <a:normAutofit/>
          </a:bodyPr>
          <a:lstStyle>
            <a:lvl1pPr algn="ctr">
              <a:defRPr sz="5400" b="1" baseline="0">
                <a:latin typeface="Arial" panose="020B0604020202020204" pitchFamily="34" charset="0"/>
                <a:ea typeface="微軟正黑體" panose="020B0604030504040204" pitchFamily="34" charset="-120"/>
                <a:cs typeface="Arial" panose="020B0604020202020204" pitchFamily="34" charset="0"/>
              </a:defRPr>
            </a:lvl1pPr>
          </a:lstStyle>
          <a:p>
            <a:r>
              <a:rPr lang="en-US" altLang="zh-TW" dirty="0"/>
              <a:t>Click to edit Master title style</a:t>
            </a:r>
            <a:endParaRPr lang="zh-TW" altLang="en-US" dirty="0"/>
          </a:p>
        </p:txBody>
      </p:sp>
      <p:cxnSp>
        <p:nvCxnSpPr>
          <p:cNvPr id="9" name="直線接點 7">
            <a:extLst>
              <a:ext uri="{FF2B5EF4-FFF2-40B4-BE49-F238E27FC236}">
                <a16:creationId xmlns:a16="http://schemas.microsoft.com/office/drawing/2014/main" id="{0BD00BF3-D6B8-47D0-A934-5E813C1AA321}"/>
              </a:ext>
            </a:extLst>
          </p:cNvPr>
          <p:cNvCxnSpPr>
            <a:cxnSpLocks/>
          </p:cNvCxnSpPr>
          <p:nvPr userDrawn="1"/>
        </p:nvCxnSpPr>
        <p:spPr bwMode="auto">
          <a:xfrm>
            <a:off x="831850" y="4114800"/>
            <a:ext cx="10543371" cy="0"/>
          </a:xfrm>
          <a:prstGeom prst="line">
            <a:avLst/>
          </a:prstGeom>
          <a:noFill/>
          <a:ln w="38100" cap="flat" cmpd="sng" algn="ctr">
            <a:solidFill>
              <a:srgbClr val="000000"/>
            </a:solidFill>
            <a:prstDash val="solid"/>
            <a:headEnd type="none" w="med" len="med"/>
            <a:tailEnd type="none" w="med" len="med"/>
          </a:ln>
          <a:effectLst/>
        </p:spPr>
      </p:cxnSp>
      <p:sp>
        <p:nvSpPr>
          <p:cNvPr id="12" name="TextBox 8">
            <a:extLst>
              <a:ext uri="{FF2B5EF4-FFF2-40B4-BE49-F238E27FC236}">
                <a16:creationId xmlns:a16="http://schemas.microsoft.com/office/drawing/2014/main" id="{D60C81A9-09CD-4A57-B672-92AE15DC18B1}"/>
              </a:ext>
            </a:extLst>
          </p:cNvPr>
          <p:cNvSpPr txBox="1">
            <a:spLocks noChangeArrowheads="1"/>
          </p:cNvSpPr>
          <p:nvPr userDrawn="1"/>
        </p:nvSpPr>
        <p:spPr bwMode="auto">
          <a:xfrm>
            <a:off x="5715000" y="6636851"/>
            <a:ext cx="762000" cy="22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indent="0" algn="ctr" defTabSz="914400" rtl="1" eaLnBrk="1" fontAlgn="base" latinLnBrk="0" hangingPunct="1">
              <a:lnSpc>
                <a:spcPct val="93000"/>
              </a:lnSpc>
              <a:spcBef>
                <a:spcPct val="0"/>
              </a:spcBef>
              <a:spcAft>
                <a:spcPct val="0"/>
              </a:spcAft>
              <a:buClr>
                <a:srgbClr val="000000"/>
              </a:buClr>
              <a:buSzPct val="100000"/>
              <a:buFont typeface="Times New Roman" pitchFamily="18" charset="0"/>
              <a:buNone/>
              <a:tabLst/>
              <a:defRPr/>
            </a:pPr>
            <a:r>
              <a:rPr lang="en-US" altLang="zh-TW" sz="900" b="1" i="0" kern="1200" dirty="0">
                <a:solidFill>
                  <a:schemeClr val="tx1"/>
                </a:solidFill>
                <a:effectLst/>
                <a:latin typeface="Arial" pitchFamily="34" charset="0"/>
                <a:ea typeface="宋体" pitchFamily="2" charset="-122"/>
                <a:cs typeface="+mn-cs"/>
              </a:rPr>
              <a:t>AAHLS</a:t>
            </a:r>
          </a:p>
        </p:txBody>
      </p:sp>
    </p:spTree>
    <p:extLst>
      <p:ext uri="{BB962C8B-B14F-4D97-AF65-F5344CB8AC3E}">
        <p14:creationId xmlns:p14="http://schemas.microsoft.com/office/powerpoint/2010/main" val="278215022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標題投影片">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03C2A-FBD7-4EA4-93FF-BB298273CA1C}"/>
              </a:ext>
            </a:extLst>
          </p:cNvPr>
          <p:cNvSpPr>
            <a:spLocks noGrp="1"/>
          </p:cNvSpPr>
          <p:nvPr>
            <p:ph type="title"/>
          </p:nvPr>
        </p:nvSpPr>
        <p:spPr>
          <a:xfrm>
            <a:off x="845735" y="2636837"/>
            <a:ext cx="10515600" cy="1325563"/>
          </a:xfrm>
        </p:spPr>
        <p:txBody>
          <a:bodyPr>
            <a:normAutofit/>
          </a:bodyPr>
          <a:lstStyle>
            <a:lvl1pPr algn="ctr">
              <a:defRPr sz="5400" b="1" baseline="0">
                <a:latin typeface="Arial" panose="020B0604020202020204" pitchFamily="34" charset="0"/>
                <a:ea typeface="微軟正黑體" panose="020B0604030504040204" pitchFamily="34" charset="-120"/>
                <a:cs typeface="Arial" panose="020B0604020202020204" pitchFamily="34" charset="0"/>
              </a:defRPr>
            </a:lvl1pPr>
          </a:lstStyle>
          <a:p>
            <a:r>
              <a:rPr lang="en-US" altLang="zh-TW" dirty="0"/>
              <a:t>Click to edit Master title style</a:t>
            </a:r>
            <a:endParaRPr lang="zh-TW" altLang="en-US" dirty="0"/>
          </a:p>
        </p:txBody>
      </p:sp>
    </p:spTree>
    <p:extLst>
      <p:ext uri="{BB962C8B-B14F-4D97-AF65-F5344CB8AC3E}">
        <p14:creationId xmlns:p14="http://schemas.microsoft.com/office/powerpoint/2010/main" val="41178284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4" name="標題版面配置區 1">
            <a:extLst>
              <a:ext uri="{FF2B5EF4-FFF2-40B4-BE49-F238E27FC236}">
                <a16:creationId xmlns:a16="http://schemas.microsoft.com/office/drawing/2014/main" id="{23339A0C-F87B-4A22-A12B-F663F11C2D29}"/>
              </a:ext>
            </a:extLst>
          </p:cNvPr>
          <p:cNvSpPr>
            <a:spLocks noGrp="1"/>
          </p:cNvSpPr>
          <p:nvPr>
            <p:ph type="title"/>
          </p:nvPr>
        </p:nvSpPr>
        <p:spPr>
          <a:xfrm>
            <a:off x="557615" y="184050"/>
            <a:ext cx="10515600" cy="1005272"/>
          </a:xfrm>
          <a:prstGeom prst="rect">
            <a:avLst/>
          </a:prstGeom>
        </p:spPr>
        <p:txBody>
          <a:bodyPr vert="horz" lIns="91440" tIns="45720" rIns="91440" bIns="45720" rtlCol="0" anchor="ctr">
            <a:normAutofit/>
          </a:bodyPr>
          <a:lstStyle>
            <a:lvl1pPr>
              <a:defRPr baseline="0">
                <a:ea typeface="微軟正黑體" panose="020B0604030504040204" pitchFamily="34" charset="-120"/>
              </a:defRPr>
            </a:lvl1pPr>
          </a:lstStyle>
          <a:p>
            <a:r>
              <a:rPr lang="en-US" altLang="zh-TW" dirty="0"/>
              <a:t>Title</a:t>
            </a:r>
            <a:endParaRPr lang="zh-TW" altLang="en-US" dirty="0"/>
          </a:p>
        </p:txBody>
      </p:sp>
      <p:sp>
        <p:nvSpPr>
          <p:cNvPr id="6" name="文字版面配置區 2">
            <a:extLst>
              <a:ext uri="{FF2B5EF4-FFF2-40B4-BE49-F238E27FC236}">
                <a16:creationId xmlns:a16="http://schemas.microsoft.com/office/drawing/2014/main" id="{72FF7154-21D3-4EF9-A792-1B552EBB98E4}"/>
              </a:ext>
            </a:extLst>
          </p:cNvPr>
          <p:cNvSpPr>
            <a:spLocks noGrp="1"/>
          </p:cNvSpPr>
          <p:nvPr>
            <p:ph idx="1" hasCustomPrompt="1"/>
          </p:nvPr>
        </p:nvSpPr>
        <p:spPr>
          <a:xfrm>
            <a:off x="557615" y="1441039"/>
            <a:ext cx="10796185" cy="4188564"/>
          </a:xfrm>
          <a:prstGeom prst="rect">
            <a:avLst/>
          </a:prstGeom>
        </p:spPr>
        <p:txBody>
          <a:bodyPr vert="horz" lIns="91440" tIns="45720" rIns="91440" bIns="45720" rtlCol="0">
            <a:normAutofit/>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baseline="0">
                <a:latin typeface="Arial" panose="020B0604020202020204" pitchFamily="34" charset="0"/>
                <a:ea typeface="微軟正黑體" panose="020B0604030504040204" pitchFamily="34" charset="-120"/>
                <a:cs typeface="Arial" panose="020B0604020202020204" pitchFamily="34" charset="0"/>
              </a:defRPr>
            </a:lvl3pPr>
          </a:lstStyle>
          <a:p>
            <a:pPr lvl="0"/>
            <a:r>
              <a:rPr lang="en-US" altLang="zh-TW" dirty="0"/>
              <a:t>First Row</a:t>
            </a:r>
            <a:endParaRPr lang="zh-TW" altLang="en-US" dirty="0"/>
          </a:p>
          <a:p>
            <a:pPr lvl="1"/>
            <a:r>
              <a:rPr lang="en-US" altLang="zh-TW" dirty="0"/>
              <a:t>Second</a:t>
            </a:r>
            <a:r>
              <a:rPr lang="zh-TW" altLang="en-US" dirty="0"/>
              <a:t> </a:t>
            </a:r>
            <a:r>
              <a:rPr lang="en-US" altLang="zh-TW" dirty="0"/>
              <a:t>Row</a:t>
            </a:r>
            <a:endParaRPr lang="zh-TW" altLang="en-US" dirty="0"/>
          </a:p>
          <a:p>
            <a:pPr lvl="2"/>
            <a:r>
              <a:rPr lang="en-US" altLang="zh-TW" dirty="0"/>
              <a:t>Third</a:t>
            </a:r>
            <a:r>
              <a:rPr lang="zh-TW" altLang="en-US" dirty="0"/>
              <a:t> </a:t>
            </a:r>
            <a:r>
              <a:rPr lang="en-US" altLang="zh-TW" dirty="0"/>
              <a:t>Row</a:t>
            </a:r>
            <a:endParaRPr lang="zh-TW" altLang="en-US" dirty="0"/>
          </a:p>
        </p:txBody>
      </p:sp>
    </p:spTree>
    <p:extLst>
      <p:ext uri="{BB962C8B-B14F-4D97-AF65-F5344CB8AC3E}">
        <p14:creationId xmlns:p14="http://schemas.microsoft.com/office/powerpoint/2010/main" val="1702964651"/>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CC77690-AEA4-4A5C-BE59-8DB1E53F8472}"/>
              </a:ext>
            </a:extLst>
          </p:cNvPr>
          <p:cNvSpPr>
            <a:spLocks noGrp="1"/>
          </p:cNvSpPr>
          <p:nvPr>
            <p:ph type="title"/>
          </p:nvPr>
        </p:nvSpPr>
        <p:spPr>
          <a:xfrm>
            <a:off x="557615" y="184050"/>
            <a:ext cx="10515600" cy="1005272"/>
          </a:xfrm>
          <a:prstGeom prst="rect">
            <a:avLst/>
          </a:prstGeom>
        </p:spPr>
        <p:txBody>
          <a:bodyPr vert="horz" lIns="91440" tIns="45720" rIns="91440" bIns="45720" rtlCol="0" anchor="ctr">
            <a:normAutofit/>
          </a:bodyPr>
          <a:lstStyle/>
          <a:p>
            <a:r>
              <a:rPr lang="en-US" altLang="zh-TW" dirty="0"/>
              <a:t>Title</a:t>
            </a:r>
            <a:endParaRPr lang="zh-TW" altLang="en-US" dirty="0"/>
          </a:p>
        </p:txBody>
      </p:sp>
      <p:sp>
        <p:nvSpPr>
          <p:cNvPr id="3" name="文字版面配置區 2">
            <a:extLst>
              <a:ext uri="{FF2B5EF4-FFF2-40B4-BE49-F238E27FC236}">
                <a16:creationId xmlns:a16="http://schemas.microsoft.com/office/drawing/2014/main" id="{F77533FD-8EC6-443D-8916-5519DBC48C17}"/>
              </a:ext>
            </a:extLst>
          </p:cNvPr>
          <p:cNvSpPr>
            <a:spLocks noGrp="1"/>
          </p:cNvSpPr>
          <p:nvPr>
            <p:ph type="body" idx="1"/>
          </p:nvPr>
        </p:nvSpPr>
        <p:spPr>
          <a:xfrm>
            <a:off x="557615" y="1441039"/>
            <a:ext cx="10796185" cy="4188564"/>
          </a:xfrm>
          <a:prstGeom prst="rect">
            <a:avLst/>
          </a:prstGeom>
        </p:spPr>
        <p:txBody>
          <a:bodyPr vert="horz" lIns="91440" tIns="45720" rIns="91440" bIns="45720" rtlCol="0">
            <a:normAutofit/>
          </a:bodyPr>
          <a:lstStyle/>
          <a:p>
            <a:pPr lvl="0"/>
            <a:r>
              <a:rPr lang="en-US" altLang="zh-TW" dirty="0"/>
              <a:t>First Row</a:t>
            </a:r>
            <a:endParaRPr lang="zh-TW" altLang="en-US" dirty="0"/>
          </a:p>
          <a:p>
            <a:pPr lvl="1"/>
            <a:r>
              <a:rPr lang="en-US" altLang="zh-TW" dirty="0"/>
              <a:t>Second</a:t>
            </a:r>
            <a:r>
              <a:rPr lang="zh-TW" altLang="en-US" dirty="0"/>
              <a:t> </a:t>
            </a:r>
            <a:r>
              <a:rPr lang="en-US" altLang="zh-TW" dirty="0"/>
              <a:t>Row</a:t>
            </a:r>
            <a:endParaRPr lang="zh-TW" altLang="en-US" dirty="0"/>
          </a:p>
          <a:p>
            <a:pPr lvl="2"/>
            <a:r>
              <a:rPr lang="en-US" altLang="zh-TW" dirty="0"/>
              <a:t>Third</a:t>
            </a:r>
            <a:r>
              <a:rPr lang="zh-TW" altLang="en-US" dirty="0"/>
              <a:t> </a:t>
            </a:r>
            <a:r>
              <a:rPr lang="en-US" altLang="zh-TW" dirty="0"/>
              <a:t>Row</a:t>
            </a:r>
            <a:endParaRPr lang="zh-TW" altLang="en-US" dirty="0"/>
          </a:p>
        </p:txBody>
      </p:sp>
      <p:sp>
        <p:nvSpPr>
          <p:cNvPr id="7" name="Slide Number Placeholder 1">
            <a:extLst>
              <a:ext uri="{FF2B5EF4-FFF2-40B4-BE49-F238E27FC236}">
                <a16:creationId xmlns:a16="http://schemas.microsoft.com/office/drawing/2014/main" id="{EC92B100-608C-4D1D-9585-7D07DC57602D}"/>
              </a:ext>
            </a:extLst>
          </p:cNvPr>
          <p:cNvSpPr txBox="1">
            <a:spLocks/>
          </p:cNvSpPr>
          <p:nvPr userDrawn="1"/>
        </p:nvSpPr>
        <p:spPr bwMode="auto">
          <a:xfrm>
            <a:off x="10435167" y="6627848"/>
            <a:ext cx="1731433" cy="202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rtl="1" eaLnBrk="1" hangingPunct="1">
              <a:lnSpc>
                <a:spcPct val="93000"/>
              </a:lnSpc>
              <a:buClr>
                <a:srgbClr val="000000"/>
              </a:buClr>
              <a:buSzPct val="100000"/>
              <a:buFont typeface="Times New Roman" pitchFamily="18" charset="0"/>
              <a:buNone/>
            </a:pPr>
            <a:fld id="{2F4D2785-A076-4F3E-A175-152D0C56177B}" type="slidenum">
              <a:rPr kumimoji="1" lang="en-US" sz="1000" b="1" i="1" smtClean="0">
                <a:solidFill>
                  <a:srgbClr val="000000"/>
                </a:solidFill>
                <a:latin typeface="Arial" pitchFamily="34" charset="0"/>
                <a:ea typeface="HY헤드라인M"/>
                <a:cs typeface="Arial" pitchFamily="34" charset="0"/>
              </a:rPr>
              <a:pPr algn="r" rtl="1" eaLnBrk="1" hangingPunct="1">
                <a:lnSpc>
                  <a:spcPct val="93000"/>
                </a:lnSpc>
                <a:buClr>
                  <a:srgbClr val="000000"/>
                </a:buClr>
                <a:buSzPct val="100000"/>
                <a:buFont typeface="Times New Roman" pitchFamily="18" charset="0"/>
                <a:buNone/>
              </a:pPr>
              <a:t>‹#›</a:t>
            </a:fld>
            <a:endParaRPr kumimoji="1" lang="en-US" sz="1000" b="1" i="1" dirty="0">
              <a:solidFill>
                <a:srgbClr val="000000"/>
              </a:solidFill>
              <a:latin typeface="Arial" pitchFamily="34" charset="0"/>
              <a:ea typeface="HY헤드라인M"/>
              <a:cs typeface="Arial" pitchFamily="34" charset="0"/>
            </a:endParaRPr>
          </a:p>
        </p:txBody>
      </p:sp>
      <p:cxnSp>
        <p:nvCxnSpPr>
          <p:cNvPr id="9" name="直線接點 7">
            <a:extLst>
              <a:ext uri="{FF2B5EF4-FFF2-40B4-BE49-F238E27FC236}">
                <a16:creationId xmlns:a16="http://schemas.microsoft.com/office/drawing/2014/main" id="{3F407F21-E3A9-45DE-BC95-9AD3A31904FB}"/>
              </a:ext>
            </a:extLst>
          </p:cNvPr>
          <p:cNvCxnSpPr>
            <a:cxnSpLocks/>
          </p:cNvCxnSpPr>
          <p:nvPr userDrawn="1"/>
        </p:nvCxnSpPr>
        <p:spPr bwMode="auto">
          <a:xfrm>
            <a:off x="505629" y="1259928"/>
            <a:ext cx="11152971" cy="0"/>
          </a:xfrm>
          <a:prstGeom prst="line">
            <a:avLst/>
          </a:prstGeom>
          <a:noFill/>
          <a:ln w="19050" cap="flat" cmpd="sng" algn="ctr">
            <a:solidFill>
              <a:srgbClr val="000000"/>
            </a:solidFill>
            <a:prstDash val="solid"/>
            <a:headEnd type="none" w="med" len="med"/>
            <a:tailEnd type="none" w="med" len="med"/>
          </a:ln>
          <a:effectLst/>
        </p:spPr>
      </p:cxnSp>
    </p:spTree>
    <p:extLst>
      <p:ext uri="{BB962C8B-B14F-4D97-AF65-F5344CB8AC3E}">
        <p14:creationId xmlns:p14="http://schemas.microsoft.com/office/powerpoint/2010/main" val="3540558143"/>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7" r:id="rId3"/>
  </p:sldLayoutIdLst>
  <p:hf hdr="0" ftr="0" dt="0"/>
  <p:txStyles>
    <p:titleStyle>
      <a:lvl1pPr algn="l" defTabSz="914400" rtl="0" eaLnBrk="1" latinLnBrk="0" hangingPunct="1">
        <a:lnSpc>
          <a:spcPct val="90000"/>
        </a:lnSpc>
        <a:spcBef>
          <a:spcPct val="0"/>
        </a:spcBef>
        <a:buNone/>
        <a:defRPr sz="4000" b="1" kern="1200">
          <a:solidFill>
            <a:schemeClr val="tx1"/>
          </a:solidFill>
          <a:latin typeface="Arial" panose="020B0604020202020204" pitchFamily="34" charset="0"/>
          <a:ea typeface="+mj-ea"/>
          <a:cs typeface="Arial" panose="020B0604020202020204" pitchFamily="34" charset="0"/>
        </a:defRPr>
      </a:lvl1pPr>
    </p:titleStyle>
    <p:bodyStyle>
      <a:lvl1pPr marL="228600" indent="-360000" algn="l" defTabSz="914400" rtl="0" eaLnBrk="1" latinLnBrk="0" hangingPunct="1">
        <a:lnSpc>
          <a:spcPct val="90000"/>
        </a:lnSpc>
        <a:spcBef>
          <a:spcPts val="1000"/>
        </a:spcBef>
        <a:buSzPct val="85000"/>
        <a:buFont typeface="Wingdings" panose="05000000000000000000" pitchFamily="2" charset="2"/>
        <a:buChar char="n"/>
        <a:defRPr sz="2800" kern="1200" baseline="0">
          <a:solidFill>
            <a:schemeClr val="tx1"/>
          </a:solidFill>
          <a:latin typeface="Arial" panose="020B0604020202020204" pitchFamily="34" charset="0"/>
          <a:ea typeface="微軟正黑體" panose="020B0604030504040204" pitchFamily="34" charset="-120"/>
          <a:cs typeface="Arial" panose="020B0604020202020204" pitchFamily="34" charset="0"/>
        </a:defRPr>
      </a:lvl1pPr>
      <a:lvl2pPr marL="685800" indent="-360000" algn="l" defTabSz="914400" rtl="0" eaLnBrk="1" latinLnBrk="0" hangingPunct="1">
        <a:lnSpc>
          <a:spcPct val="90000"/>
        </a:lnSpc>
        <a:spcBef>
          <a:spcPts val="500"/>
        </a:spcBef>
        <a:buSzPct val="85000"/>
        <a:buFont typeface="Wingdings" panose="05000000000000000000" pitchFamily="2" charset="2"/>
        <a:buChar char="l"/>
        <a:defRPr sz="2400" kern="1200">
          <a:solidFill>
            <a:schemeClr val="tx1"/>
          </a:solidFill>
          <a:latin typeface="Arial" panose="020B0604020202020204" pitchFamily="34" charset="0"/>
          <a:ea typeface="+mn-ea"/>
          <a:cs typeface="Arial" panose="020B0604020202020204" pitchFamily="34" charset="0"/>
        </a:defRPr>
      </a:lvl2pPr>
      <a:lvl3pPr marL="1143000" indent="-360000" algn="l" defTabSz="914400" rtl="0" eaLnBrk="1" latinLnBrk="0" hangingPunct="1">
        <a:lnSpc>
          <a:spcPct val="90000"/>
        </a:lnSpc>
        <a:spcBef>
          <a:spcPts val="500"/>
        </a:spcBef>
        <a:buFont typeface="Wingdings" panose="05000000000000000000" pitchFamily="2" charset="2"/>
        <a:buChar char="Ø"/>
        <a:defRPr sz="2000" kern="1200" baseline="0">
          <a:solidFill>
            <a:schemeClr val="tx1"/>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customXml" Target="../ink/ink1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customXml" Target="../ink/ink18.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customXml" Target="../ink/ink19.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customXml" Target="../ink/ink21.xml"/></Relationships>
</file>

<file path=ppt/slides/_rels/slide2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customXml" Target="../ink/ink2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customXml" Target="../ink/ink23.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customXml" Target="../ink/ink24.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customXml" Target="../ink/ink25.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customXml" Target="../ink/ink26.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customXml" Target="../ink/ink27.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customXml" Target="../ink/ink28.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customXml" Target="../ink/ink29.xml"/></Relationships>
</file>

<file path=ppt/slides/_rels/slide3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telesens.co/2018/07/30/systolic-architectur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a:extLst>
              <a:ext uri="{FF2B5EF4-FFF2-40B4-BE49-F238E27FC236}">
                <a16:creationId xmlns:a16="http://schemas.microsoft.com/office/drawing/2014/main" id="{416B72DD-6CB2-4484-91B8-F533191F4FB5}"/>
              </a:ext>
            </a:extLst>
          </p:cNvPr>
          <p:cNvSpPr>
            <a:spLocks noGrp="1"/>
          </p:cNvSpPr>
          <p:nvPr>
            <p:ph type="subTitle" idx="1"/>
          </p:nvPr>
        </p:nvSpPr>
        <p:spPr/>
        <p:txBody>
          <a:bodyPr/>
          <a:lstStyle/>
          <a:p>
            <a:r>
              <a:rPr lang="en-US" altLang="zh-TW" dirty="0"/>
              <a:t>Speaker:</a:t>
            </a:r>
            <a:r>
              <a:rPr lang="zh-TW" altLang="en-US" dirty="0"/>
              <a:t> </a:t>
            </a:r>
            <a:r>
              <a:rPr lang="en-US" altLang="zh-TW" dirty="0"/>
              <a:t>Edan</a:t>
            </a:r>
          </a:p>
          <a:p>
            <a:r>
              <a:rPr lang="en-US" altLang="zh-TW" dirty="0"/>
              <a:t>Advisor: Prof. </a:t>
            </a:r>
            <a:r>
              <a:rPr lang="en-US" altLang="zh-TW" dirty="0" err="1"/>
              <a:t>Jiin</a:t>
            </a:r>
            <a:r>
              <a:rPr lang="en-US" altLang="zh-TW" dirty="0"/>
              <a:t> Lai</a:t>
            </a:r>
          </a:p>
          <a:p>
            <a:r>
              <a:rPr lang="en-US" altLang="zh-TW" dirty="0"/>
              <a:t>Date</a:t>
            </a:r>
            <a:r>
              <a:rPr lang="en-US" altLang="zh-TW"/>
              <a:t>: 2022/10/27 </a:t>
            </a:r>
            <a:endParaRPr lang="zh-TW" altLang="en-US" dirty="0"/>
          </a:p>
        </p:txBody>
      </p:sp>
      <p:sp>
        <p:nvSpPr>
          <p:cNvPr id="3" name="標題 2">
            <a:extLst>
              <a:ext uri="{FF2B5EF4-FFF2-40B4-BE49-F238E27FC236}">
                <a16:creationId xmlns:a16="http://schemas.microsoft.com/office/drawing/2014/main" id="{EB894EB4-F40A-4ABF-8E46-C5FBAF76DBA6}"/>
              </a:ext>
            </a:extLst>
          </p:cNvPr>
          <p:cNvSpPr>
            <a:spLocks noGrp="1"/>
          </p:cNvSpPr>
          <p:nvPr>
            <p:ph type="title"/>
          </p:nvPr>
        </p:nvSpPr>
        <p:spPr/>
        <p:txBody>
          <a:bodyPr/>
          <a:lstStyle/>
          <a:p>
            <a:r>
              <a:rPr lang="en-US" altLang="zh-TW" dirty="0" err="1"/>
              <a:t>LabB</a:t>
            </a:r>
            <a:r>
              <a:rPr lang="en-US" altLang="zh-TW" dirty="0"/>
              <a:t>: Systolic Array</a:t>
            </a:r>
            <a:endParaRPr lang="zh-TW" alt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C0D6E0E-D435-E7D9-09B8-2664287DBC2A}"/>
                  </a:ext>
                </a:extLst>
              </p14:cNvPr>
              <p14:cNvContentPartPr/>
              <p14:nvPr/>
            </p14:nvContentPartPr>
            <p14:xfrm>
              <a:off x="11846107" y="265040"/>
              <a:ext cx="27720" cy="84960"/>
            </p14:xfrm>
          </p:contentPart>
        </mc:Choice>
        <mc:Fallback xmlns="">
          <p:pic>
            <p:nvPicPr>
              <p:cNvPr id="4" name="Ink 3">
                <a:extLst>
                  <a:ext uri="{FF2B5EF4-FFF2-40B4-BE49-F238E27FC236}">
                    <a16:creationId xmlns:a16="http://schemas.microsoft.com/office/drawing/2014/main" id="{7C0D6E0E-D435-E7D9-09B8-2664287DBC2A}"/>
                  </a:ext>
                </a:extLst>
              </p:cNvPr>
              <p:cNvPicPr/>
              <p:nvPr/>
            </p:nvPicPr>
            <p:blipFill>
              <a:blip r:embed="rId3"/>
              <a:stretch>
                <a:fillRect/>
              </a:stretch>
            </p:blipFill>
            <p:spPr>
              <a:xfrm>
                <a:off x="11830987" y="249920"/>
                <a:ext cx="583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8D2A2B4-4DE6-687B-A15F-DCED052C459C}"/>
                  </a:ext>
                </a:extLst>
              </p14:cNvPr>
              <p14:cNvContentPartPr/>
              <p14:nvPr/>
            </p14:nvContentPartPr>
            <p14:xfrm>
              <a:off x="11550600" y="354600"/>
              <a:ext cx="272880" cy="200160"/>
            </p14:xfrm>
          </p:contentPart>
        </mc:Choice>
        <mc:Fallback>
          <p:pic>
            <p:nvPicPr>
              <p:cNvPr id="5" name="Ink 4">
                <a:extLst>
                  <a:ext uri="{FF2B5EF4-FFF2-40B4-BE49-F238E27FC236}">
                    <a16:creationId xmlns:a16="http://schemas.microsoft.com/office/drawing/2014/main" id="{78D2A2B4-4DE6-687B-A15F-DCED052C459C}"/>
                  </a:ext>
                </a:extLst>
              </p:cNvPr>
              <p:cNvPicPr/>
              <p:nvPr/>
            </p:nvPicPr>
            <p:blipFill>
              <a:blip r:embed="rId5"/>
              <a:stretch>
                <a:fillRect/>
              </a:stretch>
            </p:blipFill>
            <p:spPr>
              <a:xfrm>
                <a:off x="11541240" y="345240"/>
                <a:ext cx="291600" cy="218880"/>
              </a:xfrm>
              <a:prstGeom prst="rect">
                <a:avLst/>
              </a:prstGeom>
            </p:spPr>
          </p:pic>
        </mc:Fallback>
      </mc:AlternateContent>
    </p:spTree>
    <p:extLst>
      <p:ext uri="{BB962C8B-B14F-4D97-AF65-F5344CB8AC3E}">
        <p14:creationId xmlns:p14="http://schemas.microsoft.com/office/powerpoint/2010/main" val="20700125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(4/6)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p:txBody>
          <a:bodyPr/>
          <a:lstStyle/>
          <a:p>
            <a:r>
              <a:rPr lang="en-US" altLang="zh-TW" dirty="0"/>
              <a:t>Load last value</a:t>
            </a:r>
          </a:p>
        </p:txBody>
      </p:sp>
      <p:pic>
        <p:nvPicPr>
          <p:cNvPr id="6" name="圖片 5">
            <a:extLst>
              <a:ext uri="{FF2B5EF4-FFF2-40B4-BE49-F238E27FC236}">
                <a16:creationId xmlns:a16="http://schemas.microsoft.com/office/drawing/2014/main" id="{0DED4FF4-59AF-4BA1-ACC6-F88453FA0847}"/>
              </a:ext>
            </a:extLst>
          </p:cNvPr>
          <p:cNvPicPr/>
          <p:nvPr/>
        </p:nvPicPr>
        <p:blipFill rotWithShape="1">
          <a:blip r:embed="rId2"/>
          <a:srcRect b="31404"/>
          <a:stretch/>
        </p:blipFill>
        <p:spPr>
          <a:xfrm>
            <a:off x="5410200" y="1402939"/>
            <a:ext cx="6665595" cy="5141872"/>
          </a:xfrm>
          <a:prstGeom prst="rect">
            <a:avLst/>
          </a:prstGeom>
        </p:spPr>
      </p:pic>
      <p:pic>
        <p:nvPicPr>
          <p:cNvPr id="7" name="圖片 6">
            <a:extLst>
              <a:ext uri="{FF2B5EF4-FFF2-40B4-BE49-F238E27FC236}">
                <a16:creationId xmlns:a16="http://schemas.microsoft.com/office/drawing/2014/main" id="{96D53C46-2C35-4F39-9B46-E0C90B47D885}"/>
              </a:ext>
            </a:extLst>
          </p:cNvPr>
          <p:cNvPicPr/>
          <p:nvPr/>
        </p:nvPicPr>
        <p:blipFill rotWithShape="1">
          <a:blip r:embed="rId2"/>
          <a:srcRect t="69127" r="18834" b="-224"/>
          <a:stretch/>
        </p:blipFill>
        <p:spPr>
          <a:xfrm>
            <a:off x="304800" y="3244867"/>
            <a:ext cx="4952999" cy="213399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5E3D968-603D-0E4F-E7D4-4C94A778A3A9}"/>
                  </a:ext>
                </a:extLst>
              </p14:cNvPr>
              <p14:cNvContentPartPr/>
              <p14:nvPr/>
            </p14:nvContentPartPr>
            <p14:xfrm>
              <a:off x="2947320" y="4005720"/>
              <a:ext cx="629280" cy="382680"/>
            </p14:xfrm>
          </p:contentPart>
        </mc:Choice>
        <mc:Fallback>
          <p:pic>
            <p:nvPicPr>
              <p:cNvPr id="4" name="Ink 3">
                <a:extLst>
                  <a:ext uri="{FF2B5EF4-FFF2-40B4-BE49-F238E27FC236}">
                    <a16:creationId xmlns:a16="http://schemas.microsoft.com/office/drawing/2014/main" id="{F5E3D968-603D-0E4F-E7D4-4C94A778A3A9}"/>
                  </a:ext>
                </a:extLst>
              </p:cNvPr>
              <p:cNvPicPr/>
              <p:nvPr/>
            </p:nvPicPr>
            <p:blipFill>
              <a:blip r:embed="rId4"/>
              <a:stretch>
                <a:fillRect/>
              </a:stretch>
            </p:blipFill>
            <p:spPr>
              <a:xfrm>
                <a:off x="2937960" y="3996360"/>
                <a:ext cx="648000" cy="401400"/>
              </a:xfrm>
              <a:prstGeom prst="rect">
                <a:avLst/>
              </a:prstGeom>
            </p:spPr>
          </p:pic>
        </mc:Fallback>
      </mc:AlternateContent>
    </p:spTree>
    <p:extLst>
      <p:ext uri="{BB962C8B-B14F-4D97-AF65-F5344CB8AC3E}">
        <p14:creationId xmlns:p14="http://schemas.microsoft.com/office/powerpoint/2010/main" val="36628585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(5/6)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p:txBody>
          <a:bodyPr/>
          <a:lstStyle/>
          <a:p>
            <a:r>
              <a:rPr lang="en-US" altLang="zh-TW" dirty="0"/>
              <a:t>Accumulate</a:t>
            </a:r>
          </a:p>
        </p:txBody>
      </p:sp>
      <p:pic>
        <p:nvPicPr>
          <p:cNvPr id="8" name="圖片 7">
            <a:extLst>
              <a:ext uri="{FF2B5EF4-FFF2-40B4-BE49-F238E27FC236}">
                <a16:creationId xmlns:a16="http://schemas.microsoft.com/office/drawing/2014/main" id="{502F21EC-BFD0-447D-BCD6-A8AB50947D1B}"/>
              </a:ext>
            </a:extLst>
          </p:cNvPr>
          <p:cNvPicPr/>
          <p:nvPr/>
        </p:nvPicPr>
        <p:blipFill rotWithShape="1">
          <a:blip r:embed="rId2"/>
          <a:srcRect b="31009"/>
          <a:stretch/>
        </p:blipFill>
        <p:spPr>
          <a:xfrm>
            <a:off x="5410200" y="1371600"/>
            <a:ext cx="6622222" cy="5105400"/>
          </a:xfrm>
          <a:prstGeom prst="rect">
            <a:avLst/>
          </a:prstGeom>
        </p:spPr>
      </p:pic>
      <p:pic>
        <p:nvPicPr>
          <p:cNvPr id="9" name="圖片 8">
            <a:extLst>
              <a:ext uri="{FF2B5EF4-FFF2-40B4-BE49-F238E27FC236}">
                <a16:creationId xmlns:a16="http://schemas.microsoft.com/office/drawing/2014/main" id="{E3EC2AD6-E0CE-4671-8D6C-014DCA0ED666}"/>
              </a:ext>
            </a:extLst>
          </p:cNvPr>
          <p:cNvPicPr/>
          <p:nvPr/>
        </p:nvPicPr>
        <p:blipFill rotWithShape="1">
          <a:blip r:embed="rId2"/>
          <a:srcRect t="70022" r="19453" b="307"/>
          <a:stretch/>
        </p:blipFill>
        <p:spPr>
          <a:xfrm>
            <a:off x="76200" y="2826435"/>
            <a:ext cx="5257800" cy="216436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EAE4C93-15A3-C03B-0239-F1775D7320B6}"/>
                  </a:ext>
                </a:extLst>
              </p14:cNvPr>
              <p14:cNvContentPartPr/>
              <p14:nvPr/>
            </p14:nvContentPartPr>
            <p14:xfrm>
              <a:off x="1783080" y="3587400"/>
              <a:ext cx="2185200" cy="481680"/>
            </p14:xfrm>
          </p:contentPart>
        </mc:Choice>
        <mc:Fallback>
          <p:pic>
            <p:nvPicPr>
              <p:cNvPr id="4" name="Ink 3">
                <a:extLst>
                  <a:ext uri="{FF2B5EF4-FFF2-40B4-BE49-F238E27FC236}">
                    <a16:creationId xmlns:a16="http://schemas.microsoft.com/office/drawing/2014/main" id="{AEAE4C93-15A3-C03B-0239-F1775D7320B6}"/>
                  </a:ext>
                </a:extLst>
              </p:cNvPr>
              <p:cNvPicPr/>
              <p:nvPr/>
            </p:nvPicPr>
            <p:blipFill>
              <a:blip r:embed="rId4"/>
              <a:stretch>
                <a:fillRect/>
              </a:stretch>
            </p:blipFill>
            <p:spPr>
              <a:xfrm>
                <a:off x="1773720" y="3578040"/>
                <a:ext cx="2203920" cy="500400"/>
              </a:xfrm>
              <a:prstGeom prst="rect">
                <a:avLst/>
              </a:prstGeom>
            </p:spPr>
          </p:pic>
        </mc:Fallback>
      </mc:AlternateContent>
    </p:spTree>
    <p:extLst>
      <p:ext uri="{BB962C8B-B14F-4D97-AF65-F5344CB8AC3E}">
        <p14:creationId xmlns:p14="http://schemas.microsoft.com/office/powerpoint/2010/main" val="17634028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(6/6)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a:xfrm>
            <a:off x="572129" y="1459182"/>
            <a:ext cx="10796185" cy="4188564"/>
          </a:xfrm>
        </p:spPr>
        <p:txBody>
          <a:bodyPr/>
          <a:lstStyle/>
          <a:p>
            <a:r>
              <a:rPr lang="en-US" altLang="zh-TW" dirty="0"/>
              <a:t>Write back</a:t>
            </a:r>
          </a:p>
        </p:txBody>
      </p:sp>
      <p:pic>
        <p:nvPicPr>
          <p:cNvPr id="6" name="圖片 5">
            <a:extLst>
              <a:ext uri="{FF2B5EF4-FFF2-40B4-BE49-F238E27FC236}">
                <a16:creationId xmlns:a16="http://schemas.microsoft.com/office/drawing/2014/main" id="{F657DD86-D517-4EE3-82FE-563A95F30C2F}"/>
              </a:ext>
            </a:extLst>
          </p:cNvPr>
          <p:cNvPicPr/>
          <p:nvPr/>
        </p:nvPicPr>
        <p:blipFill rotWithShape="1">
          <a:blip r:embed="rId2"/>
          <a:srcRect b="30835"/>
          <a:stretch/>
        </p:blipFill>
        <p:spPr>
          <a:xfrm>
            <a:off x="4968452" y="1295400"/>
            <a:ext cx="7008283" cy="5378550"/>
          </a:xfrm>
          <a:prstGeom prst="rect">
            <a:avLst/>
          </a:prstGeom>
        </p:spPr>
      </p:pic>
      <p:pic>
        <p:nvPicPr>
          <p:cNvPr id="7" name="圖片 6">
            <a:extLst>
              <a:ext uri="{FF2B5EF4-FFF2-40B4-BE49-F238E27FC236}">
                <a16:creationId xmlns:a16="http://schemas.microsoft.com/office/drawing/2014/main" id="{C1A7FA22-DD3C-4AF2-AC83-0002048D697D}"/>
              </a:ext>
            </a:extLst>
          </p:cNvPr>
          <p:cNvPicPr/>
          <p:nvPr/>
        </p:nvPicPr>
        <p:blipFill rotWithShape="1">
          <a:blip r:embed="rId2"/>
          <a:srcRect l="-259" t="68618" r="38922" b="433"/>
          <a:stretch/>
        </p:blipFill>
        <p:spPr>
          <a:xfrm>
            <a:off x="457200" y="2781300"/>
            <a:ext cx="4298678" cy="240675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48259F2-A552-BAD4-195B-A0FA46550435}"/>
                  </a:ext>
                </a:extLst>
              </p14:cNvPr>
              <p14:cNvContentPartPr/>
              <p14:nvPr/>
            </p14:nvContentPartPr>
            <p14:xfrm>
              <a:off x="5231880" y="1635120"/>
              <a:ext cx="6410880" cy="4090680"/>
            </p14:xfrm>
          </p:contentPart>
        </mc:Choice>
        <mc:Fallback>
          <p:pic>
            <p:nvPicPr>
              <p:cNvPr id="4" name="Ink 3">
                <a:extLst>
                  <a:ext uri="{FF2B5EF4-FFF2-40B4-BE49-F238E27FC236}">
                    <a16:creationId xmlns:a16="http://schemas.microsoft.com/office/drawing/2014/main" id="{848259F2-A552-BAD4-195B-A0FA46550435}"/>
                  </a:ext>
                </a:extLst>
              </p:cNvPr>
              <p:cNvPicPr/>
              <p:nvPr/>
            </p:nvPicPr>
            <p:blipFill>
              <a:blip r:embed="rId4"/>
              <a:stretch>
                <a:fillRect/>
              </a:stretch>
            </p:blipFill>
            <p:spPr>
              <a:xfrm>
                <a:off x="5222520" y="1625760"/>
                <a:ext cx="6429600" cy="4109400"/>
              </a:xfrm>
              <a:prstGeom prst="rect">
                <a:avLst/>
              </a:prstGeom>
            </p:spPr>
          </p:pic>
        </mc:Fallback>
      </mc:AlternateContent>
    </p:spTree>
    <p:extLst>
      <p:ext uri="{BB962C8B-B14F-4D97-AF65-F5344CB8AC3E}">
        <p14:creationId xmlns:p14="http://schemas.microsoft.com/office/powerpoint/2010/main" val="3047795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2FD88D-294A-4154-9EDF-473787665317}"/>
              </a:ext>
            </a:extLst>
          </p:cNvPr>
          <p:cNvSpPr>
            <a:spLocks noGrp="1"/>
          </p:cNvSpPr>
          <p:nvPr>
            <p:ph type="title"/>
          </p:nvPr>
        </p:nvSpPr>
        <p:spPr/>
        <p:txBody>
          <a:bodyPr/>
          <a:lstStyle/>
          <a:p>
            <a:r>
              <a:rPr lang="en-US" altLang="zh-TW" dirty="0"/>
              <a:t>Timeline Analysis (1/2)</a:t>
            </a:r>
            <a:endParaRPr lang="zh-TW" altLang="en-US" dirty="0"/>
          </a:p>
        </p:txBody>
      </p:sp>
      <p:sp>
        <p:nvSpPr>
          <p:cNvPr id="3" name="內容版面配置區 2">
            <a:extLst>
              <a:ext uri="{FF2B5EF4-FFF2-40B4-BE49-F238E27FC236}">
                <a16:creationId xmlns:a16="http://schemas.microsoft.com/office/drawing/2014/main" id="{E1FC03EB-C30D-4BD9-9AF1-A658FA69FABB}"/>
              </a:ext>
            </a:extLst>
          </p:cNvPr>
          <p:cNvSpPr>
            <a:spLocks noGrp="1"/>
          </p:cNvSpPr>
          <p:nvPr>
            <p:ph idx="1"/>
          </p:nvPr>
        </p:nvSpPr>
        <p:spPr/>
        <p:txBody>
          <a:bodyPr/>
          <a:lstStyle/>
          <a:p>
            <a:r>
              <a:rPr lang="en-US" altLang="zh-TW" dirty="0"/>
              <a:t>w/ array partition</a:t>
            </a:r>
          </a:p>
          <a:p>
            <a:r>
              <a:rPr lang="en-US" altLang="zh-TW" dirty="0"/>
              <a:t>Kernel time: 47.83us</a:t>
            </a:r>
            <a:endParaRPr lang="zh-TW" altLang="en-US" dirty="0"/>
          </a:p>
        </p:txBody>
      </p:sp>
      <p:pic>
        <p:nvPicPr>
          <p:cNvPr id="5" name="圖片 4">
            <a:extLst>
              <a:ext uri="{FF2B5EF4-FFF2-40B4-BE49-F238E27FC236}">
                <a16:creationId xmlns:a16="http://schemas.microsoft.com/office/drawing/2014/main" id="{C5438C57-DE10-4853-AE3C-14D1F5158ADD}"/>
              </a:ext>
            </a:extLst>
          </p:cNvPr>
          <p:cNvPicPr>
            <a:picLocks noChangeAspect="1"/>
          </p:cNvPicPr>
          <p:nvPr/>
        </p:nvPicPr>
        <p:blipFill rotWithShape="1">
          <a:blip r:embed="rId2"/>
          <a:srcRect l="17500" t="15634" b="38777"/>
          <a:stretch/>
        </p:blipFill>
        <p:spPr>
          <a:xfrm>
            <a:off x="138169" y="2971800"/>
            <a:ext cx="11915662" cy="3352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CFC8D34-9BA6-3685-3294-094DBA2184DD}"/>
                  </a:ext>
                </a:extLst>
              </p14:cNvPr>
              <p14:cNvContentPartPr/>
              <p14:nvPr/>
            </p14:nvContentPartPr>
            <p14:xfrm>
              <a:off x="2875680" y="2331360"/>
              <a:ext cx="7481160" cy="3677040"/>
            </p14:xfrm>
          </p:contentPart>
        </mc:Choice>
        <mc:Fallback>
          <p:pic>
            <p:nvPicPr>
              <p:cNvPr id="4" name="Ink 3">
                <a:extLst>
                  <a:ext uri="{FF2B5EF4-FFF2-40B4-BE49-F238E27FC236}">
                    <a16:creationId xmlns:a16="http://schemas.microsoft.com/office/drawing/2014/main" id="{DCFC8D34-9BA6-3685-3294-094DBA2184DD}"/>
                  </a:ext>
                </a:extLst>
              </p:cNvPr>
              <p:cNvPicPr/>
              <p:nvPr/>
            </p:nvPicPr>
            <p:blipFill>
              <a:blip r:embed="rId4"/>
              <a:stretch>
                <a:fillRect/>
              </a:stretch>
            </p:blipFill>
            <p:spPr>
              <a:xfrm>
                <a:off x="2866320" y="2322000"/>
                <a:ext cx="7499880" cy="3695760"/>
              </a:xfrm>
              <a:prstGeom prst="rect">
                <a:avLst/>
              </a:prstGeom>
            </p:spPr>
          </p:pic>
        </mc:Fallback>
      </mc:AlternateContent>
    </p:spTree>
    <p:extLst>
      <p:ext uri="{BB962C8B-B14F-4D97-AF65-F5344CB8AC3E}">
        <p14:creationId xmlns:p14="http://schemas.microsoft.com/office/powerpoint/2010/main" val="34358173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2FD88D-294A-4154-9EDF-473787665317}"/>
              </a:ext>
            </a:extLst>
          </p:cNvPr>
          <p:cNvSpPr>
            <a:spLocks noGrp="1"/>
          </p:cNvSpPr>
          <p:nvPr>
            <p:ph type="title"/>
          </p:nvPr>
        </p:nvSpPr>
        <p:spPr/>
        <p:txBody>
          <a:bodyPr/>
          <a:lstStyle/>
          <a:p>
            <a:r>
              <a:rPr lang="en-US" altLang="zh-TW" dirty="0"/>
              <a:t>Timeline Analysis (2/2)</a:t>
            </a:r>
            <a:endParaRPr lang="zh-TW" altLang="en-US" dirty="0"/>
          </a:p>
        </p:txBody>
      </p:sp>
      <p:sp>
        <p:nvSpPr>
          <p:cNvPr id="3" name="內容版面配置區 2">
            <a:extLst>
              <a:ext uri="{FF2B5EF4-FFF2-40B4-BE49-F238E27FC236}">
                <a16:creationId xmlns:a16="http://schemas.microsoft.com/office/drawing/2014/main" id="{E1FC03EB-C30D-4BD9-9AF1-A658FA69FABB}"/>
              </a:ext>
            </a:extLst>
          </p:cNvPr>
          <p:cNvSpPr>
            <a:spLocks noGrp="1"/>
          </p:cNvSpPr>
          <p:nvPr>
            <p:ph idx="1"/>
          </p:nvPr>
        </p:nvSpPr>
        <p:spPr/>
        <p:txBody>
          <a:bodyPr/>
          <a:lstStyle/>
          <a:p>
            <a:r>
              <a:rPr lang="en-US" altLang="zh-TW" dirty="0"/>
              <a:t>w/o array partition</a:t>
            </a:r>
          </a:p>
          <a:p>
            <a:r>
              <a:rPr lang="en-US" altLang="zh-TW" dirty="0"/>
              <a:t>Kernel time: 76.824us</a:t>
            </a:r>
            <a:endParaRPr lang="zh-TW" altLang="en-US" dirty="0"/>
          </a:p>
        </p:txBody>
      </p:sp>
      <p:pic>
        <p:nvPicPr>
          <p:cNvPr id="4" name="圖片 3">
            <a:extLst>
              <a:ext uri="{FF2B5EF4-FFF2-40B4-BE49-F238E27FC236}">
                <a16:creationId xmlns:a16="http://schemas.microsoft.com/office/drawing/2014/main" id="{A2C4A9A6-56DD-4C9F-B826-136E476DF30A}"/>
              </a:ext>
            </a:extLst>
          </p:cNvPr>
          <p:cNvPicPr>
            <a:picLocks noChangeAspect="1"/>
          </p:cNvPicPr>
          <p:nvPr/>
        </p:nvPicPr>
        <p:blipFill>
          <a:blip r:embed="rId2"/>
          <a:stretch>
            <a:fillRect/>
          </a:stretch>
        </p:blipFill>
        <p:spPr>
          <a:xfrm>
            <a:off x="0" y="2867119"/>
            <a:ext cx="12192000" cy="35336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0C4318A-9AF4-68B0-27FB-82A45CD998CB}"/>
                  </a:ext>
                </a:extLst>
              </p14:cNvPr>
              <p14:cNvContentPartPr/>
              <p14:nvPr/>
            </p14:nvContentPartPr>
            <p14:xfrm>
              <a:off x="2803320" y="2365920"/>
              <a:ext cx="6191280" cy="3494160"/>
            </p14:xfrm>
          </p:contentPart>
        </mc:Choice>
        <mc:Fallback>
          <p:pic>
            <p:nvPicPr>
              <p:cNvPr id="5" name="Ink 4">
                <a:extLst>
                  <a:ext uri="{FF2B5EF4-FFF2-40B4-BE49-F238E27FC236}">
                    <a16:creationId xmlns:a16="http://schemas.microsoft.com/office/drawing/2014/main" id="{E0C4318A-9AF4-68B0-27FB-82A45CD998CB}"/>
                  </a:ext>
                </a:extLst>
              </p:cNvPr>
              <p:cNvPicPr/>
              <p:nvPr/>
            </p:nvPicPr>
            <p:blipFill>
              <a:blip r:embed="rId4"/>
              <a:stretch>
                <a:fillRect/>
              </a:stretch>
            </p:blipFill>
            <p:spPr>
              <a:xfrm>
                <a:off x="2793960" y="2356560"/>
                <a:ext cx="6210000" cy="3512880"/>
              </a:xfrm>
              <a:prstGeom prst="rect">
                <a:avLst/>
              </a:prstGeom>
            </p:spPr>
          </p:pic>
        </mc:Fallback>
      </mc:AlternateContent>
    </p:spTree>
    <p:extLst>
      <p:ext uri="{BB962C8B-B14F-4D97-AF65-F5344CB8AC3E}">
        <p14:creationId xmlns:p14="http://schemas.microsoft.com/office/powerpoint/2010/main" val="14317770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2FD88D-294A-4154-9EDF-473787665317}"/>
              </a:ext>
            </a:extLst>
          </p:cNvPr>
          <p:cNvSpPr>
            <a:spLocks noGrp="1"/>
          </p:cNvSpPr>
          <p:nvPr>
            <p:ph type="title"/>
          </p:nvPr>
        </p:nvSpPr>
        <p:spPr/>
        <p:txBody>
          <a:bodyPr/>
          <a:lstStyle/>
          <a:p>
            <a:r>
              <a:rPr lang="en-US" altLang="zh-TW" dirty="0"/>
              <a:t>Time and Resource Analysis (1/2)</a:t>
            </a:r>
            <a:endParaRPr lang="zh-TW" altLang="en-US" dirty="0"/>
          </a:p>
        </p:txBody>
      </p:sp>
      <p:sp>
        <p:nvSpPr>
          <p:cNvPr id="3" name="內容版面配置區 2">
            <a:extLst>
              <a:ext uri="{FF2B5EF4-FFF2-40B4-BE49-F238E27FC236}">
                <a16:creationId xmlns:a16="http://schemas.microsoft.com/office/drawing/2014/main" id="{E1FC03EB-C30D-4BD9-9AF1-A658FA69FABB}"/>
              </a:ext>
            </a:extLst>
          </p:cNvPr>
          <p:cNvSpPr>
            <a:spLocks noGrp="1"/>
          </p:cNvSpPr>
          <p:nvPr>
            <p:ph idx="1"/>
          </p:nvPr>
        </p:nvSpPr>
        <p:spPr/>
        <p:txBody>
          <a:bodyPr/>
          <a:lstStyle/>
          <a:p>
            <a:r>
              <a:rPr lang="en-US" altLang="zh-TW" dirty="0"/>
              <a:t>With array partition</a:t>
            </a:r>
            <a:endParaRPr lang="zh-TW" altLang="en-US" dirty="0"/>
          </a:p>
        </p:txBody>
      </p:sp>
      <p:pic>
        <p:nvPicPr>
          <p:cNvPr id="6" name="圖片 5">
            <a:extLst>
              <a:ext uri="{FF2B5EF4-FFF2-40B4-BE49-F238E27FC236}">
                <a16:creationId xmlns:a16="http://schemas.microsoft.com/office/drawing/2014/main" id="{0033F1C2-40AE-452C-B20C-951701DCCE8E}"/>
              </a:ext>
            </a:extLst>
          </p:cNvPr>
          <p:cNvPicPr/>
          <p:nvPr/>
        </p:nvPicPr>
        <p:blipFill rotWithShape="1">
          <a:blip r:embed="rId2"/>
          <a:srcRect r="41293"/>
          <a:stretch/>
        </p:blipFill>
        <p:spPr>
          <a:xfrm>
            <a:off x="838200" y="1822538"/>
            <a:ext cx="10134600" cy="2497822"/>
          </a:xfrm>
          <a:prstGeom prst="rect">
            <a:avLst/>
          </a:prstGeom>
        </p:spPr>
      </p:pic>
      <p:grpSp>
        <p:nvGrpSpPr>
          <p:cNvPr id="9" name="群組 8">
            <a:extLst>
              <a:ext uri="{FF2B5EF4-FFF2-40B4-BE49-F238E27FC236}">
                <a16:creationId xmlns:a16="http://schemas.microsoft.com/office/drawing/2014/main" id="{54AEE78A-296B-488F-BFA8-A4E63997CDA8}"/>
              </a:ext>
            </a:extLst>
          </p:cNvPr>
          <p:cNvGrpSpPr/>
          <p:nvPr/>
        </p:nvGrpSpPr>
        <p:grpSpPr>
          <a:xfrm>
            <a:off x="825500" y="4347254"/>
            <a:ext cx="9601200" cy="2326696"/>
            <a:chOff x="838200" y="4495798"/>
            <a:chExt cx="9601200" cy="2326696"/>
          </a:xfrm>
        </p:grpSpPr>
        <p:pic>
          <p:nvPicPr>
            <p:cNvPr id="7" name="圖片 6">
              <a:extLst>
                <a:ext uri="{FF2B5EF4-FFF2-40B4-BE49-F238E27FC236}">
                  <a16:creationId xmlns:a16="http://schemas.microsoft.com/office/drawing/2014/main" id="{8615722E-98E1-4300-A43F-72BBD353B13E}"/>
                </a:ext>
              </a:extLst>
            </p:cNvPr>
            <p:cNvPicPr/>
            <p:nvPr/>
          </p:nvPicPr>
          <p:blipFill rotWithShape="1">
            <a:blip r:embed="rId2"/>
            <a:srcRect t="6851" r="85875"/>
            <a:stretch/>
          </p:blipFill>
          <p:spPr>
            <a:xfrm>
              <a:off x="838200" y="4495799"/>
              <a:ext cx="2438400" cy="2326695"/>
            </a:xfrm>
            <a:prstGeom prst="rect">
              <a:avLst/>
            </a:prstGeom>
          </p:spPr>
        </p:pic>
        <p:pic>
          <p:nvPicPr>
            <p:cNvPr id="8" name="圖片 7">
              <a:extLst>
                <a:ext uri="{FF2B5EF4-FFF2-40B4-BE49-F238E27FC236}">
                  <a16:creationId xmlns:a16="http://schemas.microsoft.com/office/drawing/2014/main" id="{5EB68B74-5B06-46CF-A498-06EA52381EFD}"/>
                </a:ext>
              </a:extLst>
            </p:cNvPr>
            <p:cNvPicPr/>
            <p:nvPr/>
          </p:nvPicPr>
          <p:blipFill rotWithShape="1">
            <a:blip r:embed="rId2"/>
            <a:srcRect l="58705" t="6851" r="-198"/>
            <a:stretch/>
          </p:blipFill>
          <p:spPr>
            <a:xfrm>
              <a:off x="3276600" y="4495798"/>
              <a:ext cx="7162800" cy="2326695"/>
            </a:xfrm>
            <a:prstGeom prst="rect">
              <a:avLst/>
            </a:prstGeom>
          </p:spPr>
        </p:pic>
      </p:gr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8E9D230-2767-BB32-3CDF-3D875FCF47B4}"/>
                  </a:ext>
                </a:extLst>
              </p14:cNvPr>
              <p14:cNvContentPartPr/>
              <p14:nvPr/>
            </p14:nvContentPartPr>
            <p14:xfrm>
              <a:off x="5108040" y="2637000"/>
              <a:ext cx="3960000" cy="2522520"/>
            </p14:xfrm>
          </p:contentPart>
        </mc:Choice>
        <mc:Fallback>
          <p:pic>
            <p:nvPicPr>
              <p:cNvPr id="4" name="Ink 3">
                <a:extLst>
                  <a:ext uri="{FF2B5EF4-FFF2-40B4-BE49-F238E27FC236}">
                    <a16:creationId xmlns:a16="http://schemas.microsoft.com/office/drawing/2014/main" id="{78E9D230-2767-BB32-3CDF-3D875FCF47B4}"/>
                  </a:ext>
                </a:extLst>
              </p:cNvPr>
              <p:cNvPicPr/>
              <p:nvPr/>
            </p:nvPicPr>
            <p:blipFill>
              <a:blip r:embed="rId4"/>
              <a:stretch>
                <a:fillRect/>
              </a:stretch>
            </p:blipFill>
            <p:spPr>
              <a:xfrm>
                <a:off x="5098680" y="2627640"/>
                <a:ext cx="3978720" cy="2541240"/>
              </a:xfrm>
              <a:prstGeom prst="rect">
                <a:avLst/>
              </a:prstGeom>
            </p:spPr>
          </p:pic>
        </mc:Fallback>
      </mc:AlternateContent>
    </p:spTree>
    <p:extLst>
      <p:ext uri="{BB962C8B-B14F-4D97-AF65-F5344CB8AC3E}">
        <p14:creationId xmlns:p14="http://schemas.microsoft.com/office/powerpoint/2010/main" val="34560489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2FD88D-294A-4154-9EDF-473787665317}"/>
              </a:ext>
            </a:extLst>
          </p:cNvPr>
          <p:cNvSpPr>
            <a:spLocks noGrp="1"/>
          </p:cNvSpPr>
          <p:nvPr>
            <p:ph type="title"/>
          </p:nvPr>
        </p:nvSpPr>
        <p:spPr/>
        <p:txBody>
          <a:bodyPr/>
          <a:lstStyle/>
          <a:p>
            <a:r>
              <a:rPr lang="en-US" altLang="zh-TW" dirty="0"/>
              <a:t>Time and Resource Analysis (2/2) **</a:t>
            </a:r>
            <a:endParaRPr lang="zh-TW" altLang="en-US" dirty="0"/>
          </a:p>
        </p:txBody>
      </p:sp>
      <p:sp>
        <p:nvSpPr>
          <p:cNvPr id="3" name="內容版面配置區 2">
            <a:extLst>
              <a:ext uri="{FF2B5EF4-FFF2-40B4-BE49-F238E27FC236}">
                <a16:creationId xmlns:a16="http://schemas.microsoft.com/office/drawing/2014/main" id="{E1FC03EB-C30D-4BD9-9AF1-A658FA69FABB}"/>
              </a:ext>
            </a:extLst>
          </p:cNvPr>
          <p:cNvSpPr>
            <a:spLocks noGrp="1"/>
          </p:cNvSpPr>
          <p:nvPr>
            <p:ph idx="1"/>
          </p:nvPr>
        </p:nvSpPr>
        <p:spPr>
          <a:xfrm>
            <a:off x="557615" y="1441039"/>
            <a:ext cx="10796185" cy="4188564"/>
          </a:xfrm>
        </p:spPr>
        <p:txBody>
          <a:bodyPr/>
          <a:lstStyle/>
          <a:p>
            <a:r>
              <a:rPr lang="en-US" altLang="zh-TW" dirty="0"/>
              <a:t>w/o array partition</a:t>
            </a:r>
            <a:endParaRPr lang="zh-TW" altLang="en-US" dirty="0"/>
          </a:p>
        </p:txBody>
      </p:sp>
      <p:pic>
        <p:nvPicPr>
          <p:cNvPr id="4" name="圖片 3">
            <a:extLst>
              <a:ext uri="{FF2B5EF4-FFF2-40B4-BE49-F238E27FC236}">
                <a16:creationId xmlns:a16="http://schemas.microsoft.com/office/drawing/2014/main" id="{ACB84700-8BCC-449C-93DC-2F6E2B4ECBF4}"/>
              </a:ext>
            </a:extLst>
          </p:cNvPr>
          <p:cNvPicPr>
            <a:picLocks noChangeAspect="1"/>
          </p:cNvPicPr>
          <p:nvPr/>
        </p:nvPicPr>
        <p:blipFill rotWithShape="1">
          <a:blip r:embed="rId2"/>
          <a:srcRect r="37223"/>
          <a:stretch/>
        </p:blipFill>
        <p:spPr>
          <a:xfrm>
            <a:off x="838200" y="1905000"/>
            <a:ext cx="8681408" cy="2667000"/>
          </a:xfrm>
          <a:prstGeom prst="rect">
            <a:avLst/>
          </a:prstGeom>
        </p:spPr>
      </p:pic>
      <p:pic>
        <p:nvPicPr>
          <p:cNvPr id="10" name="圖片 9">
            <a:extLst>
              <a:ext uri="{FF2B5EF4-FFF2-40B4-BE49-F238E27FC236}">
                <a16:creationId xmlns:a16="http://schemas.microsoft.com/office/drawing/2014/main" id="{98D1B444-A3B4-42D7-BD0C-4544CF41FC71}"/>
              </a:ext>
            </a:extLst>
          </p:cNvPr>
          <p:cNvPicPr>
            <a:picLocks noChangeAspect="1"/>
          </p:cNvPicPr>
          <p:nvPr/>
        </p:nvPicPr>
        <p:blipFill rotWithShape="1">
          <a:blip r:embed="rId2"/>
          <a:srcRect t="11429" r="84089"/>
          <a:stretch/>
        </p:blipFill>
        <p:spPr>
          <a:xfrm>
            <a:off x="847725" y="4495800"/>
            <a:ext cx="2200275" cy="2362200"/>
          </a:xfrm>
          <a:prstGeom prst="rect">
            <a:avLst/>
          </a:prstGeom>
        </p:spPr>
      </p:pic>
      <p:pic>
        <p:nvPicPr>
          <p:cNvPr id="12" name="圖片 11">
            <a:extLst>
              <a:ext uri="{FF2B5EF4-FFF2-40B4-BE49-F238E27FC236}">
                <a16:creationId xmlns:a16="http://schemas.microsoft.com/office/drawing/2014/main" id="{D4AC735B-5C56-4BD9-9633-852022D55CD4}"/>
              </a:ext>
            </a:extLst>
          </p:cNvPr>
          <p:cNvPicPr>
            <a:picLocks noChangeAspect="1"/>
          </p:cNvPicPr>
          <p:nvPr/>
        </p:nvPicPr>
        <p:blipFill rotWithShape="1">
          <a:blip r:embed="rId2"/>
          <a:srcRect l="62020" t="11429" r="27"/>
          <a:stretch/>
        </p:blipFill>
        <p:spPr>
          <a:xfrm>
            <a:off x="2971800" y="4495800"/>
            <a:ext cx="5248275" cy="23622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3BBA0ED-E3F0-D7EE-2BFE-9709BECFC390}"/>
                  </a:ext>
                </a:extLst>
              </p14:cNvPr>
              <p14:cNvContentPartPr/>
              <p14:nvPr/>
            </p14:nvContentPartPr>
            <p14:xfrm>
              <a:off x="3065040" y="2559240"/>
              <a:ext cx="4368240" cy="2705400"/>
            </p14:xfrm>
          </p:contentPart>
        </mc:Choice>
        <mc:Fallback>
          <p:pic>
            <p:nvPicPr>
              <p:cNvPr id="5" name="Ink 4">
                <a:extLst>
                  <a:ext uri="{FF2B5EF4-FFF2-40B4-BE49-F238E27FC236}">
                    <a16:creationId xmlns:a16="http://schemas.microsoft.com/office/drawing/2014/main" id="{03BBA0ED-E3F0-D7EE-2BFE-9709BECFC390}"/>
                  </a:ext>
                </a:extLst>
              </p:cNvPr>
              <p:cNvPicPr/>
              <p:nvPr/>
            </p:nvPicPr>
            <p:blipFill>
              <a:blip r:embed="rId4"/>
              <a:stretch>
                <a:fillRect/>
              </a:stretch>
            </p:blipFill>
            <p:spPr>
              <a:xfrm>
                <a:off x="3055680" y="2549880"/>
                <a:ext cx="4386960" cy="2724120"/>
              </a:xfrm>
              <a:prstGeom prst="rect">
                <a:avLst/>
              </a:prstGeom>
            </p:spPr>
          </p:pic>
        </mc:Fallback>
      </mc:AlternateContent>
    </p:spTree>
    <p:extLst>
      <p:ext uri="{BB962C8B-B14F-4D97-AF65-F5344CB8AC3E}">
        <p14:creationId xmlns:p14="http://schemas.microsoft.com/office/powerpoint/2010/main" val="383368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E61786-EE43-4B8C-9A6C-AB82570624EF}"/>
              </a:ext>
            </a:extLst>
          </p:cNvPr>
          <p:cNvSpPr>
            <a:spLocks noGrp="1"/>
          </p:cNvSpPr>
          <p:nvPr>
            <p:ph type="title"/>
          </p:nvPr>
        </p:nvSpPr>
        <p:spPr/>
        <p:txBody>
          <a:bodyPr/>
          <a:lstStyle/>
          <a:p>
            <a:r>
              <a:rPr lang="en-US" altLang="zh-TW" dirty="0"/>
              <a:t>Generated Verilog Code (1/2)</a:t>
            </a:r>
            <a:endParaRPr lang="zh-TW" altLang="en-US" dirty="0"/>
          </a:p>
        </p:txBody>
      </p:sp>
      <p:sp>
        <p:nvSpPr>
          <p:cNvPr id="3" name="內容版面配置區 2">
            <a:extLst>
              <a:ext uri="{FF2B5EF4-FFF2-40B4-BE49-F238E27FC236}">
                <a16:creationId xmlns:a16="http://schemas.microsoft.com/office/drawing/2014/main" id="{00A0A992-993E-416F-84D6-72F2AA93D975}"/>
              </a:ext>
            </a:extLst>
          </p:cNvPr>
          <p:cNvSpPr>
            <a:spLocks noGrp="1"/>
          </p:cNvSpPr>
          <p:nvPr>
            <p:ph idx="1"/>
          </p:nvPr>
        </p:nvSpPr>
        <p:spPr/>
        <p:txBody>
          <a:bodyPr/>
          <a:lstStyle/>
          <a:p>
            <a:r>
              <a:rPr lang="en-US" altLang="zh-TW" dirty="0"/>
              <a:t>w/ array partition</a:t>
            </a:r>
          </a:p>
          <a:p>
            <a:r>
              <a:rPr lang="en-US" altLang="zh-TW" dirty="0"/>
              <a:t>Generate several rams for partitioned arrays (vectors)</a:t>
            </a:r>
            <a:endParaRPr lang="zh-TW" altLang="en-US" dirty="0"/>
          </a:p>
        </p:txBody>
      </p:sp>
      <p:pic>
        <p:nvPicPr>
          <p:cNvPr id="4" name="圖片 3">
            <a:extLst>
              <a:ext uri="{FF2B5EF4-FFF2-40B4-BE49-F238E27FC236}">
                <a16:creationId xmlns:a16="http://schemas.microsoft.com/office/drawing/2014/main" id="{3A36AEFE-A7BE-41D9-99AA-05E654E34236}"/>
              </a:ext>
            </a:extLst>
          </p:cNvPr>
          <p:cNvPicPr/>
          <p:nvPr/>
        </p:nvPicPr>
        <p:blipFill>
          <a:blip r:embed="rId3"/>
          <a:stretch>
            <a:fillRect/>
          </a:stretch>
        </p:blipFill>
        <p:spPr>
          <a:xfrm>
            <a:off x="1371600" y="3124200"/>
            <a:ext cx="5105452" cy="2646404"/>
          </a:xfrm>
          <a:prstGeom prst="rect">
            <a:avLst/>
          </a:prstGeom>
        </p:spPr>
      </p:pic>
      <p:pic>
        <p:nvPicPr>
          <p:cNvPr id="5" name="圖片 4">
            <a:extLst>
              <a:ext uri="{FF2B5EF4-FFF2-40B4-BE49-F238E27FC236}">
                <a16:creationId xmlns:a16="http://schemas.microsoft.com/office/drawing/2014/main" id="{24A11B94-2B09-4BA7-A13D-2A6729E736A0}"/>
              </a:ext>
            </a:extLst>
          </p:cNvPr>
          <p:cNvPicPr/>
          <p:nvPr/>
        </p:nvPicPr>
        <p:blipFill rotWithShape="1">
          <a:blip r:embed="rId4"/>
          <a:srcRect r="52000"/>
          <a:stretch/>
        </p:blipFill>
        <p:spPr>
          <a:xfrm>
            <a:off x="6812230" y="2354834"/>
            <a:ext cx="3048000" cy="4319116"/>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BBC7F7E-5A0C-42F0-6BF8-7F9D6B03E15D}"/>
                  </a:ext>
                </a:extLst>
              </p14:cNvPr>
              <p14:cNvContentPartPr/>
              <p14:nvPr/>
            </p14:nvContentPartPr>
            <p14:xfrm>
              <a:off x="2476080" y="2569320"/>
              <a:ext cx="6435000" cy="3797640"/>
            </p14:xfrm>
          </p:contentPart>
        </mc:Choice>
        <mc:Fallback>
          <p:pic>
            <p:nvPicPr>
              <p:cNvPr id="6" name="Ink 5">
                <a:extLst>
                  <a:ext uri="{FF2B5EF4-FFF2-40B4-BE49-F238E27FC236}">
                    <a16:creationId xmlns:a16="http://schemas.microsoft.com/office/drawing/2014/main" id="{8BBC7F7E-5A0C-42F0-6BF8-7F9D6B03E15D}"/>
                  </a:ext>
                </a:extLst>
              </p:cNvPr>
              <p:cNvPicPr/>
              <p:nvPr/>
            </p:nvPicPr>
            <p:blipFill>
              <a:blip r:embed="rId6"/>
              <a:stretch>
                <a:fillRect/>
              </a:stretch>
            </p:blipFill>
            <p:spPr>
              <a:xfrm>
                <a:off x="2466720" y="2559960"/>
                <a:ext cx="6453720" cy="3816360"/>
              </a:xfrm>
              <a:prstGeom prst="rect">
                <a:avLst/>
              </a:prstGeom>
            </p:spPr>
          </p:pic>
        </mc:Fallback>
      </mc:AlternateContent>
    </p:spTree>
    <p:extLst>
      <p:ext uri="{BB962C8B-B14F-4D97-AF65-F5344CB8AC3E}">
        <p14:creationId xmlns:p14="http://schemas.microsoft.com/office/powerpoint/2010/main" val="1857385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E61786-EE43-4B8C-9A6C-AB82570624EF}"/>
              </a:ext>
            </a:extLst>
          </p:cNvPr>
          <p:cNvSpPr>
            <a:spLocks noGrp="1"/>
          </p:cNvSpPr>
          <p:nvPr>
            <p:ph type="title"/>
          </p:nvPr>
        </p:nvSpPr>
        <p:spPr/>
        <p:txBody>
          <a:bodyPr/>
          <a:lstStyle/>
          <a:p>
            <a:r>
              <a:rPr lang="en-US" altLang="zh-TW" dirty="0"/>
              <a:t>Generated Verilog Code (1/2)</a:t>
            </a:r>
            <a:endParaRPr lang="zh-TW" altLang="en-US" dirty="0"/>
          </a:p>
        </p:txBody>
      </p:sp>
      <p:sp>
        <p:nvSpPr>
          <p:cNvPr id="3" name="內容版面配置區 2">
            <a:extLst>
              <a:ext uri="{FF2B5EF4-FFF2-40B4-BE49-F238E27FC236}">
                <a16:creationId xmlns:a16="http://schemas.microsoft.com/office/drawing/2014/main" id="{00A0A992-993E-416F-84D6-72F2AA93D975}"/>
              </a:ext>
            </a:extLst>
          </p:cNvPr>
          <p:cNvSpPr>
            <a:spLocks noGrp="1"/>
          </p:cNvSpPr>
          <p:nvPr>
            <p:ph idx="1"/>
          </p:nvPr>
        </p:nvSpPr>
        <p:spPr/>
        <p:txBody>
          <a:bodyPr/>
          <a:lstStyle/>
          <a:p>
            <a:r>
              <a:rPr lang="en-US" altLang="zh-TW" dirty="0"/>
              <a:t>w/ array partition</a:t>
            </a:r>
          </a:p>
          <a:p>
            <a:r>
              <a:rPr lang="en-US" altLang="zh-TW" dirty="0"/>
              <a:t>Several addresses and data channel for pipeline </a:t>
            </a:r>
            <a:r>
              <a:rPr lang="en-US" altLang="zh-TW" dirty="0" err="1"/>
              <a:t>readA</a:t>
            </a:r>
            <a:r>
              <a:rPr lang="en-US" altLang="zh-TW" dirty="0"/>
              <a:t>, </a:t>
            </a:r>
            <a:r>
              <a:rPr lang="en-US" altLang="zh-TW" dirty="0" err="1"/>
              <a:t>readB</a:t>
            </a:r>
            <a:r>
              <a:rPr lang="en-US" altLang="zh-TW" dirty="0"/>
              <a:t>, </a:t>
            </a:r>
            <a:r>
              <a:rPr lang="en-US" altLang="zh-TW" dirty="0" err="1"/>
              <a:t>writeC</a:t>
            </a:r>
            <a:endParaRPr lang="zh-TW" altLang="en-US" dirty="0"/>
          </a:p>
        </p:txBody>
      </p:sp>
      <p:pic>
        <p:nvPicPr>
          <p:cNvPr id="6" name="圖片 5">
            <a:extLst>
              <a:ext uri="{FF2B5EF4-FFF2-40B4-BE49-F238E27FC236}">
                <a16:creationId xmlns:a16="http://schemas.microsoft.com/office/drawing/2014/main" id="{2857FFC2-1C27-4D40-9095-B411DFF997F7}"/>
              </a:ext>
            </a:extLst>
          </p:cNvPr>
          <p:cNvPicPr/>
          <p:nvPr/>
        </p:nvPicPr>
        <p:blipFill>
          <a:blip r:embed="rId3"/>
          <a:stretch>
            <a:fillRect/>
          </a:stretch>
        </p:blipFill>
        <p:spPr>
          <a:xfrm>
            <a:off x="2438400" y="2514600"/>
            <a:ext cx="2905125" cy="3796030"/>
          </a:xfrm>
          <a:prstGeom prst="rect">
            <a:avLst/>
          </a:prstGeom>
        </p:spPr>
      </p:pic>
      <p:pic>
        <p:nvPicPr>
          <p:cNvPr id="7" name="圖片 6">
            <a:extLst>
              <a:ext uri="{FF2B5EF4-FFF2-40B4-BE49-F238E27FC236}">
                <a16:creationId xmlns:a16="http://schemas.microsoft.com/office/drawing/2014/main" id="{130A269E-C8F7-42E6-983B-AA36C4F8F4B9}"/>
              </a:ext>
            </a:extLst>
          </p:cNvPr>
          <p:cNvPicPr/>
          <p:nvPr/>
        </p:nvPicPr>
        <p:blipFill>
          <a:blip r:embed="rId4"/>
          <a:stretch>
            <a:fillRect/>
          </a:stretch>
        </p:blipFill>
        <p:spPr>
          <a:xfrm>
            <a:off x="6253162" y="2362200"/>
            <a:ext cx="4191000" cy="4438818"/>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1F9D6F4C-8850-387E-CFBF-D872F0734228}"/>
                  </a:ext>
                </a:extLst>
              </p14:cNvPr>
              <p14:cNvContentPartPr/>
              <p14:nvPr/>
            </p14:nvContentPartPr>
            <p14:xfrm>
              <a:off x="3004200" y="2863440"/>
              <a:ext cx="5354280" cy="3368520"/>
            </p14:xfrm>
          </p:contentPart>
        </mc:Choice>
        <mc:Fallback>
          <p:pic>
            <p:nvPicPr>
              <p:cNvPr id="4" name="Ink 3">
                <a:extLst>
                  <a:ext uri="{FF2B5EF4-FFF2-40B4-BE49-F238E27FC236}">
                    <a16:creationId xmlns:a16="http://schemas.microsoft.com/office/drawing/2014/main" id="{1F9D6F4C-8850-387E-CFBF-D872F0734228}"/>
                  </a:ext>
                </a:extLst>
              </p:cNvPr>
              <p:cNvPicPr/>
              <p:nvPr/>
            </p:nvPicPr>
            <p:blipFill>
              <a:blip r:embed="rId6"/>
              <a:stretch>
                <a:fillRect/>
              </a:stretch>
            </p:blipFill>
            <p:spPr>
              <a:xfrm>
                <a:off x="2994840" y="2854080"/>
                <a:ext cx="5373000" cy="3387240"/>
              </a:xfrm>
              <a:prstGeom prst="rect">
                <a:avLst/>
              </a:prstGeom>
            </p:spPr>
          </p:pic>
        </mc:Fallback>
      </mc:AlternateContent>
    </p:spTree>
    <p:extLst>
      <p:ext uri="{BB962C8B-B14F-4D97-AF65-F5344CB8AC3E}">
        <p14:creationId xmlns:p14="http://schemas.microsoft.com/office/powerpoint/2010/main" val="1208379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E61786-EE43-4B8C-9A6C-AB82570624EF}"/>
              </a:ext>
            </a:extLst>
          </p:cNvPr>
          <p:cNvSpPr>
            <a:spLocks noGrp="1"/>
          </p:cNvSpPr>
          <p:nvPr>
            <p:ph type="title"/>
          </p:nvPr>
        </p:nvSpPr>
        <p:spPr/>
        <p:txBody>
          <a:bodyPr/>
          <a:lstStyle/>
          <a:p>
            <a:r>
              <a:rPr lang="en-US" altLang="zh-TW" dirty="0"/>
              <a:t>Generated Verilog Code (1/2)</a:t>
            </a:r>
            <a:endParaRPr lang="zh-TW" altLang="en-US" dirty="0"/>
          </a:p>
        </p:txBody>
      </p:sp>
      <p:sp>
        <p:nvSpPr>
          <p:cNvPr id="3" name="內容版面配置區 2">
            <a:extLst>
              <a:ext uri="{FF2B5EF4-FFF2-40B4-BE49-F238E27FC236}">
                <a16:creationId xmlns:a16="http://schemas.microsoft.com/office/drawing/2014/main" id="{00A0A992-993E-416F-84D6-72F2AA93D975}"/>
              </a:ext>
            </a:extLst>
          </p:cNvPr>
          <p:cNvSpPr>
            <a:spLocks noGrp="1"/>
          </p:cNvSpPr>
          <p:nvPr>
            <p:ph idx="1"/>
          </p:nvPr>
        </p:nvSpPr>
        <p:spPr/>
        <p:txBody>
          <a:bodyPr/>
          <a:lstStyle/>
          <a:p>
            <a:r>
              <a:rPr lang="en-US" altLang="zh-TW" dirty="0"/>
              <a:t>w/o array partition</a:t>
            </a:r>
          </a:p>
          <a:p>
            <a:r>
              <a:rPr lang="en-US" altLang="zh-TW" dirty="0"/>
              <a:t>Only one address and data channel for pipeline </a:t>
            </a:r>
            <a:r>
              <a:rPr lang="en-US" altLang="zh-TW" dirty="0" err="1"/>
              <a:t>readA</a:t>
            </a:r>
            <a:r>
              <a:rPr lang="en-US" altLang="zh-TW" dirty="0"/>
              <a:t>, </a:t>
            </a:r>
            <a:r>
              <a:rPr lang="en-US" altLang="zh-TW" dirty="0" err="1"/>
              <a:t>readB</a:t>
            </a:r>
            <a:r>
              <a:rPr lang="en-US" altLang="zh-TW" dirty="0"/>
              <a:t>, </a:t>
            </a:r>
            <a:r>
              <a:rPr lang="en-US" altLang="zh-TW" dirty="0" err="1"/>
              <a:t>writeC</a:t>
            </a:r>
            <a:endParaRPr lang="zh-TW" altLang="en-US" dirty="0"/>
          </a:p>
        </p:txBody>
      </p:sp>
      <p:pic>
        <p:nvPicPr>
          <p:cNvPr id="8" name="圖片 7">
            <a:extLst>
              <a:ext uri="{FF2B5EF4-FFF2-40B4-BE49-F238E27FC236}">
                <a16:creationId xmlns:a16="http://schemas.microsoft.com/office/drawing/2014/main" id="{626D6AE8-EF38-41C2-85F0-EEA5241D3090}"/>
              </a:ext>
            </a:extLst>
          </p:cNvPr>
          <p:cNvPicPr/>
          <p:nvPr/>
        </p:nvPicPr>
        <p:blipFill>
          <a:blip r:embed="rId3"/>
          <a:stretch>
            <a:fillRect/>
          </a:stretch>
        </p:blipFill>
        <p:spPr>
          <a:xfrm>
            <a:off x="2362200" y="2438400"/>
            <a:ext cx="3940380" cy="3810000"/>
          </a:xfrm>
          <a:prstGeom prst="rect">
            <a:avLst/>
          </a:prstGeom>
        </p:spPr>
      </p:pic>
      <p:pic>
        <p:nvPicPr>
          <p:cNvPr id="9" name="圖片 8">
            <a:extLst>
              <a:ext uri="{FF2B5EF4-FFF2-40B4-BE49-F238E27FC236}">
                <a16:creationId xmlns:a16="http://schemas.microsoft.com/office/drawing/2014/main" id="{AAD595A3-6487-4590-8843-890AC18FBC2A}"/>
              </a:ext>
            </a:extLst>
          </p:cNvPr>
          <p:cNvPicPr/>
          <p:nvPr/>
        </p:nvPicPr>
        <p:blipFill>
          <a:blip r:embed="rId4"/>
          <a:stretch>
            <a:fillRect/>
          </a:stretch>
        </p:blipFill>
        <p:spPr>
          <a:xfrm>
            <a:off x="6080760" y="2590800"/>
            <a:ext cx="4343400" cy="3737344"/>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F56DAAD-F79D-47FF-955F-0BE3902CF9D1}"/>
                  </a:ext>
                </a:extLst>
              </p14:cNvPr>
              <p14:cNvContentPartPr/>
              <p14:nvPr/>
            </p14:nvContentPartPr>
            <p14:xfrm>
              <a:off x="3062160" y="4675320"/>
              <a:ext cx="6007680" cy="1710360"/>
            </p14:xfrm>
          </p:contentPart>
        </mc:Choice>
        <mc:Fallback>
          <p:pic>
            <p:nvPicPr>
              <p:cNvPr id="4" name="Ink 3">
                <a:extLst>
                  <a:ext uri="{FF2B5EF4-FFF2-40B4-BE49-F238E27FC236}">
                    <a16:creationId xmlns:a16="http://schemas.microsoft.com/office/drawing/2014/main" id="{5F56DAAD-F79D-47FF-955F-0BE3902CF9D1}"/>
                  </a:ext>
                </a:extLst>
              </p:cNvPr>
              <p:cNvPicPr/>
              <p:nvPr/>
            </p:nvPicPr>
            <p:blipFill>
              <a:blip r:embed="rId6"/>
              <a:stretch>
                <a:fillRect/>
              </a:stretch>
            </p:blipFill>
            <p:spPr>
              <a:xfrm>
                <a:off x="3052800" y="4665960"/>
                <a:ext cx="6026400" cy="1729080"/>
              </a:xfrm>
              <a:prstGeom prst="rect">
                <a:avLst/>
              </a:prstGeom>
            </p:spPr>
          </p:pic>
        </mc:Fallback>
      </mc:AlternateContent>
    </p:spTree>
    <p:extLst>
      <p:ext uri="{BB962C8B-B14F-4D97-AF65-F5344CB8AC3E}">
        <p14:creationId xmlns:p14="http://schemas.microsoft.com/office/powerpoint/2010/main" val="1458164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59A45-62CF-4211-BD78-ECE90CCB9E9B}"/>
              </a:ext>
            </a:extLst>
          </p:cNvPr>
          <p:cNvSpPr>
            <a:spLocks noGrp="1"/>
          </p:cNvSpPr>
          <p:nvPr>
            <p:ph type="title"/>
          </p:nvPr>
        </p:nvSpPr>
        <p:spPr/>
        <p:txBody>
          <a:bodyPr/>
          <a:lstStyle/>
          <a:p>
            <a:r>
              <a:rPr lang="en-US" altLang="zh-TW" dirty="0"/>
              <a:t>Systolic Array</a:t>
            </a:r>
            <a:endParaRPr lang="zh-TW" altLang="en-US" dirty="0"/>
          </a:p>
        </p:txBody>
      </p:sp>
      <p:sp>
        <p:nvSpPr>
          <p:cNvPr id="3" name="內容版面配置區 2">
            <a:extLst>
              <a:ext uri="{FF2B5EF4-FFF2-40B4-BE49-F238E27FC236}">
                <a16:creationId xmlns:a16="http://schemas.microsoft.com/office/drawing/2014/main" id="{CC702A23-6FF1-4D8B-8906-E8C06ADDC501}"/>
              </a:ext>
            </a:extLst>
          </p:cNvPr>
          <p:cNvSpPr>
            <a:spLocks noGrp="1"/>
          </p:cNvSpPr>
          <p:nvPr>
            <p:ph idx="1"/>
          </p:nvPr>
        </p:nvSpPr>
        <p:spPr>
          <a:xfrm>
            <a:off x="557615" y="1441038"/>
            <a:ext cx="10796185" cy="4959761"/>
          </a:xfrm>
        </p:spPr>
        <p:txBody>
          <a:bodyPr>
            <a:normAutofit/>
          </a:bodyPr>
          <a:lstStyle/>
          <a:p>
            <a:r>
              <a:rPr lang="en-US" altLang="zh-TW" dirty="0"/>
              <a:t>Applications</a:t>
            </a:r>
          </a:p>
          <a:p>
            <a:pPr lvl="1"/>
            <a:r>
              <a:rPr lang="en-US" altLang="zh-TW" dirty="0"/>
              <a:t>Solving linear systems: QR-decomposition</a:t>
            </a:r>
          </a:p>
          <a:p>
            <a:pPr lvl="1"/>
            <a:r>
              <a:rPr lang="en-US" altLang="zh-TW" dirty="0"/>
              <a:t>DNN inferencing: TPU</a:t>
            </a:r>
          </a:p>
          <a:p>
            <a:r>
              <a:rPr lang="en-US" altLang="zh-TW" dirty="0"/>
              <a:t>Advantages</a:t>
            </a:r>
          </a:p>
          <a:p>
            <a:pPr lvl="1"/>
            <a:r>
              <a:rPr lang="en-US" altLang="zh-TW" dirty="0"/>
              <a:t>Reduce time complexity</a:t>
            </a:r>
          </a:p>
          <a:p>
            <a:pPr lvl="2"/>
            <a:r>
              <a:rPr lang="en-US" altLang="zh-TW" dirty="0"/>
              <a:t>From O(n</a:t>
            </a:r>
            <a:r>
              <a:rPr lang="en-US" altLang="zh-TW" baseline="30000" dirty="0"/>
              <a:t>3</a:t>
            </a:r>
            <a:r>
              <a:rPr lang="en-US" altLang="zh-TW" dirty="0"/>
              <a:t>) to O(n) in QRD</a:t>
            </a:r>
          </a:p>
          <a:p>
            <a:r>
              <a:rPr lang="en-US" altLang="zh-TW" dirty="0"/>
              <a:t>Modules</a:t>
            </a:r>
          </a:p>
          <a:p>
            <a:pPr lvl="1"/>
            <a:r>
              <a:rPr lang="en-US" altLang="zh-TW" dirty="0"/>
              <a:t>Processing element</a:t>
            </a:r>
          </a:p>
          <a:p>
            <a:pPr lvl="2"/>
            <a:r>
              <a:rPr lang="en-US" altLang="zh-TW" dirty="0"/>
              <a:t>Multiply-and-accumulate</a:t>
            </a:r>
          </a:p>
          <a:p>
            <a:pPr lvl="2"/>
            <a:r>
              <a:rPr lang="en-US" altLang="zh-TW" dirty="0"/>
              <a:t>Rotations</a:t>
            </a:r>
          </a:p>
          <a:p>
            <a:pPr lvl="1"/>
            <a:r>
              <a:rPr lang="en-US" altLang="zh-TW" dirty="0"/>
              <a:t>PE array</a:t>
            </a:r>
          </a:p>
          <a:p>
            <a:pPr lvl="1"/>
            <a:endParaRPr lang="zh-TW" altLang="en-US" dirty="0"/>
          </a:p>
        </p:txBody>
      </p:sp>
      <p:pic>
        <p:nvPicPr>
          <p:cNvPr id="1026" name="Picture 2" descr="Electronics | Free Full-Text | Efficient Systolic-Array Redundancy  Architecture for Offline/Online Repair | HTML">
            <a:extLst>
              <a:ext uri="{FF2B5EF4-FFF2-40B4-BE49-F238E27FC236}">
                <a16:creationId xmlns:a16="http://schemas.microsoft.com/office/drawing/2014/main" id="{E978CFE8-FB4C-4613-BD70-7B223D2A1F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4400" y="1441038"/>
            <a:ext cx="7048203" cy="30633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lectronics | Free Full-Text | Efficient Systolic-Array Redundancy  Architecture for Offline/Online Repair | HTML">
            <a:extLst>
              <a:ext uri="{FF2B5EF4-FFF2-40B4-BE49-F238E27FC236}">
                <a16:creationId xmlns:a16="http://schemas.microsoft.com/office/drawing/2014/main" id="{583C8CDC-C5F8-4CEA-BA61-0D929398F15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3981" b="10452"/>
          <a:stretch/>
        </p:blipFill>
        <p:spPr bwMode="auto">
          <a:xfrm>
            <a:off x="7957883" y="1371600"/>
            <a:ext cx="3243517"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ectronics | Free Full-Text | Efficient Systolic-Array Redundancy  Architecture for Offline/Online Repair | HTML">
            <a:extLst>
              <a:ext uri="{FF2B5EF4-FFF2-40B4-BE49-F238E27FC236}">
                <a16:creationId xmlns:a16="http://schemas.microsoft.com/office/drawing/2014/main" id="{6AACC7A3-AB73-4AE6-BE61-37C7CFF9930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074" b="10452"/>
          <a:stretch/>
        </p:blipFill>
        <p:spPr bwMode="auto">
          <a:xfrm>
            <a:off x="8039397" y="4114800"/>
            <a:ext cx="2814086" cy="27432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B8127DA-7B58-652D-3872-FD158DED1EC1}"/>
                  </a:ext>
                </a:extLst>
              </p14:cNvPr>
              <p14:cNvContentPartPr/>
              <p14:nvPr/>
            </p14:nvContentPartPr>
            <p14:xfrm>
              <a:off x="858600" y="1245600"/>
              <a:ext cx="10533240" cy="5310360"/>
            </p14:xfrm>
          </p:contentPart>
        </mc:Choice>
        <mc:Fallback>
          <p:pic>
            <p:nvPicPr>
              <p:cNvPr id="4" name="Ink 3">
                <a:extLst>
                  <a:ext uri="{FF2B5EF4-FFF2-40B4-BE49-F238E27FC236}">
                    <a16:creationId xmlns:a16="http://schemas.microsoft.com/office/drawing/2014/main" id="{0B8127DA-7B58-652D-3872-FD158DED1EC1}"/>
                  </a:ext>
                </a:extLst>
              </p:cNvPr>
              <p:cNvPicPr/>
              <p:nvPr/>
            </p:nvPicPr>
            <p:blipFill>
              <a:blip r:embed="rId4"/>
              <a:stretch>
                <a:fillRect/>
              </a:stretch>
            </p:blipFill>
            <p:spPr>
              <a:xfrm>
                <a:off x="849240" y="1236240"/>
                <a:ext cx="10551960" cy="5329080"/>
              </a:xfrm>
              <a:prstGeom prst="rect">
                <a:avLst/>
              </a:prstGeom>
            </p:spPr>
          </p:pic>
        </mc:Fallback>
      </mc:AlternateContent>
    </p:spTree>
    <p:extLst>
      <p:ext uri="{BB962C8B-B14F-4D97-AF65-F5344CB8AC3E}">
        <p14:creationId xmlns:p14="http://schemas.microsoft.com/office/powerpoint/2010/main" val="31953501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DA1B82-E450-4782-ACAF-E3268DEFC75E}"/>
              </a:ext>
            </a:extLst>
          </p:cNvPr>
          <p:cNvSpPr>
            <a:spLocks noGrp="1"/>
          </p:cNvSpPr>
          <p:nvPr>
            <p:ph type="title"/>
          </p:nvPr>
        </p:nvSpPr>
        <p:spPr/>
        <p:txBody>
          <a:bodyPr/>
          <a:lstStyle/>
          <a:p>
            <a:r>
              <a:rPr lang="en-US" altLang="zh-TW" dirty="0"/>
              <a:t>Summary</a:t>
            </a:r>
            <a:endParaRPr lang="zh-TW" altLang="en-US" dirty="0"/>
          </a:p>
        </p:txBody>
      </p:sp>
      <p:sp>
        <p:nvSpPr>
          <p:cNvPr id="3" name="內容版面配置區 2">
            <a:extLst>
              <a:ext uri="{FF2B5EF4-FFF2-40B4-BE49-F238E27FC236}">
                <a16:creationId xmlns:a16="http://schemas.microsoft.com/office/drawing/2014/main" id="{8264EDC8-D381-489F-893D-2B969B580405}"/>
              </a:ext>
            </a:extLst>
          </p:cNvPr>
          <p:cNvSpPr>
            <a:spLocks noGrp="1"/>
          </p:cNvSpPr>
          <p:nvPr>
            <p:ph idx="1"/>
          </p:nvPr>
        </p:nvSpPr>
        <p:spPr/>
        <p:txBody>
          <a:bodyPr/>
          <a:lstStyle/>
          <a:p>
            <a:r>
              <a:rPr lang="en-US" altLang="zh-TW" dirty="0"/>
              <a:t>In this example, w/ and w/o array partition takes almost the same latency</a:t>
            </a:r>
          </a:p>
          <a:p>
            <a:pPr lvl="1"/>
            <a:r>
              <a:rPr lang="en-US" altLang="zh-TW" dirty="0"/>
              <a:t>w/ array partition, it uses the FF to store the arrays</a:t>
            </a:r>
          </a:p>
          <a:p>
            <a:pPr lvl="1"/>
            <a:r>
              <a:rPr lang="en-US" altLang="zh-TW" dirty="0"/>
              <a:t>w/o array partition, it uses the FF and BRAM to store the arrays </a:t>
            </a:r>
          </a:p>
          <a:p>
            <a:r>
              <a:rPr lang="en-US" altLang="zh-TW" dirty="0"/>
              <a:t>Although no pipeline pragma, the </a:t>
            </a:r>
            <a:r>
              <a:rPr lang="en-US" altLang="zh-TW" dirty="0" err="1"/>
              <a:t>readA</a:t>
            </a:r>
            <a:r>
              <a:rPr lang="en-US" altLang="zh-TW" dirty="0"/>
              <a:t>, </a:t>
            </a:r>
            <a:r>
              <a:rPr lang="en-US" altLang="zh-TW" dirty="0" err="1"/>
              <a:t>readB</a:t>
            </a:r>
            <a:r>
              <a:rPr lang="en-US" altLang="zh-TW" dirty="0"/>
              <a:t>, </a:t>
            </a:r>
            <a:r>
              <a:rPr lang="en-US" altLang="zh-TW" dirty="0" err="1"/>
              <a:t>writeC</a:t>
            </a:r>
            <a:r>
              <a:rPr lang="en-US" altLang="zh-TW" dirty="0"/>
              <a:t> are automatically pipelined</a:t>
            </a:r>
          </a:p>
          <a:p>
            <a:pPr lvl="1"/>
            <a:r>
              <a:rPr lang="en-US" altLang="zh-TW" dirty="0"/>
              <a:t>Optimized by HLS</a:t>
            </a:r>
            <a:endParaRPr lang="zh-TW" alt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FC563C-827F-1B3D-5526-8CD7B733FA0C}"/>
                  </a:ext>
                </a:extLst>
              </p14:cNvPr>
              <p14:cNvContentPartPr/>
              <p14:nvPr/>
            </p14:nvContentPartPr>
            <p14:xfrm>
              <a:off x="1432080" y="1818360"/>
              <a:ext cx="6271920" cy="1503360"/>
            </p14:xfrm>
          </p:contentPart>
        </mc:Choice>
        <mc:Fallback>
          <p:pic>
            <p:nvPicPr>
              <p:cNvPr id="4" name="Ink 3">
                <a:extLst>
                  <a:ext uri="{FF2B5EF4-FFF2-40B4-BE49-F238E27FC236}">
                    <a16:creationId xmlns:a16="http://schemas.microsoft.com/office/drawing/2014/main" id="{58FC563C-827F-1B3D-5526-8CD7B733FA0C}"/>
                  </a:ext>
                </a:extLst>
              </p:cNvPr>
              <p:cNvPicPr/>
              <p:nvPr/>
            </p:nvPicPr>
            <p:blipFill>
              <a:blip r:embed="rId3"/>
              <a:stretch>
                <a:fillRect/>
              </a:stretch>
            </p:blipFill>
            <p:spPr>
              <a:xfrm>
                <a:off x="1422720" y="1809000"/>
                <a:ext cx="6290640" cy="1522080"/>
              </a:xfrm>
              <a:prstGeom prst="rect">
                <a:avLst/>
              </a:prstGeom>
            </p:spPr>
          </p:pic>
        </mc:Fallback>
      </mc:AlternateContent>
    </p:spTree>
    <p:extLst>
      <p:ext uri="{BB962C8B-B14F-4D97-AF65-F5344CB8AC3E}">
        <p14:creationId xmlns:p14="http://schemas.microsoft.com/office/powerpoint/2010/main" val="8034954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429B7-E393-49C2-B358-8F35AE209EA3}"/>
              </a:ext>
            </a:extLst>
          </p:cNvPr>
          <p:cNvSpPr>
            <a:spLocks noGrp="1"/>
          </p:cNvSpPr>
          <p:nvPr>
            <p:ph type="title"/>
          </p:nvPr>
        </p:nvSpPr>
        <p:spPr/>
        <p:txBody>
          <a:bodyPr/>
          <a:lstStyle/>
          <a:p>
            <a:r>
              <a:rPr lang="en-US" altLang="zh-TW" dirty="0"/>
              <a:t>BUT!!!</a:t>
            </a:r>
            <a:endParaRPr lang="zh-TW" altLang="en-US" dirty="0"/>
          </a:p>
        </p:txBody>
      </p:sp>
    </p:spTree>
    <p:extLst>
      <p:ext uri="{BB962C8B-B14F-4D97-AF65-F5344CB8AC3E}">
        <p14:creationId xmlns:p14="http://schemas.microsoft.com/office/powerpoint/2010/main" val="20382014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C8A137-E243-4D30-8FF2-80359EF7B504}"/>
              </a:ext>
            </a:extLst>
          </p:cNvPr>
          <p:cNvSpPr>
            <a:spLocks noGrp="1"/>
          </p:cNvSpPr>
          <p:nvPr>
            <p:ph type="title"/>
          </p:nvPr>
        </p:nvSpPr>
        <p:spPr/>
        <p:txBody>
          <a:bodyPr/>
          <a:lstStyle/>
          <a:p>
            <a:r>
              <a:rPr lang="en-US" altLang="zh-TW" dirty="0"/>
              <a:t>A Real Systolic Array</a:t>
            </a:r>
            <a:endParaRPr lang="zh-TW" altLang="en-US" dirty="0"/>
          </a:p>
        </p:txBody>
      </p:sp>
      <p:sp>
        <p:nvSpPr>
          <p:cNvPr id="3" name="內容版面配置區 2">
            <a:extLst>
              <a:ext uri="{FF2B5EF4-FFF2-40B4-BE49-F238E27FC236}">
                <a16:creationId xmlns:a16="http://schemas.microsoft.com/office/drawing/2014/main" id="{920D8A4F-60FC-49AF-BF12-7D81E64AEC56}"/>
              </a:ext>
            </a:extLst>
          </p:cNvPr>
          <p:cNvSpPr>
            <a:spLocks noGrp="1"/>
          </p:cNvSpPr>
          <p:nvPr>
            <p:ph idx="1"/>
          </p:nvPr>
        </p:nvSpPr>
        <p:spPr/>
        <p:txBody>
          <a:bodyPr/>
          <a:lstStyle/>
          <a:p>
            <a:r>
              <a:rPr lang="en-US" altLang="zh-TW" dirty="0"/>
              <a:t>The aforementioned implementation is not a real systolic array</a:t>
            </a:r>
          </a:p>
          <a:p>
            <a:pPr lvl="1"/>
            <a:r>
              <a:rPr lang="en-US" altLang="zh-TW" dirty="0"/>
              <a:t>No communications between PEs</a:t>
            </a:r>
          </a:p>
          <a:p>
            <a:r>
              <a:rPr lang="en-US" altLang="zh-TW" dirty="0"/>
              <a:t>A real systolic array example for matrix multiplication</a:t>
            </a:r>
            <a:r>
              <a:rPr lang="zh-TW" altLang="en-US" dirty="0"/>
              <a:t> </a:t>
            </a:r>
            <a:r>
              <a:rPr lang="en-US" altLang="zh-TW" baseline="-25000" dirty="0"/>
              <a:t>[1]</a:t>
            </a:r>
            <a:endParaRPr lang="zh-TW" altLang="en-US" baseline="-25000" dirty="0"/>
          </a:p>
        </p:txBody>
      </p:sp>
      <p:pic>
        <p:nvPicPr>
          <p:cNvPr id="4" name="圖片 3">
            <a:extLst>
              <a:ext uri="{FF2B5EF4-FFF2-40B4-BE49-F238E27FC236}">
                <a16:creationId xmlns:a16="http://schemas.microsoft.com/office/drawing/2014/main" id="{BC11C833-C4ED-425F-8371-B509A57EA7F1}"/>
              </a:ext>
            </a:extLst>
          </p:cNvPr>
          <p:cNvPicPr>
            <a:picLocks noChangeAspect="1"/>
          </p:cNvPicPr>
          <p:nvPr/>
        </p:nvPicPr>
        <p:blipFill>
          <a:blip r:embed="rId2"/>
          <a:stretch>
            <a:fillRect/>
          </a:stretch>
        </p:blipFill>
        <p:spPr>
          <a:xfrm>
            <a:off x="3209571" y="2819400"/>
            <a:ext cx="5211687" cy="3854550"/>
          </a:xfrm>
          <a:prstGeom prst="rect">
            <a:avLst/>
          </a:prstGeom>
        </p:spPr>
      </p:pic>
      <p:pic>
        <p:nvPicPr>
          <p:cNvPr id="5" name="圖片 4">
            <a:extLst>
              <a:ext uri="{FF2B5EF4-FFF2-40B4-BE49-F238E27FC236}">
                <a16:creationId xmlns:a16="http://schemas.microsoft.com/office/drawing/2014/main" id="{120783D5-9407-4A3B-9EA1-C5C2182EBB09}"/>
              </a:ext>
            </a:extLst>
          </p:cNvPr>
          <p:cNvPicPr>
            <a:picLocks noChangeAspect="1"/>
          </p:cNvPicPr>
          <p:nvPr/>
        </p:nvPicPr>
        <p:blipFill>
          <a:blip r:embed="rId3"/>
          <a:stretch>
            <a:fillRect/>
          </a:stretch>
        </p:blipFill>
        <p:spPr>
          <a:xfrm>
            <a:off x="3209571" y="2819400"/>
            <a:ext cx="5211687" cy="3852726"/>
          </a:xfrm>
          <a:prstGeom prst="rect">
            <a:avLst/>
          </a:prstGeom>
        </p:spPr>
      </p:pic>
      <p:pic>
        <p:nvPicPr>
          <p:cNvPr id="6" name="圖片 5">
            <a:extLst>
              <a:ext uri="{FF2B5EF4-FFF2-40B4-BE49-F238E27FC236}">
                <a16:creationId xmlns:a16="http://schemas.microsoft.com/office/drawing/2014/main" id="{CAF7A1CE-CE7E-463E-82D1-5644B98461B6}"/>
              </a:ext>
            </a:extLst>
          </p:cNvPr>
          <p:cNvPicPr>
            <a:picLocks noChangeAspect="1"/>
          </p:cNvPicPr>
          <p:nvPr/>
        </p:nvPicPr>
        <p:blipFill>
          <a:blip r:embed="rId4"/>
          <a:stretch>
            <a:fillRect/>
          </a:stretch>
        </p:blipFill>
        <p:spPr>
          <a:xfrm>
            <a:off x="3209571" y="2800186"/>
            <a:ext cx="5211687" cy="3871940"/>
          </a:xfrm>
          <a:prstGeom prst="rect">
            <a:avLst/>
          </a:prstGeom>
        </p:spPr>
      </p:pic>
      <p:pic>
        <p:nvPicPr>
          <p:cNvPr id="7" name="圖片 6">
            <a:extLst>
              <a:ext uri="{FF2B5EF4-FFF2-40B4-BE49-F238E27FC236}">
                <a16:creationId xmlns:a16="http://schemas.microsoft.com/office/drawing/2014/main" id="{66344840-F0FD-4260-9BF0-7BC607692403}"/>
              </a:ext>
            </a:extLst>
          </p:cNvPr>
          <p:cNvPicPr>
            <a:picLocks noChangeAspect="1"/>
          </p:cNvPicPr>
          <p:nvPr/>
        </p:nvPicPr>
        <p:blipFill>
          <a:blip r:embed="rId5"/>
          <a:stretch>
            <a:fillRect/>
          </a:stretch>
        </p:blipFill>
        <p:spPr>
          <a:xfrm>
            <a:off x="3209572" y="2800186"/>
            <a:ext cx="5221146" cy="3871940"/>
          </a:xfrm>
          <a:prstGeom prst="rect">
            <a:avLst/>
          </a:prstGeom>
        </p:spPr>
      </p:pic>
      <p:pic>
        <p:nvPicPr>
          <p:cNvPr id="8" name="圖片 7">
            <a:extLst>
              <a:ext uri="{FF2B5EF4-FFF2-40B4-BE49-F238E27FC236}">
                <a16:creationId xmlns:a16="http://schemas.microsoft.com/office/drawing/2014/main" id="{AE0A8254-AE0B-491C-B943-9F15CA74F7E7}"/>
              </a:ext>
            </a:extLst>
          </p:cNvPr>
          <p:cNvPicPr>
            <a:picLocks noChangeAspect="1"/>
          </p:cNvPicPr>
          <p:nvPr/>
        </p:nvPicPr>
        <p:blipFill>
          <a:blip r:embed="rId6"/>
          <a:stretch>
            <a:fillRect/>
          </a:stretch>
        </p:blipFill>
        <p:spPr>
          <a:xfrm>
            <a:off x="3209571" y="2794968"/>
            <a:ext cx="5211687" cy="3877158"/>
          </a:xfrm>
          <a:prstGeom prst="rect">
            <a:avLst/>
          </a:prstGeom>
        </p:spPr>
      </p:pic>
      <p:pic>
        <p:nvPicPr>
          <p:cNvPr id="9" name="圖片 8">
            <a:extLst>
              <a:ext uri="{FF2B5EF4-FFF2-40B4-BE49-F238E27FC236}">
                <a16:creationId xmlns:a16="http://schemas.microsoft.com/office/drawing/2014/main" id="{4C331EAF-7185-4697-98D5-2706DC5BF352}"/>
              </a:ext>
            </a:extLst>
          </p:cNvPr>
          <p:cNvPicPr>
            <a:picLocks noChangeAspect="1"/>
          </p:cNvPicPr>
          <p:nvPr/>
        </p:nvPicPr>
        <p:blipFill>
          <a:blip r:embed="rId7"/>
          <a:stretch>
            <a:fillRect/>
          </a:stretch>
        </p:blipFill>
        <p:spPr>
          <a:xfrm>
            <a:off x="3209570" y="2795139"/>
            <a:ext cx="5211687" cy="3876987"/>
          </a:xfrm>
          <a:prstGeom prst="rect">
            <a:avLst/>
          </a:prstGeom>
        </p:spPr>
      </p:pic>
      <p:pic>
        <p:nvPicPr>
          <p:cNvPr id="10" name="圖片 9">
            <a:extLst>
              <a:ext uri="{FF2B5EF4-FFF2-40B4-BE49-F238E27FC236}">
                <a16:creationId xmlns:a16="http://schemas.microsoft.com/office/drawing/2014/main" id="{6432004C-CFB2-4DB7-B509-DA620A181A76}"/>
              </a:ext>
            </a:extLst>
          </p:cNvPr>
          <p:cNvPicPr>
            <a:picLocks noChangeAspect="1"/>
          </p:cNvPicPr>
          <p:nvPr/>
        </p:nvPicPr>
        <p:blipFill>
          <a:blip r:embed="rId8"/>
          <a:stretch>
            <a:fillRect/>
          </a:stretch>
        </p:blipFill>
        <p:spPr>
          <a:xfrm>
            <a:off x="3234969" y="2825237"/>
            <a:ext cx="5179115" cy="3854551"/>
          </a:xfrm>
          <a:prstGeom prst="rect">
            <a:avLst/>
          </a:prstGeom>
        </p:spPr>
      </p:pic>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03562DE2-38AE-B36A-21CC-B8065BB07480}"/>
                  </a:ext>
                </a:extLst>
              </p14:cNvPr>
              <p14:cNvContentPartPr/>
              <p14:nvPr/>
            </p14:nvContentPartPr>
            <p14:xfrm>
              <a:off x="2815560" y="2415600"/>
              <a:ext cx="6404040" cy="3553920"/>
            </p14:xfrm>
          </p:contentPart>
        </mc:Choice>
        <mc:Fallback>
          <p:pic>
            <p:nvPicPr>
              <p:cNvPr id="11" name="Ink 10">
                <a:extLst>
                  <a:ext uri="{FF2B5EF4-FFF2-40B4-BE49-F238E27FC236}">
                    <a16:creationId xmlns:a16="http://schemas.microsoft.com/office/drawing/2014/main" id="{03562DE2-38AE-B36A-21CC-B8065BB07480}"/>
                  </a:ext>
                </a:extLst>
              </p:cNvPr>
              <p:cNvPicPr/>
              <p:nvPr/>
            </p:nvPicPr>
            <p:blipFill>
              <a:blip r:embed="rId10"/>
              <a:stretch>
                <a:fillRect/>
              </a:stretch>
            </p:blipFill>
            <p:spPr>
              <a:xfrm>
                <a:off x="2806200" y="2406240"/>
                <a:ext cx="6422760" cy="3572640"/>
              </a:xfrm>
              <a:prstGeom prst="rect">
                <a:avLst/>
              </a:prstGeom>
            </p:spPr>
          </p:pic>
        </mc:Fallback>
      </mc:AlternateContent>
    </p:spTree>
    <p:extLst>
      <p:ext uri="{BB962C8B-B14F-4D97-AF65-F5344CB8AC3E}">
        <p14:creationId xmlns:p14="http://schemas.microsoft.com/office/powerpoint/2010/main" val="32778586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D6DDB-FCC1-43A4-B6B8-28438F5E388E}"/>
              </a:ext>
            </a:extLst>
          </p:cNvPr>
          <p:cNvSpPr>
            <a:spLocks noGrp="1"/>
          </p:cNvSpPr>
          <p:nvPr>
            <p:ph type="title"/>
          </p:nvPr>
        </p:nvSpPr>
        <p:spPr/>
        <p:txBody>
          <a:bodyPr/>
          <a:lstStyle/>
          <a:p>
            <a:r>
              <a:rPr lang="en-US" altLang="zh-TW" dirty="0"/>
              <a:t>Example Mentioned on the </a:t>
            </a:r>
            <a:r>
              <a:rPr lang="en-US" altLang="zh-TW" dirty="0" err="1"/>
              <a:t>LabB</a:t>
            </a:r>
            <a:r>
              <a:rPr lang="en-US" altLang="zh-TW" dirty="0"/>
              <a:t>-note</a:t>
            </a:r>
            <a:endParaRPr lang="zh-TW" altLang="en-US" dirty="0"/>
          </a:p>
        </p:txBody>
      </p:sp>
      <p:sp>
        <p:nvSpPr>
          <p:cNvPr id="3" name="內容版面配置區 2">
            <a:extLst>
              <a:ext uri="{FF2B5EF4-FFF2-40B4-BE49-F238E27FC236}">
                <a16:creationId xmlns:a16="http://schemas.microsoft.com/office/drawing/2014/main" id="{1804B4DE-10A7-4E8E-A04D-03777A20169C}"/>
              </a:ext>
            </a:extLst>
          </p:cNvPr>
          <p:cNvSpPr>
            <a:spLocks noGrp="1"/>
          </p:cNvSpPr>
          <p:nvPr>
            <p:ph idx="1"/>
          </p:nvPr>
        </p:nvSpPr>
        <p:spPr>
          <a:xfrm>
            <a:off x="557615" y="1441038"/>
            <a:ext cx="10796185" cy="5569362"/>
          </a:xfrm>
        </p:spPr>
        <p:txBody>
          <a:bodyPr>
            <a:normAutofit lnSpcReduction="10000"/>
          </a:bodyPr>
          <a:lstStyle/>
          <a:p>
            <a:r>
              <a:rPr lang="en-US" altLang="zh-TW" dirty="0"/>
              <a:t>Non-stationary Systolic Array (NSA) Design </a:t>
            </a:r>
            <a:r>
              <a:rPr lang="en-US" altLang="zh-TW" baseline="-25000" dirty="0"/>
              <a:t>[2]</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Only difference</a:t>
            </a:r>
          </a:p>
          <a:p>
            <a:pPr lvl="1"/>
            <a:r>
              <a:rPr lang="en-US" altLang="zh-TW" dirty="0"/>
              <a:t>C is exported in left sequentially</a:t>
            </a:r>
          </a:p>
          <a:p>
            <a:pPr lvl="1"/>
            <a:r>
              <a:rPr lang="en-US" altLang="zh-TW" dirty="0"/>
              <a:t>C</a:t>
            </a:r>
            <a:r>
              <a:rPr lang="zh-TW" altLang="en-US" dirty="0"/>
              <a:t> </a:t>
            </a:r>
            <a:r>
              <a:rPr lang="en-US" altLang="zh-TW" dirty="0"/>
              <a:t>is directly exported from the </a:t>
            </a:r>
            <a:br>
              <a:rPr lang="en-US" altLang="zh-TW" dirty="0"/>
            </a:br>
            <a:r>
              <a:rPr lang="en-US" altLang="zh-TW" dirty="0"/>
              <a:t>systolic array in right</a:t>
            </a:r>
            <a:endParaRPr lang="zh-TW" altLang="en-US" dirty="0"/>
          </a:p>
        </p:txBody>
      </p:sp>
      <p:pic>
        <p:nvPicPr>
          <p:cNvPr id="4" name="圖片 3">
            <a:extLst>
              <a:ext uri="{FF2B5EF4-FFF2-40B4-BE49-F238E27FC236}">
                <a16:creationId xmlns:a16="http://schemas.microsoft.com/office/drawing/2014/main" id="{4F7B2E99-987A-4370-8C4C-2281199EA2EB}"/>
              </a:ext>
            </a:extLst>
          </p:cNvPr>
          <p:cNvPicPr>
            <a:picLocks noChangeAspect="1"/>
          </p:cNvPicPr>
          <p:nvPr/>
        </p:nvPicPr>
        <p:blipFill rotWithShape="1">
          <a:blip r:embed="rId2"/>
          <a:srcRect r="1512"/>
          <a:stretch/>
        </p:blipFill>
        <p:spPr>
          <a:xfrm>
            <a:off x="838200" y="1856149"/>
            <a:ext cx="4088808" cy="3254906"/>
          </a:xfrm>
          <a:prstGeom prst="rect">
            <a:avLst/>
          </a:prstGeom>
        </p:spPr>
      </p:pic>
      <p:pic>
        <p:nvPicPr>
          <p:cNvPr id="5" name="圖片 4">
            <a:extLst>
              <a:ext uri="{FF2B5EF4-FFF2-40B4-BE49-F238E27FC236}">
                <a16:creationId xmlns:a16="http://schemas.microsoft.com/office/drawing/2014/main" id="{F7B04A60-0426-45C6-AE0B-15B881D58EAF}"/>
              </a:ext>
            </a:extLst>
          </p:cNvPr>
          <p:cNvPicPr>
            <a:picLocks noChangeAspect="1"/>
          </p:cNvPicPr>
          <p:nvPr/>
        </p:nvPicPr>
        <p:blipFill>
          <a:blip r:embed="rId3"/>
          <a:stretch>
            <a:fillRect/>
          </a:stretch>
        </p:blipFill>
        <p:spPr>
          <a:xfrm>
            <a:off x="5791200" y="1856149"/>
            <a:ext cx="6400800" cy="482172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89E44F2-9D55-100A-14E8-EF1873A08758}"/>
                  </a:ext>
                </a:extLst>
              </p14:cNvPr>
              <p14:cNvContentPartPr/>
              <p14:nvPr/>
            </p14:nvContentPartPr>
            <p14:xfrm>
              <a:off x="968760" y="1623960"/>
              <a:ext cx="8201160" cy="4815720"/>
            </p14:xfrm>
          </p:contentPart>
        </mc:Choice>
        <mc:Fallback>
          <p:pic>
            <p:nvPicPr>
              <p:cNvPr id="6" name="Ink 5">
                <a:extLst>
                  <a:ext uri="{FF2B5EF4-FFF2-40B4-BE49-F238E27FC236}">
                    <a16:creationId xmlns:a16="http://schemas.microsoft.com/office/drawing/2014/main" id="{A89E44F2-9D55-100A-14E8-EF1873A08758}"/>
                  </a:ext>
                </a:extLst>
              </p:cNvPr>
              <p:cNvPicPr/>
              <p:nvPr/>
            </p:nvPicPr>
            <p:blipFill>
              <a:blip r:embed="rId5"/>
              <a:stretch>
                <a:fillRect/>
              </a:stretch>
            </p:blipFill>
            <p:spPr>
              <a:xfrm>
                <a:off x="959400" y="1614600"/>
                <a:ext cx="8219880" cy="4834440"/>
              </a:xfrm>
              <a:prstGeom prst="rect">
                <a:avLst/>
              </a:prstGeom>
            </p:spPr>
          </p:pic>
        </mc:Fallback>
      </mc:AlternateContent>
    </p:spTree>
    <p:extLst>
      <p:ext uri="{BB962C8B-B14F-4D97-AF65-F5344CB8AC3E}">
        <p14:creationId xmlns:p14="http://schemas.microsoft.com/office/powerpoint/2010/main" val="21743391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987289-0DD0-4E55-AE37-35E7633693C0}"/>
              </a:ext>
            </a:extLst>
          </p:cNvPr>
          <p:cNvSpPr>
            <a:spLocks noGrp="1"/>
          </p:cNvSpPr>
          <p:nvPr>
            <p:ph type="title"/>
          </p:nvPr>
        </p:nvSpPr>
        <p:spPr/>
        <p:txBody>
          <a:bodyPr/>
          <a:lstStyle/>
          <a:p>
            <a:r>
              <a:rPr lang="en-US" altLang="zh-TW" dirty="0"/>
              <a:t>Code for Real SA</a:t>
            </a:r>
            <a:endParaRPr lang="zh-TW" altLang="en-US" dirty="0"/>
          </a:p>
        </p:txBody>
      </p:sp>
      <p:pic>
        <p:nvPicPr>
          <p:cNvPr id="4" name="圖片 3">
            <a:extLst>
              <a:ext uri="{FF2B5EF4-FFF2-40B4-BE49-F238E27FC236}">
                <a16:creationId xmlns:a16="http://schemas.microsoft.com/office/drawing/2014/main" id="{64362E8B-2397-4A2D-A9BB-F9FEF422FD8B}"/>
              </a:ext>
            </a:extLst>
          </p:cNvPr>
          <p:cNvPicPr>
            <a:picLocks noChangeAspect="1"/>
          </p:cNvPicPr>
          <p:nvPr/>
        </p:nvPicPr>
        <p:blipFill>
          <a:blip r:embed="rId2"/>
          <a:stretch>
            <a:fillRect/>
          </a:stretch>
        </p:blipFill>
        <p:spPr>
          <a:xfrm>
            <a:off x="1397905" y="2362200"/>
            <a:ext cx="1276350" cy="447675"/>
          </a:xfrm>
          <a:prstGeom prst="rect">
            <a:avLst/>
          </a:prstGeom>
        </p:spPr>
      </p:pic>
      <p:pic>
        <p:nvPicPr>
          <p:cNvPr id="7" name="圖片 6">
            <a:extLst>
              <a:ext uri="{FF2B5EF4-FFF2-40B4-BE49-F238E27FC236}">
                <a16:creationId xmlns:a16="http://schemas.microsoft.com/office/drawing/2014/main" id="{5AE5A694-67CC-4A70-AF5F-0920A4FFED61}"/>
              </a:ext>
            </a:extLst>
          </p:cNvPr>
          <p:cNvPicPr>
            <a:picLocks noChangeAspect="1"/>
          </p:cNvPicPr>
          <p:nvPr/>
        </p:nvPicPr>
        <p:blipFill>
          <a:blip r:embed="rId3"/>
          <a:stretch>
            <a:fillRect/>
          </a:stretch>
        </p:blipFill>
        <p:spPr>
          <a:xfrm>
            <a:off x="1397905" y="2971800"/>
            <a:ext cx="3829050" cy="3562350"/>
          </a:xfrm>
          <a:prstGeom prst="rect">
            <a:avLst/>
          </a:prstGeom>
        </p:spPr>
      </p:pic>
      <p:pic>
        <p:nvPicPr>
          <p:cNvPr id="8" name="圖片 7">
            <a:extLst>
              <a:ext uri="{FF2B5EF4-FFF2-40B4-BE49-F238E27FC236}">
                <a16:creationId xmlns:a16="http://schemas.microsoft.com/office/drawing/2014/main" id="{6E896573-5646-4F20-AFB0-0F8FE653755B}"/>
              </a:ext>
            </a:extLst>
          </p:cNvPr>
          <p:cNvPicPr>
            <a:picLocks noChangeAspect="1"/>
          </p:cNvPicPr>
          <p:nvPr/>
        </p:nvPicPr>
        <p:blipFill>
          <a:blip r:embed="rId4"/>
          <a:stretch>
            <a:fillRect/>
          </a:stretch>
        </p:blipFill>
        <p:spPr>
          <a:xfrm>
            <a:off x="6067245" y="168235"/>
            <a:ext cx="4850110" cy="6858000"/>
          </a:xfrm>
          <a:prstGeom prst="rect">
            <a:avLst/>
          </a:prstGeom>
        </p:spPr>
      </p:pic>
      <p:sp>
        <p:nvSpPr>
          <p:cNvPr id="9" name="矩形 8">
            <a:extLst>
              <a:ext uri="{FF2B5EF4-FFF2-40B4-BE49-F238E27FC236}">
                <a16:creationId xmlns:a16="http://schemas.microsoft.com/office/drawing/2014/main" id="{945E0E79-7748-495B-95C5-4AC89618B577}"/>
              </a:ext>
            </a:extLst>
          </p:cNvPr>
          <p:cNvSpPr/>
          <p:nvPr/>
        </p:nvSpPr>
        <p:spPr>
          <a:xfrm>
            <a:off x="1697093" y="1447800"/>
            <a:ext cx="609600" cy="6096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6670E635-1C1E-432F-A387-DE3229520C8E}"/>
              </a:ext>
            </a:extLst>
          </p:cNvPr>
          <p:cNvSpPr txBox="1"/>
          <p:nvPr/>
        </p:nvSpPr>
        <p:spPr>
          <a:xfrm>
            <a:off x="1625176" y="1567934"/>
            <a:ext cx="766557" cy="369332"/>
          </a:xfrm>
          <a:prstGeom prst="rect">
            <a:avLst/>
          </a:prstGeom>
          <a:noFill/>
        </p:spPr>
        <p:txBody>
          <a:bodyPr wrap="none" rtlCol="0">
            <a:spAutoFit/>
          </a:bodyPr>
          <a:lstStyle/>
          <a:p>
            <a:r>
              <a:rPr lang="en-US" altLang="zh-TW" dirty="0"/>
              <a:t>A: 6x6</a:t>
            </a:r>
            <a:endParaRPr lang="zh-TW" altLang="en-US" dirty="0"/>
          </a:p>
        </p:txBody>
      </p:sp>
      <p:sp>
        <p:nvSpPr>
          <p:cNvPr id="13" name="矩形 12">
            <a:extLst>
              <a:ext uri="{FF2B5EF4-FFF2-40B4-BE49-F238E27FC236}">
                <a16:creationId xmlns:a16="http://schemas.microsoft.com/office/drawing/2014/main" id="{465EE513-351E-499F-8142-9007F2821D59}"/>
              </a:ext>
            </a:extLst>
          </p:cNvPr>
          <p:cNvSpPr/>
          <p:nvPr/>
        </p:nvSpPr>
        <p:spPr>
          <a:xfrm>
            <a:off x="2454810" y="1447800"/>
            <a:ext cx="609600" cy="6096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F0757E65-B6E9-468F-BF89-04AB3AD61200}"/>
              </a:ext>
            </a:extLst>
          </p:cNvPr>
          <p:cNvSpPr txBox="1"/>
          <p:nvPr/>
        </p:nvSpPr>
        <p:spPr>
          <a:xfrm>
            <a:off x="2382893" y="1567934"/>
            <a:ext cx="758541" cy="369332"/>
          </a:xfrm>
          <a:prstGeom prst="rect">
            <a:avLst/>
          </a:prstGeom>
          <a:noFill/>
        </p:spPr>
        <p:txBody>
          <a:bodyPr wrap="none" rtlCol="0">
            <a:spAutoFit/>
          </a:bodyPr>
          <a:lstStyle/>
          <a:p>
            <a:r>
              <a:rPr lang="en-US" altLang="zh-TW" dirty="0"/>
              <a:t>B: 6x6</a:t>
            </a:r>
            <a:endParaRPr lang="zh-TW" altLang="en-US" dirty="0"/>
          </a:p>
        </p:txBody>
      </p:sp>
      <p:sp>
        <p:nvSpPr>
          <p:cNvPr id="17" name="矩形 16">
            <a:extLst>
              <a:ext uri="{FF2B5EF4-FFF2-40B4-BE49-F238E27FC236}">
                <a16:creationId xmlns:a16="http://schemas.microsoft.com/office/drawing/2014/main" id="{AAF93411-EAA5-425C-A33A-2A77AB74A85F}"/>
              </a:ext>
            </a:extLst>
          </p:cNvPr>
          <p:cNvSpPr/>
          <p:nvPr/>
        </p:nvSpPr>
        <p:spPr>
          <a:xfrm>
            <a:off x="3220269" y="1447800"/>
            <a:ext cx="609600" cy="6096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C74969F3-A815-41A0-A8D8-652E717CAF75}"/>
              </a:ext>
            </a:extLst>
          </p:cNvPr>
          <p:cNvSpPr txBox="1"/>
          <p:nvPr/>
        </p:nvSpPr>
        <p:spPr>
          <a:xfrm>
            <a:off x="3148352" y="1567934"/>
            <a:ext cx="756938" cy="369332"/>
          </a:xfrm>
          <a:prstGeom prst="rect">
            <a:avLst/>
          </a:prstGeom>
          <a:noFill/>
        </p:spPr>
        <p:txBody>
          <a:bodyPr wrap="none" rtlCol="0">
            <a:spAutoFit/>
          </a:bodyPr>
          <a:lstStyle/>
          <a:p>
            <a:r>
              <a:rPr lang="en-US" altLang="zh-TW" dirty="0"/>
              <a:t>C: 6x6</a:t>
            </a:r>
            <a:endParaRPr lang="zh-TW" altLang="en-US" dirty="0"/>
          </a:p>
        </p:txBody>
      </p:sp>
      <p:sp>
        <p:nvSpPr>
          <p:cNvPr id="19" name="矩形 18">
            <a:extLst>
              <a:ext uri="{FF2B5EF4-FFF2-40B4-BE49-F238E27FC236}">
                <a16:creationId xmlns:a16="http://schemas.microsoft.com/office/drawing/2014/main" id="{543FE8CC-7327-4628-BE61-62446D20F110}"/>
              </a:ext>
            </a:extLst>
          </p:cNvPr>
          <p:cNvSpPr/>
          <p:nvPr/>
        </p:nvSpPr>
        <p:spPr>
          <a:xfrm>
            <a:off x="4440293" y="1727132"/>
            <a:ext cx="305578" cy="3302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3A83842-FD44-4E43-9354-3355450317C6}"/>
              </a:ext>
            </a:extLst>
          </p:cNvPr>
          <p:cNvSpPr txBox="1"/>
          <p:nvPr/>
        </p:nvSpPr>
        <p:spPr>
          <a:xfrm>
            <a:off x="4158512" y="1367885"/>
            <a:ext cx="870688" cy="369332"/>
          </a:xfrm>
          <a:prstGeom prst="rect">
            <a:avLst/>
          </a:prstGeom>
          <a:noFill/>
        </p:spPr>
        <p:txBody>
          <a:bodyPr wrap="none" rtlCol="0">
            <a:spAutoFit/>
          </a:bodyPr>
          <a:lstStyle/>
          <a:p>
            <a:r>
              <a:rPr lang="en-US" altLang="zh-TW" dirty="0"/>
              <a:t>SA: 3x3</a:t>
            </a:r>
            <a:endParaRPr lang="zh-TW" altLang="en-US" dirty="0"/>
          </a:p>
        </p:txBody>
      </p:sp>
      <p:sp>
        <p:nvSpPr>
          <p:cNvPr id="21" name="矩形 20">
            <a:extLst>
              <a:ext uri="{FF2B5EF4-FFF2-40B4-BE49-F238E27FC236}">
                <a16:creationId xmlns:a16="http://schemas.microsoft.com/office/drawing/2014/main" id="{B43BE547-D2D4-4EC6-BE8B-649B14D00873}"/>
              </a:ext>
            </a:extLst>
          </p:cNvPr>
          <p:cNvSpPr/>
          <p:nvPr/>
        </p:nvSpPr>
        <p:spPr>
          <a:xfrm>
            <a:off x="1524000" y="3276600"/>
            <a:ext cx="1150255" cy="443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FB7BDD25-9366-44D6-A357-1DA7283D13C0}"/>
              </a:ext>
            </a:extLst>
          </p:cNvPr>
          <p:cNvSpPr txBox="1"/>
          <p:nvPr/>
        </p:nvSpPr>
        <p:spPr>
          <a:xfrm>
            <a:off x="2700612" y="3308866"/>
            <a:ext cx="1485920" cy="369332"/>
          </a:xfrm>
          <a:prstGeom prst="rect">
            <a:avLst/>
          </a:prstGeom>
          <a:noFill/>
        </p:spPr>
        <p:txBody>
          <a:bodyPr wrap="none" rtlCol="0">
            <a:spAutoFit/>
          </a:bodyPr>
          <a:lstStyle/>
          <a:p>
            <a:r>
              <a:rPr lang="en-US" altLang="zh-TW" b="1" dirty="0">
                <a:solidFill>
                  <a:schemeClr val="bg1"/>
                </a:solidFill>
              </a:rPr>
              <a:t>Register in SA</a:t>
            </a:r>
            <a:endParaRPr lang="zh-TW" altLang="en-US" b="1" dirty="0">
              <a:solidFill>
                <a:schemeClr val="bg1"/>
              </a:solidFill>
            </a:endParaRPr>
          </a:p>
        </p:txBody>
      </p:sp>
      <p:sp>
        <p:nvSpPr>
          <p:cNvPr id="23" name="矩形 22">
            <a:extLst>
              <a:ext uri="{FF2B5EF4-FFF2-40B4-BE49-F238E27FC236}">
                <a16:creationId xmlns:a16="http://schemas.microsoft.com/office/drawing/2014/main" id="{921A36FD-E96C-4506-9A93-935B13918B4B}"/>
              </a:ext>
            </a:extLst>
          </p:cNvPr>
          <p:cNvSpPr/>
          <p:nvPr/>
        </p:nvSpPr>
        <p:spPr>
          <a:xfrm>
            <a:off x="1397905" y="4954326"/>
            <a:ext cx="2507385" cy="14464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223DA14A-C0C7-4293-96FE-391AE545F7B2}"/>
              </a:ext>
            </a:extLst>
          </p:cNvPr>
          <p:cNvSpPr txBox="1"/>
          <p:nvPr/>
        </p:nvSpPr>
        <p:spPr>
          <a:xfrm>
            <a:off x="3961455" y="5490115"/>
            <a:ext cx="803810" cy="369332"/>
          </a:xfrm>
          <a:prstGeom prst="rect">
            <a:avLst/>
          </a:prstGeom>
          <a:noFill/>
        </p:spPr>
        <p:txBody>
          <a:bodyPr wrap="none" rtlCol="0">
            <a:spAutoFit/>
          </a:bodyPr>
          <a:lstStyle/>
          <a:p>
            <a:r>
              <a:rPr lang="en-US" altLang="zh-TW" b="1" dirty="0">
                <a:solidFill>
                  <a:schemeClr val="bg1"/>
                </a:solidFill>
              </a:rPr>
              <a:t>SA Init</a:t>
            </a:r>
            <a:endParaRPr lang="zh-TW" altLang="en-US" b="1" dirty="0">
              <a:solidFill>
                <a:schemeClr val="bg1"/>
              </a:solidFill>
            </a:endParaRPr>
          </a:p>
        </p:txBody>
      </p:sp>
      <p:sp>
        <p:nvSpPr>
          <p:cNvPr id="25" name="矩形 24">
            <a:extLst>
              <a:ext uri="{FF2B5EF4-FFF2-40B4-BE49-F238E27FC236}">
                <a16:creationId xmlns:a16="http://schemas.microsoft.com/office/drawing/2014/main" id="{60316EBE-7C79-4012-A4D4-157B608DD825}"/>
              </a:ext>
            </a:extLst>
          </p:cNvPr>
          <p:cNvSpPr/>
          <p:nvPr/>
        </p:nvSpPr>
        <p:spPr>
          <a:xfrm>
            <a:off x="6073395" y="184051"/>
            <a:ext cx="2765805" cy="425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725B1079-D22B-4DCE-9284-97D2F8E26176}"/>
              </a:ext>
            </a:extLst>
          </p:cNvPr>
          <p:cNvSpPr txBox="1"/>
          <p:nvPr/>
        </p:nvSpPr>
        <p:spPr>
          <a:xfrm>
            <a:off x="8895365" y="249735"/>
            <a:ext cx="699230" cy="369332"/>
          </a:xfrm>
          <a:prstGeom prst="rect">
            <a:avLst/>
          </a:prstGeom>
          <a:noFill/>
        </p:spPr>
        <p:txBody>
          <a:bodyPr wrap="none" rtlCol="0">
            <a:spAutoFit/>
          </a:bodyPr>
          <a:lstStyle/>
          <a:p>
            <a:r>
              <a:rPr lang="en-US" altLang="zh-TW" b="1" dirty="0">
                <a:solidFill>
                  <a:schemeClr val="bg1"/>
                </a:solidFill>
              </a:rPr>
              <a:t>Tiling</a:t>
            </a:r>
            <a:endParaRPr lang="zh-TW" altLang="en-US" b="1" dirty="0">
              <a:solidFill>
                <a:schemeClr val="bg1"/>
              </a:solidFill>
            </a:endParaRPr>
          </a:p>
        </p:txBody>
      </p:sp>
      <p:sp>
        <p:nvSpPr>
          <p:cNvPr id="27" name="矩形 26">
            <a:extLst>
              <a:ext uri="{FF2B5EF4-FFF2-40B4-BE49-F238E27FC236}">
                <a16:creationId xmlns:a16="http://schemas.microsoft.com/office/drawing/2014/main" id="{8C0C1758-F59A-4759-A350-9F11272EF0A9}"/>
              </a:ext>
            </a:extLst>
          </p:cNvPr>
          <p:cNvSpPr/>
          <p:nvPr/>
        </p:nvSpPr>
        <p:spPr>
          <a:xfrm>
            <a:off x="6629400" y="691419"/>
            <a:ext cx="3048000" cy="222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54EA9BF5-4576-41FB-A9EB-52334A157298}"/>
              </a:ext>
            </a:extLst>
          </p:cNvPr>
          <p:cNvSpPr txBox="1"/>
          <p:nvPr/>
        </p:nvSpPr>
        <p:spPr>
          <a:xfrm>
            <a:off x="9694544" y="603404"/>
            <a:ext cx="699230" cy="369332"/>
          </a:xfrm>
          <a:prstGeom prst="rect">
            <a:avLst/>
          </a:prstGeom>
          <a:noFill/>
        </p:spPr>
        <p:txBody>
          <a:bodyPr wrap="none" rtlCol="0">
            <a:spAutoFit/>
          </a:bodyPr>
          <a:lstStyle/>
          <a:p>
            <a:r>
              <a:rPr lang="en-US" altLang="zh-TW" b="1" dirty="0">
                <a:solidFill>
                  <a:schemeClr val="bg1"/>
                </a:solidFill>
              </a:rPr>
              <a:t>Tiling</a:t>
            </a:r>
            <a:endParaRPr lang="zh-TW" altLang="en-US" b="1" dirty="0">
              <a:solidFill>
                <a:schemeClr val="bg1"/>
              </a:solidFill>
            </a:endParaRPr>
          </a:p>
        </p:txBody>
      </p:sp>
      <p:sp>
        <p:nvSpPr>
          <p:cNvPr id="29" name="矩形 28">
            <a:extLst>
              <a:ext uri="{FF2B5EF4-FFF2-40B4-BE49-F238E27FC236}">
                <a16:creationId xmlns:a16="http://schemas.microsoft.com/office/drawing/2014/main" id="{147D4E0E-AD60-48D6-9871-ECF55A22650F}"/>
              </a:ext>
            </a:extLst>
          </p:cNvPr>
          <p:cNvSpPr/>
          <p:nvPr/>
        </p:nvSpPr>
        <p:spPr>
          <a:xfrm>
            <a:off x="6634895" y="1224349"/>
            <a:ext cx="2509105" cy="1290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23A82F4E-7AEA-4E41-874F-BC499A43614E}"/>
              </a:ext>
            </a:extLst>
          </p:cNvPr>
          <p:cNvSpPr txBox="1"/>
          <p:nvPr/>
        </p:nvSpPr>
        <p:spPr>
          <a:xfrm>
            <a:off x="9123307" y="1522877"/>
            <a:ext cx="1618456" cy="646331"/>
          </a:xfrm>
          <a:prstGeom prst="rect">
            <a:avLst/>
          </a:prstGeom>
          <a:noFill/>
        </p:spPr>
        <p:txBody>
          <a:bodyPr wrap="none" rtlCol="0">
            <a:spAutoFit/>
          </a:bodyPr>
          <a:lstStyle/>
          <a:p>
            <a:r>
              <a:rPr lang="en-US" altLang="zh-TW" b="1" dirty="0">
                <a:solidFill>
                  <a:schemeClr val="bg1"/>
                </a:solidFill>
              </a:rPr>
              <a:t>Propagating in </a:t>
            </a:r>
            <a:br>
              <a:rPr lang="en-US" altLang="zh-TW" b="1" dirty="0">
                <a:solidFill>
                  <a:schemeClr val="bg1"/>
                </a:solidFill>
              </a:rPr>
            </a:br>
            <a:r>
              <a:rPr lang="en-US" altLang="zh-TW" b="1" dirty="0">
                <a:solidFill>
                  <a:schemeClr val="bg1"/>
                </a:solidFill>
              </a:rPr>
              <a:t>SA</a:t>
            </a:r>
            <a:endParaRPr lang="zh-TW" altLang="en-US" b="1" dirty="0">
              <a:solidFill>
                <a:schemeClr val="bg1"/>
              </a:solidFill>
            </a:endParaRPr>
          </a:p>
        </p:txBody>
      </p:sp>
      <p:sp>
        <p:nvSpPr>
          <p:cNvPr id="31" name="矩形 30">
            <a:extLst>
              <a:ext uri="{FF2B5EF4-FFF2-40B4-BE49-F238E27FC236}">
                <a16:creationId xmlns:a16="http://schemas.microsoft.com/office/drawing/2014/main" id="{E4F17BA3-C89D-41B3-A7E3-0BDF2432BBD1}"/>
              </a:ext>
            </a:extLst>
          </p:cNvPr>
          <p:cNvSpPr/>
          <p:nvPr/>
        </p:nvSpPr>
        <p:spPr>
          <a:xfrm>
            <a:off x="6600772" y="2971800"/>
            <a:ext cx="2890616" cy="2362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CF6F94CB-4C26-4BFE-9F08-99EBB5A26948}"/>
              </a:ext>
            </a:extLst>
          </p:cNvPr>
          <p:cNvSpPr txBox="1"/>
          <p:nvPr/>
        </p:nvSpPr>
        <p:spPr>
          <a:xfrm>
            <a:off x="9471130" y="3738446"/>
            <a:ext cx="1306961" cy="1200329"/>
          </a:xfrm>
          <a:prstGeom prst="rect">
            <a:avLst/>
          </a:prstGeom>
          <a:noFill/>
        </p:spPr>
        <p:txBody>
          <a:bodyPr wrap="none" rtlCol="0">
            <a:spAutoFit/>
          </a:bodyPr>
          <a:lstStyle/>
          <a:p>
            <a:r>
              <a:rPr lang="en-US" altLang="zh-TW" b="1" dirty="0">
                <a:solidFill>
                  <a:schemeClr val="bg1"/>
                </a:solidFill>
              </a:rPr>
              <a:t>Input new </a:t>
            </a:r>
            <a:br>
              <a:rPr lang="en-US" altLang="zh-TW" b="1" dirty="0">
                <a:solidFill>
                  <a:schemeClr val="bg1"/>
                </a:solidFill>
              </a:rPr>
            </a:br>
            <a:r>
              <a:rPr lang="en-US" altLang="zh-TW" b="1" dirty="0">
                <a:solidFill>
                  <a:schemeClr val="bg1"/>
                </a:solidFill>
              </a:rPr>
              <a:t>values from</a:t>
            </a:r>
            <a:br>
              <a:rPr lang="en-US" altLang="zh-TW" b="1" dirty="0">
                <a:solidFill>
                  <a:schemeClr val="bg1"/>
                </a:solidFill>
              </a:rPr>
            </a:br>
            <a:r>
              <a:rPr lang="en-US" altLang="zh-TW" b="1" dirty="0">
                <a:solidFill>
                  <a:schemeClr val="bg1"/>
                </a:solidFill>
              </a:rPr>
              <a:t>the original</a:t>
            </a:r>
            <a:br>
              <a:rPr lang="en-US" altLang="zh-TW" b="1" dirty="0">
                <a:solidFill>
                  <a:schemeClr val="bg1"/>
                </a:solidFill>
              </a:rPr>
            </a:br>
            <a:r>
              <a:rPr lang="en-US" altLang="zh-TW" b="1" dirty="0">
                <a:solidFill>
                  <a:schemeClr val="bg1"/>
                </a:solidFill>
              </a:rPr>
              <a:t>array</a:t>
            </a:r>
            <a:endParaRPr lang="zh-TW" altLang="en-US" b="1" dirty="0">
              <a:solidFill>
                <a:schemeClr val="bg1"/>
              </a:solidFill>
            </a:endParaRPr>
          </a:p>
        </p:txBody>
      </p:sp>
      <p:sp>
        <p:nvSpPr>
          <p:cNvPr id="33" name="矩形 32">
            <a:extLst>
              <a:ext uri="{FF2B5EF4-FFF2-40B4-BE49-F238E27FC236}">
                <a16:creationId xmlns:a16="http://schemas.microsoft.com/office/drawing/2014/main" id="{5CEDAA66-D706-4F88-8B36-7B83797008F1}"/>
              </a:ext>
            </a:extLst>
          </p:cNvPr>
          <p:cNvSpPr/>
          <p:nvPr/>
        </p:nvSpPr>
        <p:spPr>
          <a:xfrm>
            <a:off x="6670403" y="5791200"/>
            <a:ext cx="4246951" cy="723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F701CDFF-81E4-41BE-8B60-F20E3462B23D}"/>
              </a:ext>
            </a:extLst>
          </p:cNvPr>
          <p:cNvSpPr txBox="1"/>
          <p:nvPr/>
        </p:nvSpPr>
        <p:spPr>
          <a:xfrm>
            <a:off x="7179536" y="5448985"/>
            <a:ext cx="3737818" cy="369332"/>
          </a:xfrm>
          <a:prstGeom prst="rect">
            <a:avLst/>
          </a:prstGeom>
          <a:noFill/>
        </p:spPr>
        <p:txBody>
          <a:bodyPr wrap="none" rtlCol="0">
            <a:spAutoFit/>
          </a:bodyPr>
          <a:lstStyle/>
          <a:p>
            <a:r>
              <a:rPr lang="en-US" altLang="zh-TW" b="1" dirty="0">
                <a:solidFill>
                  <a:schemeClr val="bg1"/>
                </a:solidFill>
              </a:rPr>
              <a:t>Parallel calculation and accumulation</a:t>
            </a:r>
            <a:endParaRPr lang="zh-TW" altLang="en-US" b="1" dirty="0">
              <a:solidFill>
                <a:schemeClr val="bg1"/>
              </a:solidFill>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B30E97C-8625-B755-B8B9-41F4E9E9644E}"/>
                  </a:ext>
                </a:extLst>
              </p14:cNvPr>
              <p14:cNvContentPartPr/>
              <p14:nvPr/>
            </p14:nvContentPartPr>
            <p14:xfrm>
              <a:off x="1295640" y="90000"/>
              <a:ext cx="10196640" cy="6661080"/>
            </p14:xfrm>
          </p:contentPart>
        </mc:Choice>
        <mc:Fallback>
          <p:pic>
            <p:nvPicPr>
              <p:cNvPr id="3" name="Ink 2">
                <a:extLst>
                  <a:ext uri="{FF2B5EF4-FFF2-40B4-BE49-F238E27FC236}">
                    <a16:creationId xmlns:a16="http://schemas.microsoft.com/office/drawing/2014/main" id="{3B30E97C-8625-B755-B8B9-41F4E9E9644E}"/>
                  </a:ext>
                </a:extLst>
              </p:cNvPr>
              <p:cNvPicPr/>
              <p:nvPr/>
            </p:nvPicPr>
            <p:blipFill>
              <a:blip r:embed="rId6"/>
              <a:stretch>
                <a:fillRect/>
              </a:stretch>
            </p:blipFill>
            <p:spPr>
              <a:xfrm>
                <a:off x="1286280" y="80640"/>
                <a:ext cx="10215360" cy="6679800"/>
              </a:xfrm>
              <a:prstGeom prst="rect">
                <a:avLst/>
              </a:prstGeom>
            </p:spPr>
          </p:pic>
        </mc:Fallback>
      </mc:AlternateContent>
    </p:spTree>
    <p:extLst>
      <p:ext uri="{BB962C8B-B14F-4D97-AF65-F5344CB8AC3E}">
        <p14:creationId xmlns:p14="http://schemas.microsoft.com/office/powerpoint/2010/main" val="9169312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16CAC3-1471-457E-B677-C879F20E303D}"/>
              </a:ext>
            </a:extLst>
          </p:cNvPr>
          <p:cNvSpPr>
            <a:spLocks noGrp="1"/>
          </p:cNvSpPr>
          <p:nvPr>
            <p:ph type="title"/>
          </p:nvPr>
        </p:nvSpPr>
        <p:spPr/>
        <p:txBody>
          <a:bodyPr/>
          <a:lstStyle/>
          <a:p>
            <a:r>
              <a:rPr lang="en-US" altLang="zh-TW" dirty="0"/>
              <a:t>Tiling</a:t>
            </a:r>
            <a:endParaRPr lang="zh-TW" altLang="en-US" dirty="0"/>
          </a:p>
        </p:txBody>
      </p:sp>
      <p:sp>
        <p:nvSpPr>
          <p:cNvPr id="3" name="內容版面配置區 2">
            <a:extLst>
              <a:ext uri="{FF2B5EF4-FFF2-40B4-BE49-F238E27FC236}">
                <a16:creationId xmlns:a16="http://schemas.microsoft.com/office/drawing/2014/main" id="{3A50FC62-E5D3-4A88-994E-AC62549D96F0}"/>
              </a:ext>
            </a:extLst>
          </p:cNvPr>
          <p:cNvSpPr>
            <a:spLocks noGrp="1"/>
          </p:cNvSpPr>
          <p:nvPr>
            <p:ph idx="1"/>
          </p:nvPr>
        </p:nvSpPr>
        <p:spPr/>
        <p:txBody>
          <a:bodyPr/>
          <a:lstStyle/>
          <a:p>
            <a:endParaRPr lang="zh-TW" altLang="en-US" dirty="0"/>
          </a:p>
        </p:txBody>
      </p:sp>
      <p:sp>
        <p:nvSpPr>
          <p:cNvPr id="4" name="矩形 3">
            <a:extLst>
              <a:ext uri="{FF2B5EF4-FFF2-40B4-BE49-F238E27FC236}">
                <a16:creationId xmlns:a16="http://schemas.microsoft.com/office/drawing/2014/main" id="{8FC9B06E-5E53-4EDA-A68A-96D67BC4366E}"/>
              </a:ext>
            </a:extLst>
          </p:cNvPr>
          <p:cNvSpPr/>
          <p:nvPr/>
        </p:nvSpPr>
        <p:spPr>
          <a:xfrm>
            <a:off x="1354346" y="2743200"/>
            <a:ext cx="1769853" cy="16764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BFFC4823-5B90-4C9C-AA81-6A87C1194590}"/>
              </a:ext>
            </a:extLst>
          </p:cNvPr>
          <p:cNvSpPr/>
          <p:nvPr/>
        </p:nvSpPr>
        <p:spPr>
          <a:xfrm>
            <a:off x="4630947" y="2743200"/>
            <a:ext cx="1769853" cy="16764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8EE6447-1490-404E-999A-5CDFAA80E861}"/>
              </a:ext>
            </a:extLst>
          </p:cNvPr>
          <p:cNvSpPr/>
          <p:nvPr/>
        </p:nvSpPr>
        <p:spPr>
          <a:xfrm>
            <a:off x="7239000" y="2747667"/>
            <a:ext cx="1769853" cy="16764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D6650009-CE17-4818-A89D-E87C40960426}"/>
              </a:ext>
            </a:extLst>
          </p:cNvPr>
          <p:cNvSpPr txBox="1"/>
          <p:nvPr/>
        </p:nvSpPr>
        <p:spPr>
          <a:xfrm>
            <a:off x="2053965" y="2281535"/>
            <a:ext cx="370614" cy="461665"/>
          </a:xfrm>
          <a:prstGeom prst="rect">
            <a:avLst/>
          </a:prstGeom>
          <a:noFill/>
        </p:spPr>
        <p:txBody>
          <a:bodyPr wrap="none" rtlCol="0">
            <a:spAutoFit/>
          </a:bodyPr>
          <a:lstStyle/>
          <a:p>
            <a:r>
              <a:rPr lang="en-US" altLang="zh-TW" sz="2400" b="1" dirty="0"/>
              <a:t>A</a:t>
            </a:r>
            <a:endParaRPr lang="zh-TW" altLang="en-US" b="1" dirty="0"/>
          </a:p>
        </p:txBody>
      </p:sp>
      <p:sp>
        <p:nvSpPr>
          <p:cNvPr id="9" name="文字方塊 8">
            <a:extLst>
              <a:ext uri="{FF2B5EF4-FFF2-40B4-BE49-F238E27FC236}">
                <a16:creationId xmlns:a16="http://schemas.microsoft.com/office/drawing/2014/main" id="{2EC5FE3C-69E0-4582-A666-03F1473EE617}"/>
              </a:ext>
            </a:extLst>
          </p:cNvPr>
          <p:cNvSpPr txBox="1"/>
          <p:nvPr/>
        </p:nvSpPr>
        <p:spPr>
          <a:xfrm>
            <a:off x="5330566" y="2281534"/>
            <a:ext cx="370614" cy="461665"/>
          </a:xfrm>
          <a:prstGeom prst="rect">
            <a:avLst/>
          </a:prstGeom>
          <a:noFill/>
        </p:spPr>
        <p:txBody>
          <a:bodyPr wrap="none" rtlCol="0">
            <a:spAutoFit/>
          </a:bodyPr>
          <a:lstStyle/>
          <a:p>
            <a:r>
              <a:rPr lang="en-US" altLang="zh-TW" sz="2400" b="1" dirty="0"/>
              <a:t>B</a:t>
            </a:r>
            <a:endParaRPr lang="zh-TW" altLang="en-US" b="1" dirty="0"/>
          </a:p>
        </p:txBody>
      </p:sp>
      <p:sp>
        <p:nvSpPr>
          <p:cNvPr id="10" name="文字方塊 9">
            <a:extLst>
              <a:ext uri="{FF2B5EF4-FFF2-40B4-BE49-F238E27FC236}">
                <a16:creationId xmlns:a16="http://schemas.microsoft.com/office/drawing/2014/main" id="{D748F44F-6FC6-4CB6-B2A6-30DC66F6A495}"/>
              </a:ext>
            </a:extLst>
          </p:cNvPr>
          <p:cNvSpPr txBox="1"/>
          <p:nvPr/>
        </p:nvSpPr>
        <p:spPr>
          <a:xfrm>
            <a:off x="7938619" y="2286000"/>
            <a:ext cx="348172" cy="461665"/>
          </a:xfrm>
          <a:prstGeom prst="rect">
            <a:avLst/>
          </a:prstGeom>
          <a:noFill/>
        </p:spPr>
        <p:txBody>
          <a:bodyPr wrap="none" rtlCol="0">
            <a:spAutoFit/>
          </a:bodyPr>
          <a:lstStyle/>
          <a:p>
            <a:r>
              <a:rPr lang="en-US" altLang="zh-TW" sz="2400" b="1" dirty="0"/>
              <a:t>C</a:t>
            </a:r>
            <a:endParaRPr lang="zh-TW" altLang="en-US" b="1" dirty="0"/>
          </a:p>
        </p:txBody>
      </p:sp>
      <p:grpSp>
        <p:nvGrpSpPr>
          <p:cNvPr id="13" name="群組 12">
            <a:extLst>
              <a:ext uri="{FF2B5EF4-FFF2-40B4-BE49-F238E27FC236}">
                <a16:creationId xmlns:a16="http://schemas.microsoft.com/office/drawing/2014/main" id="{9A0510FF-9EC0-4965-89F6-C1DA22A5FB5B}"/>
              </a:ext>
            </a:extLst>
          </p:cNvPr>
          <p:cNvGrpSpPr/>
          <p:nvPr/>
        </p:nvGrpSpPr>
        <p:grpSpPr>
          <a:xfrm>
            <a:off x="3515264" y="2743200"/>
            <a:ext cx="751936" cy="1255931"/>
            <a:chOff x="3276600" y="2743200"/>
            <a:chExt cx="751936" cy="1255931"/>
          </a:xfrm>
        </p:grpSpPr>
        <p:sp>
          <p:nvSpPr>
            <p:cNvPr id="7" name="文字方塊 6">
              <a:extLst>
                <a:ext uri="{FF2B5EF4-FFF2-40B4-BE49-F238E27FC236}">
                  <a16:creationId xmlns:a16="http://schemas.microsoft.com/office/drawing/2014/main" id="{BCC98CEA-A179-4651-93DD-99EA710B7BAB}"/>
                </a:ext>
              </a:extLst>
            </p:cNvPr>
            <p:cNvSpPr txBox="1"/>
            <p:nvPr/>
          </p:nvSpPr>
          <p:spPr>
            <a:xfrm>
              <a:off x="3472304" y="3352800"/>
              <a:ext cx="413896" cy="646331"/>
            </a:xfrm>
            <a:prstGeom prst="rect">
              <a:avLst/>
            </a:prstGeom>
            <a:noFill/>
          </p:spPr>
          <p:txBody>
            <a:bodyPr wrap="none" rtlCol="0">
              <a:spAutoFit/>
            </a:bodyPr>
            <a:lstStyle/>
            <a:p>
              <a:r>
                <a:rPr lang="en-US" altLang="zh-TW" sz="3600" dirty="0"/>
                <a:t>*</a:t>
              </a:r>
              <a:endParaRPr lang="zh-TW" altLang="en-US" sz="3600" dirty="0"/>
            </a:p>
          </p:txBody>
        </p:sp>
        <p:sp>
          <p:nvSpPr>
            <p:cNvPr id="11" name="矩形 10">
              <a:extLst>
                <a:ext uri="{FF2B5EF4-FFF2-40B4-BE49-F238E27FC236}">
                  <a16:creationId xmlns:a16="http://schemas.microsoft.com/office/drawing/2014/main" id="{648AD2B8-7CBB-4893-8991-9B7D320DF683}"/>
                </a:ext>
              </a:extLst>
            </p:cNvPr>
            <p:cNvSpPr/>
            <p:nvPr/>
          </p:nvSpPr>
          <p:spPr>
            <a:xfrm>
              <a:off x="3276600" y="3201990"/>
              <a:ext cx="751936" cy="7548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1B4BC3EB-A101-4BA0-A294-A48AB7D3594E}"/>
                </a:ext>
              </a:extLst>
            </p:cNvPr>
            <p:cNvSpPr txBox="1"/>
            <p:nvPr/>
          </p:nvSpPr>
          <p:spPr>
            <a:xfrm>
              <a:off x="3396216" y="2743200"/>
              <a:ext cx="512704" cy="461665"/>
            </a:xfrm>
            <a:prstGeom prst="rect">
              <a:avLst/>
            </a:prstGeom>
            <a:noFill/>
          </p:spPr>
          <p:txBody>
            <a:bodyPr wrap="none" rtlCol="0">
              <a:spAutoFit/>
            </a:bodyPr>
            <a:lstStyle/>
            <a:p>
              <a:r>
                <a:rPr lang="en-US" altLang="zh-TW" sz="2400" b="1" dirty="0"/>
                <a:t>SA</a:t>
              </a:r>
              <a:endParaRPr lang="zh-TW" altLang="en-US" b="1" dirty="0"/>
            </a:p>
          </p:txBody>
        </p:sp>
      </p:grpSp>
      <p:sp>
        <p:nvSpPr>
          <p:cNvPr id="14" name="文字方塊 13">
            <a:extLst>
              <a:ext uri="{FF2B5EF4-FFF2-40B4-BE49-F238E27FC236}">
                <a16:creationId xmlns:a16="http://schemas.microsoft.com/office/drawing/2014/main" id="{200D4388-2132-4013-9AA1-C1EFA2794E5A}"/>
              </a:ext>
            </a:extLst>
          </p:cNvPr>
          <p:cNvSpPr txBox="1"/>
          <p:nvPr/>
        </p:nvSpPr>
        <p:spPr>
          <a:xfrm>
            <a:off x="6612952" y="3262701"/>
            <a:ext cx="413896" cy="646331"/>
          </a:xfrm>
          <a:prstGeom prst="rect">
            <a:avLst/>
          </a:prstGeom>
          <a:noFill/>
        </p:spPr>
        <p:txBody>
          <a:bodyPr wrap="none" rtlCol="0">
            <a:spAutoFit/>
          </a:bodyPr>
          <a:lstStyle/>
          <a:p>
            <a:r>
              <a:rPr lang="en-US" altLang="zh-TW" sz="3600" dirty="0"/>
              <a:t>=</a:t>
            </a:r>
            <a:endParaRPr lang="zh-TW" altLang="en-US" sz="3600" dirty="0"/>
          </a:p>
        </p:txBody>
      </p:sp>
      <p:sp>
        <p:nvSpPr>
          <p:cNvPr id="15" name="矩形 14">
            <a:extLst>
              <a:ext uri="{FF2B5EF4-FFF2-40B4-BE49-F238E27FC236}">
                <a16:creationId xmlns:a16="http://schemas.microsoft.com/office/drawing/2014/main" id="{155DF44F-71BD-4CF6-80B6-1F0A465794DC}"/>
              </a:ext>
            </a:extLst>
          </p:cNvPr>
          <p:cNvSpPr/>
          <p:nvPr/>
        </p:nvSpPr>
        <p:spPr>
          <a:xfrm>
            <a:off x="1354346" y="2743199"/>
            <a:ext cx="1769853" cy="84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66BC416-BC76-47EA-A493-5DC92B9EB725}"/>
              </a:ext>
            </a:extLst>
          </p:cNvPr>
          <p:cNvSpPr/>
          <p:nvPr/>
        </p:nvSpPr>
        <p:spPr>
          <a:xfrm>
            <a:off x="4629111" y="2745369"/>
            <a:ext cx="933489" cy="1674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CE50C6D0-CD94-4828-A7DB-AB131D599D1D}"/>
              </a:ext>
            </a:extLst>
          </p:cNvPr>
          <p:cNvSpPr/>
          <p:nvPr/>
        </p:nvSpPr>
        <p:spPr>
          <a:xfrm>
            <a:off x="7238120" y="2755511"/>
            <a:ext cx="933489" cy="837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8A0707CE-5D3C-4877-9582-1F369FE1843A}"/>
              </a:ext>
            </a:extLst>
          </p:cNvPr>
          <p:cNvSpPr/>
          <p:nvPr/>
        </p:nvSpPr>
        <p:spPr>
          <a:xfrm>
            <a:off x="1349624" y="2740904"/>
            <a:ext cx="1769853" cy="84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BC0B9302-D2A6-4EB5-9208-3F2E6B994B55}"/>
              </a:ext>
            </a:extLst>
          </p:cNvPr>
          <p:cNvSpPr/>
          <p:nvPr/>
        </p:nvSpPr>
        <p:spPr>
          <a:xfrm>
            <a:off x="5557334" y="2742278"/>
            <a:ext cx="827690" cy="1674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B268CBC5-DBE7-410A-A3F0-BC4BB386632A}"/>
              </a:ext>
            </a:extLst>
          </p:cNvPr>
          <p:cNvSpPr/>
          <p:nvPr/>
        </p:nvSpPr>
        <p:spPr>
          <a:xfrm>
            <a:off x="8171609" y="2762966"/>
            <a:ext cx="823304" cy="837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A97A06B9-ED1C-4C53-AE4C-64254C5D65ED}"/>
              </a:ext>
            </a:extLst>
          </p:cNvPr>
          <p:cNvSpPr/>
          <p:nvPr/>
        </p:nvSpPr>
        <p:spPr>
          <a:xfrm>
            <a:off x="1349624" y="3585086"/>
            <a:ext cx="1769853" cy="84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DE565415-9217-4C18-98D3-E8AC295AD670}"/>
              </a:ext>
            </a:extLst>
          </p:cNvPr>
          <p:cNvSpPr/>
          <p:nvPr/>
        </p:nvSpPr>
        <p:spPr>
          <a:xfrm>
            <a:off x="4629111" y="2734554"/>
            <a:ext cx="933488" cy="1674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37067DC-775C-439C-857B-77B653459B02}"/>
              </a:ext>
            </a:extLst>
          </p:cNvPr>
          <p:cNvSpPr/>
          <p:nvPr/>
        </p:nvSpPr>
        <p:spPr>
          <a:xfrm>
            <a:off x="7253895" y="3594795"/>
            <a:ext cx="917713" cy="837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6EF08D83-B46C-4522-A795-D943888DEBD7}"/>
              </a:ext>
            </a:extLst>
          </p:cNvPr>
          <p:cNvSpPr/>
          <p:nvPr/>
        </p:nvSpPr>
        <p:spPr>
          <a:xfrm>
            <a:off x="1349624" y="3571669"/>
            <a:ext cx="1769853" cy="840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D6BE20E-A06E-41A9-90D4-08EA09F7572C}"/>
              </a:ext>
            </a:extLst>
          </p:cNvPr>
          <p:cNvSpPr/>
          <p:nvPr/>
        </p:nvSpPr>
        <p:spPr>
          <a:xfrm>
            <a:off x="5557334" y="2755511"/>
            <a:ext cx="827690" cy="1674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CBFBB1F9-86C1-47ED-8B42-35E2B491B0EA}"/>
              </a:ext>
            </a:extLst>
          </p:cNvPr>
          <p:cNvSpPr/>
          <p:nvPr/>
        </p:nvSpPr>
        <p:spPr>
          <a:xfrm>
            <a:off x="8181163" y="3600082"/>
            <a:ext cx="827690" cy="837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8234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938830376"/>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r=0</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755335" cy="461665"/>
          </a:xfrm>
          <a:prstGeom prst="rect">
            <a:avLst/>
          </a:prstGeom>
          <a:noFill/>
        </p:spPr>
        <p:txBody>
          <a:bodyPr wrap="none" rtlCol="0">
            <a:spAutoFit/>
          </a:bodyPr>
          <a:lstStyle/>
          <a:p>
            <a:r>
              <a:rPr lang="en-US" altLang="zh-TW" sz="2400" dirty="0"/>
              <a:t>Shift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6" y="2553563"/>
            <a:ext cx="2443469" cy="11040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A00</a:t>
            </a:r>
            <a:endParaRPr lang="zh-TW" altLang="en-US" dirty="0"/>
          </a:p>
        </p:txBody>
      </p:sp>
      <p:sp>
        <p:nvSpPr>
          <p:cNvPr id="15" name="文字方塊 14">
            <a:extLst>
              <a:ext uri="{FF2B5EF4-FFF2-40B4-BE49-F238E27FC236}">
                <a16:creationId xmlns:a16="http://schemas.microsoft.com/office/drawing/2014/main" id="{7E6B2611-36D2-4880-B26A-454C03D7A3FA}"/>
              </a:ext>
            </a:extLst>
          </p:cNvPr>
          <p:cNvSpPr txBox="1"/>
          <p:nvPr/>
        </p:nvSpPr>
        <p:spPr>
          <a:xfrm>
            <a:off x="3234944" y="2184231"/>
            <a:ext cx="301686" cy="369332"/>
          </a:xfrm>
          <a:prstGeom prst="rect">
            <a:avLst/>
          </a:prstGeom>
          <a:noFill/>
        </p:spPr>
        <p:txBody>
          <a:bodyPr wrap="none" rtlCol="0">
            <a:spAutoFit/>
          </a:bodyPr>
          <a:lstStyle/>
          <a:p>
            <a:r>
              <a:rPr lang="en-US" altLang="zh-TW" dirty="0"/>
              <a:t>0</a:t>
            </a:r>
            <a:endParaRPr lang="zh-TW" altLang="en-US" dirty="0"/>
          </a:p>
        </p:txBody>
      </p:sp>
      <p:sp>
        <p:nvSpPr>
          <p:cNvPr id="16" name="文字方塊 15">
            <a:extLst>
              <a:ext uri="{FF2B5EF4-FFF2-40B4-BE49-F238E27FC236}">
                <a16:creationId xmlns:a16="http://schemas.microsoft.com/office/drawing/2014/main" id="{8905117C-4CF1-469A-B4B8-052548BABCAD}"/>
              </a:ext>
            </a:extLst>
          </p:cNvPr>
          <p:cNvSpPr txBox="1"/>
          <p:nvPr/>
        </p:nvSpPr>
        <p:spPr>
          <a:xfrm>
            <a:off x="3234944" y="2634856"/>
            <a:ext cx="301686" cy="369332"/>
          </a:xfrm>
          <a:prstGeom prst="rect">
            <a:avLst/>
          </a:prstGeom>
          <a:noFill/>
        </p:spPr>
        <p:txBody>
          <a:bodyPr wrap="none" rtlCol="0">
            <a:spAutoFit/>
          </a:bodyPr>
          <a:lstStyle/>
          <a:p>
            <a:r>
              <a:rPr lang="en-US" altLang="zh-TW" dirty="0"/>
              <a:t>0</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A01</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A10</a:t>
            </a:r>
            <a:endParaRPr lang="zh-TW" altLang="en-US" dirty="0"/>
          </a:p>
        </p:txBody>
      </p:sp>
      <p:sp>
        <p:nvSpPr>
          <p:cNvPr id="19" name="文字方塊 18">
            <a:extLst>
              <a:ext uri="{FF2B5EF4-FFF2-40B4-BE49-F238E27FC236}">
                <a16:creationId xmlns:a16="http://schemas.microsoft.com/office/drawing/2014/main" id="{D7A68F7E-81AF-48BB-838A-68341BEA79D6}"/>
              </a:ext>
            </a:extLst>
          </p:cNvPr>
          <p:cNvSpPr txBox="1"/>
          <p:nvPr/>
        </p:nvSpPr>
        <p:spPr>
          <a:xfrm>
            <a:off x="2695890" y="2634856"/>
            <a:ext cx="301686" cy="369332"/>
          </a:xfrm>
          <a:prstGeom prst="rect">
            <a:avLst/>
          </a:prstGeom>
          <a:noFill/>
        </p:spPr>
        <p:txBody>
          <a:bodyPr wrap="none" rtlCol="0">
            <a:spAutoFit/>
          </a:bodyPr>
          <a:lstStyle/>
          <a:p>
            <a:r>
              <a:rPr lang="en-US" altLang="zh-TW" dirty="0"/>
              <a:t>0</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A02</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A11</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A20</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B00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B10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B20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B01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B11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B02</a:t>
            </a:r>
            <a:endParaRPr lang="zh-TW" altLang="en-US" dirty="0"/>
          </a:p>
        </p:txBody>
      </p:sp>
      <p:sp>
        <p:nvSpPr>
          <p:cNvPr id="32" name="文字方塊 31">
            <a:extLst>
              <a:ext uri="{FF2B5EF4-FFF2-40B4-BE49-F238E27FC236}">
                <a16:creationId xmlns:a16="http://schemas.microsoft.com/office/drawing/2014/main" id="{7B59DAAA-BA95-42C8-9DBD-832A2B8414E4}"/>
              </a:ext>
            </a:extLst>
          </p:cNvPr>
          <p:cNvSpPr txBox="1"/>
          <p:nvPr/>
        </p:nvSpPr>
        <p:spPr>
          <a:xfrm>
            <a:off x="6967630" y="1240268"/>
            <a:ext cx="301686" cy="369332"/>
          </a:xfrm>
          <a:prstGeom prst="rect">
            <a:avLst/>
          </a:prstGeom>
          <a:noFill/>
        </p:spPr>
        <p:txBody>
          <a:bodyPr wrap="none" rtlCol="0">
            <a:spAutoFit/>
          </a:bodyPr>
          <a:lstStyle/>
          <a:p>
            <a:r>
              <a:rPr lang="en-US" altLang="zh-TW" dirty="0"/>
              <a:t>0</a:t>
            </a:r>
            <a:endParaRPr lang="zh-TW" altLang="en-US" dirty="0"/>
          </a:p>
        </p:txBody>
      </p:sp>
      <p:sp>
        <p:nvSpPr>
          <p:cNvPr id="33" name="文字方塊 32">
            <a:extLst>
              <a:ext uri="{FF2B5EF4-FFF2-40B4-BE49-F238E27FC236}">
                <a16:creationId xmlns:a16="http://schemas.microsoft.com/office/drawing/2014/main" id="{3B368985-874A-484A-90AF-B9A91DFA228D}"/>
              </a:ext>
            </a:extLst>
          </p:cNvPr>
          <p:cNvSpPr txBox="1"/>
          <p:nvPr/>
        </p:nvSpPr>
        <p:spPr>
          <a:xfrm>
            <a:off x="7512713" y="1237894"/>
            <a:ext cx="301686" cy="369332"/>
          </a:xfrm>
          <a:prstGeom prst="rect">
            <a:avLst/>
          </a:prstGeom>
          <a:noFill/>
        </p:spPr>
        <p:txBody>
          <a:bodyPr wrap="none" rtlCol="0">
            <a:spAutoFit/>
          </a:bodyPr>
          <a:lstStyle/>
          <a:p>
            <a:r>
              <a:rPr lang="en-US" altLang="zh-TW" dirty="0"/>
              <a:t>0</a:t>
            </a:r>
            <a:endParaRPr lang="zh-TW" altLang="en-US" dirty="0"/>
          </a:p>
        </p:txBody>
      </p:sp>
      <p:sp>
        <p:nvSpPr>
          <p:cNvPr id="34" name="文字方塊 33">
            <a:extLst>
              <a:ext uri="{FF2B5EF4-FFF2-40B4-BE49-F238E27FC236}">
                <a16:creationId xmlns:a16="http://schemas.microsoft.com/office/drawing/2014/main" id="{E8D50120-605C-47ED-9A38-776063259C90}"/>
              </a:ext>
            </a:extLst>
          </p:cNvPr>
          <p:cNvSpPr txBox="1"/>
          <p:nvPr/>
        </p:nvSpPr>
        <p:spPr>
          <a:xfrm>
            <a:off x="7512213" y="857096"/>
            <a:ext cx="301686" cy="369332"/>
          </a:xfrm>
          <a:prstGeom prst="rect">
            <a:avLst/>
          </a:prstGeom>
          <a:noFill/>
        </p:spPr>
        <p:txBody>
          <a:bodyPr wrap="none" rtlCol="0">
            <a:spAutoFit/>
          </a:bodyPr>
          <a:lstStyle/>
          <a:p>
            <a:r>
              <a:rPr lang="en-US" altLang="zh-TW" dirty="0"/>
              <a:t>0</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graphicFrame>
        <p:nvGraphicFramePr>
          <p:cNvPr id="38" name="表格 37">
            <a:extLst>
              <a:ext uri="{FF2B5EF4-FFF2-40B4-BE49-F238E27FC236}">
                <a16:creationId xmlns:a16="http://schemas.microsoft.com/office/drawing/2014/main" id="{0DBB231A-870E-4E9C-83E4-908634399526}"/>
              </a:ext>
            </a:extLst>
          </p:cNvPr>
          <p:cNvGraphicFramePr>
            <a:graphicFrameLocks noGrp="1"/>
          </p:cNvGraphicFramePr>
          <p:nvPr>
            <p:extLst>
              <p:ext uri="{D42A27DB-BD31-4B8C-83A1-F6EECF244321}">
                <p14:modId xmlns:p14="http://schemas.microsoft.com/office/powerpoint/2010/main" val="3624506259"/>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39" name="文字方塊 38">
            <a:extLst>
              <a:ext uri="{FF2B5EF4-FFF2-40B4-BE49-F238E27FC236}">
                <a16:creationId xmlns:a16="http://schemas.microsoft.com/office/drawing/2014/main" id="{FC0F215D-8957-4662-AD22-3A2053020261}"/>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E293F6A8-2742-9ACB-B612-B49C7489F179}"/>
                  </a:ext>
                </a:extLst>
              </p14:cNvPr>
              <p14:cNvContentPartPr/>
              <p14:nvPr/>
            </p14:nvContentPartPr>
            <p14:xfrm>
              <a:off x="9005400" y="2229480"/>
              <a:ext cx="1891080" cy="141840"/>
            </p14:xfrm>
          </p:contentPart>
        </mc:Choice>
        <mc:Fallback>
          <p:pic>
            <p:nvPicPr>
              <p:cNvPr id="8" name="Ink 7">
                <a:extLst>
                  <a:ext uri="{FF2B5EF4-FFF2-40B4-BE49-F238E27FC236}">
                    <a16:creationId xmlns:a16="http://schemas.microsoft.com/office/drawing/2014/main" id="{E293F6A8-2742-9ACB-B612-B49C7489F179}"/>
                  </a:ext>
                </a:extLst>
              </p:cNvPr>
              <p:cNvPicPr/>
              <p:nvPr/>
            </p:nvPicPr>
            <p:blipFill>
              <a:blip r:embed="rId5"/>
              <a:stretch>
                <a:fillRect/>
              </a:stretch>
            </p:blipFill>
            <p:spPr>
              <a:xfrm>
                <a:off x="8996040" y="2220120"/>
                <a:ext cx="1909800" cy="160560"/>
              </a:xfrm>
              <a:prstGeom prst="rect">
                <a:avLst/>
              </a:prstGeom>
            </p:spPr>
          </p:pic>
        </mc:Fallback>
      </mc:AlternateContent>
    </p:spTree>
    <p:extLst>
      <p:ext uri="{BB962C8B-B14F-4D97-AF65-F5344CB8AC3E}">
        <p14:creationId xmlns:p14="http://schemas.microsoft.com/office/powerpoint/2010/main" val="355602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4035230404"/>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3625672715"/>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B00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r=0</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849913" cy="461665"/>
          </a:xfrm>
          <a:prstGeom prst="rect">
            <a:avLst/>
          </a:prstGeom>
          <a:noFill/>
        </p:spPr>
        <p:txBody>
          <a:bodyPr wrap="none" rtlCol="0">
            <a:spAutoFit/>
          </a:bodyPr>
          <a:lstStyle/>
          <a:p>
            <a:r>
              <a:rPr lang="en-US" altLang="zh-TW" sz="2400" dirty="0"/>
              <a:t>Input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5" y="3701610"/>
            <a:ext cx="2443469" cy="22419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A01</a:t>
            </a:r>
            <a:endParaRPr lang="zh-TW" altLang="en-US" dirty="0"/>
          </a:p>
        </p:txBody>
      </p:sp>
      <p:sp>
        <p:nvSpPr>
          <p:cNvPr id="16" name="文字方塊 15">
            <a:extLst>
              <a:ext uri="{FF2B5EF4-FFF2-40B4-BE49-F238E27FC236}">
                <a16:creationId xmlns:a16="http://schemas.microsoft.com/office/drawing/2014/main" id="{8905117C-4CF1-469A-B4B8-052548BABCAD}"/>
              </a:ext>
            </a:extLst>
          </p:cNvPr>
          <p:cNvSpPr txBox="1"/>
          <p:nvPr/>
        </p:nvSpPr>
        <p:spPr>
          <a:xfrm>
            <a:off x="3234944" y="2634856"/>
            <a:ext cx="301686" cy="369332"/>
          </a:xfrm>
          <a:prstGeom prst="rect">
            <a:avLst/>
          </a:prstGeom>
          <a:noFill/>
        </p:spPr>
        <p:txBody>
          <a:bodyPr wrap="none" rtlCol="0">
            <a:spAutoFit/>
          </a:bodyPr>
          <a:lstStyle/>
          <a:p>
            <a:r>
              <a:rPr lang="en-US" altLang="zh-TW" dirty="0"/>
              <a:t>0</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A02</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A11</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A03</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A12</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A21</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B10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B20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B30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B11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B21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B12</a:t>
            </a:r>
            <a:endParaRPr lang="zh-TW" altLang="en-US" dirty="0"/>
          </a:p>
        </p:txBody>
      </p:sp>
      <p:sp>
        <p:nvSpPr>
          <p:cNvPr id="33" name="文字方塊 32">
            <a:extLst>
              <a:ext uri="{FF2B5EF4-FFF2-40B4-BE49-F238E27FC236}">
                <a16:creationId xmlns:a16="http://schemas.microsoft.com/office/drawing/2014/main" id="{3B368985-874A-484A-90AF-B9A91DFA228D}"/>
              </a:ext>
            </a:extLst>
          </p:cNvPr>
          <p:cNvSpPr txBox="1"/>
          <p:nvPr/>
        </p:nvSpPr>
        <p:spPr>
          <a:xfrm>
            <a:off x="7512713" y="1237894"/>
            <a:ext cx="301686" cy="369332"/>
          </a:xfrm>
          <a:prstGeom prst="rect">
            <a:avLst/>
          </a:prstGeom>
          <a:noFill/>
        </p:spPr>
        <p:txBody>
          <a:bodyPr wrap="none" rtlCol="0">
            <a:spAutoFit/>
          </a:bodyPr>
          <a:lstStyle/>
          <a:p>
            <a:r>
              <a:rPr lang="en-US" altLang="zh-TW" dirty="0"/>
              <a:t>0</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A10</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A20</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B01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6" name="表格 45">
            <a:extLst>
              <a:ext uri="{FF2B5EF4-FFF2-40B4-BE49-F238E27FC236}">
                <a16:creationId xmlns:a16="http://schemas.microsoft.com/office/drawing/2014/main" id="{F51C49E4-3146-4C4A-B84C-BB844ACE2A9C}"/>
              </a:ext>
            </a:extLst>
          </p:cNvPr>
          <p:cNvGraphicFramePr>
            <a:graphicFrameLocks noGrp="1"/>
          </p:cNvGraphicFramePr>
          <p:nvPr>
            <p:extLst>
              <p:ext uri="{D42A27DB-BD31-4B8C-83A1-F6EECF244321}">
                <p14:modId xmlns:p14="http://schemas.microsoft.com/office/powerpoint/2010/main" val="2443264361"/>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7" name="文字方塊 46">
            <a:extLst>
              <a:ext uri="{FF2B5EF4-FFF2-40B4-BE49-F238E27FC236}">
                <a16:creationId xmlns:a16="http://schemas.microsoft.com/office/drawing/2014/main" id="{5EBCF379-DF57-4326-972E-55D1C1398C4E}"/>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29472EAC-42F2-62D5-58C7-505888DA72BE}"/>
                  </a:ext>
                </a:extLst>
              </p14:cNvPr>
              <p14:cNvContentPartPr/>
              <p14:nvPr/>
            </p14:nvContentPartPr>
            <p14:xfrm>
              <a:off x="1177560" y="-360"/>
              <a:ext cx="7233840" cy="3117960"/>
            </p14:xfrm>
          </p:contentPart>
        </mc:Choice>
        <mc:Fallback>
          <p:pic>
            <p:nvPicPr>
              <p:cNvPr id="8" name="Ink 7">
                <a:extLst>
                  <a:ext uri="{FF2B5EF4-FFF2-40B4-BE49-F238E27FC236}">
                    <a16:creationId xmlns:a16="http://schemas.microsoft.com/office/drawing/2014/main" id="{29472EAC-42F2-62D5-58C7-505888DA72BE}"/>
                  </a:ext>
                </a:extLst>
              </p:cNvPr>
              <p:cNvPicPr/>
              <p:nvPr/>
            </p:nvPicPr>
            <p:blipFill>
              <a:blip r:embed="rId5"/>
              <a:stretch>
                <a:fillRect/>
              </a:stretch>
            </p:blipFill>
            <p:spPr>
              <a:xfrm>
                <a:off x="1168200" y="-9720"/>
                <a:ext cx="7252560" cy="3136680"/>
              </a:xfrm>
              <a:prstGeom prst="rect">
                <a:avLst/>
              </a:prstGeom>
            </p:spPr>
          </p:pic>
        </mc:Fallback>
      </mc:AlternateContent>
    </p:spTree>
    <p:extLst>
      <p:ext uri="{BB962C8B-B14F-4D97-AF65-F5344CB8AC3E}">
        <p14:creationId xmlns:p14="http://schemas.microsoft.com/office/powerpoint/2010/main" val="807112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B00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r=0</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643125" cy="461665"/>
          </a:xfrm>
          <a:prstGeom prst="rect">
            <a:avLst/>
          </a:prstGeom>
          <a:noFill/>
        </p:spPr>
        <p:txBody>
          <a:bodyPr wrap="none" rtlCol="0">
            <a:spAutoFit/>
          </a:bodyPr>
          <a:lstStyle/>
          <a:p>
            <a:r>
              <a:rPr lang="en-US" altLang="zh-TW" sz="2400" dirty="0"/>
              <a:t>Cal.</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6" y="6096000"/>
            <a:ext cx="3459363"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A01</a:t>
            </a:r>
            <a:endParaRPr lang="zh-TW" altLang="en-US" dirty="0"/>
          </a:p>
        </p:txBody>
      </p:sp>
      <p:sp>
        <p:nvSpPr>
          <p:cNvPr id="16" name="文字方塊 15">
            <a:extLst>
              <a:ext uri="{FF2B5EF4-FFF2-40B4-BE49-F238E27FC236}">
                <a16:creationId xmlns:a16="http://schemas.microsoft.com/office/drawing/2014/main" id="{8905117C-4CF1-469A-B4B8-052548BABCAD}"/>
              </a:ext>
            </a:extLst>
          </p:cNvPr>
          <p:cNvSpPr txBox="1"/>
          <p:nvPr/>
        </p:nvSpPr>
        <p:spPr>
          <a:xfrm>
            <a:off x="3234944" y="2634856"/>
            <a:ext cx="301686" cy="369332"/>
          </a:xfrm>
          <a:prstGeom prst="rect">
            <a:avLst/>
          </a:prstGeom>
          <a:noFill/>
        </p:spPr>
        <p:txBody>
          <a:bodyPr wrap="none" rtlCol="0">
            <a:spAutoFit/>
          </a:bodyPr>
          <a:lstStyle/>
          <a:p>
            <a:r>
              <a:rPr lang="en-US" altLang="zh-TW" dirty="0"/>
              <a:t>0</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A02</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A11</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A03</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A12</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A21</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B10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B20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B30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B11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B21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B12</a:t>
            </a:r>
            <a:endParaRPr lang="zh-TW" altLang="en-US" dirty="0"/>
          </a:p>
        </p:txBody>
      </p:sp>
      <p:sp>
        <p:nvSpPr>
          <p:cNvPr id="33" name="文字方塊 32">
            <a:extLst>
              <a:ext uri="{FF2B5EF4-FFF2-40B4-BE49-F238E27FC236}">
                <a16:creationId xmlns:a16="http://schemas.microsoft.com/office/drawing/2014/main" id="{3B368985-874A-484A-90AF-B9A91DFA228D}"/>
              </a:ext>
            </a:extLst>
          </p:cNvPr>
          <p:cNvSpPr txBox="1"/>
          <p:nvPr/>
        </p:nvSpPr>
        <p:spPr>
          <a:xfrm>
            <a:off x="7512713" y="1237894"/>
            <a:ext cx="301686" cy="369332"/>
          </a:xfrm>
          <a:prstGeom prst="rect">
            <a:avLst/>
          </a:prstGeom>
          <a:noFill/>
        </p:spPr>
        <p:txBody>
          <a:bodyPr wrap="none" rtlCol="0">
            <a:spAutoFit/>
          </a:bodyPr>
          <a:lstStyle/>
          <a:p>
            <a:r>
              <a:rPr lang="en-US" altLang="zh-TW" dirty="0"/>
              <a:t>0</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A10</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A20</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B01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2" name="表格 41">
            <a:extLst>
              <a:ext uri="{FF2B5EF4-FFF2-40B4-BE49-F238E27FC236}">
                <a16:creationId xmlns:a16="http://schemas.microsoft.com/office/drawing/2014/main" id="{705B973E-626A-4E22-BCD7-8F8DF967DFE0}"/>
              </a:ext>
            </a:extLst>
          </p:cNvPr>
          <p:cNvGraphicFramePr>
            <a:graphicFrameLocks noGrp="1"/>
          </p:cNvGraphicFramePr>
          <p:nvPr>
            <p:extLst>
              <p:ext uri="{D42A27DB-BD31-4B8C-83A1-F6EECF244321}">
                <p14:modId xmlns:p14="http://schemas.microsoft.com/office/powerpoint/2010/main" val="2474766079"/>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r>
                        <a:rPr lang="en-US" altLang="zh-TW" b="0" dirty="0">
                          <a:solidFill>
                            <a:schemeClr val="tx1"/>
                          </a:solidFill>
                        </a:rPr>
                        <a:t>A00*B00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3" name="文字方塊 42">
            <a:extLst>
              <a:ext uri="{FF2B5EF4-FFF2-40B4-BE49-F238E27FC236}">
                <a16:creationId xmlns:a16="http://schemas.microsoft.com/office/drawing/2014/main" id="{7E252876-44CB-4055-B1E4-65136A0AFCF0}"/>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B2CE0C1B-CE0F-0D43-C8D6-B8CA23576BDF}"/>
                  </a:ext>
                </a:extLst>
              </p14:cNvPr>
              <p14:cNvContentPartPr/>
              <p14:nvPr/>
            </p14:nvContentPartPr>
            <p14:xfrm>
              <a:off x="376920" y="3542040"/>
              <a:ext cx="857520" cy="277920"/>
            </p14:xfrm>
          </p:contentPart>
        </mc:Choice>
        <mc:Fallback>
          <p:pic>
            <p:nvPicPr>
              <p:cNvPr id="8" name="Ink 7">
                <a:extLst>
                  <a:ext uri="{FF2B5EF4-FFF2-40B4-BE49-F238E27FC236}">
                    <a16:creationId xmlns:a16="http://schemas.microsoft.com/office/drawing/2014/main" id="{B2CE0C1B-CE0F-0D43-C8D6-B8CA23576BDF}"/>
                  </a:ext>
                </a:extLst>
              </p:cNvPr>
              <p:cNvPicPr/>
              <p:nvPr/>
            </p:nvPicPr>
            <p:blipFill>
              <a:blip r:embed="rId5"/>
              <a:stretch>
                <a:fillRect/>
              </a:stretch>
            </p:blipFill>
            <p:spPr>
              <a:xfrm>
                <a:off x="367560" y="3532680"/>
                <a:ext cx="876240" cy="296640"/>
              </a:xfrm>
              <a:prstGeom prst="rect">
                <a:avLst/>
              </a:prstGeom>
            </p:spPr>
          </p:pic>
        </mc:Fallback>
      </mc:AlternateContent>
    </p:spTree>
    <p:extLst>
      <p:ext uri="{BB962C8B-B14F-4D97-AF65-F5344CB8AC3E}">
        <p14:creationId xmlns:p14="http://schemas.microsoft.com/office/powerpoint/2010/main" val="3724847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2083906675"/>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2067214352"/>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B00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r=1</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755335" cy="461665"/>
          </a:xfrm>
          <a:prstGeom prst="rect">
            <a:avLst/>
          </a:prstGeom>
          <a:noFill/>
        </p:spPr>
        <p:txBody>
          <a:bodyPr wrap="none" rtlCol="0">
            <a:spAutoFit/>
          </a:bodyPr>
          <a:lstStyle/>
          <a:p>
            <a:r>
              <a:rPr lang="en-US" altLang="zh-TW" sz="2400" dirty="0"/>
              <a:t>Shift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6" y="2514600"/>
            <a:ext cx="3459363" cy="114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A01</a:t>
            </a:r>
            <a:endParaRPr lang="zh-TW" altLang="en-US" dirty="0"/>
          </a:p>
        </p:txBody>
      </p:sp>
      <p:sp>
        <p:nvSpPr>
          <p:cNvPr id="16" name="文字方塊 15">
            <a:extLst>
              <a:ext uri="{FF2B5EF4-FFF2-40B4-BE49-F238E27FC236}">
                <a16:creationId xmlns:a16="http://schemas.microsoft.com/office/drawing/2014/main" id="{8905117C-4CF1-469A-B4B8-052548BABCAD}"/>
              </a:ext>
            </a:extLst>
          </p:cNvPr>
          <p:cNvSpPr txBox="1"/>
          <p:nvPr/>
        </p:nvSpPr>
        <p:spPr>
          <a:xfrm>
            <a:off x="3234944" y="2634856"/>
            <a:ext cx="301686" cy="369332"/>
          </a:xfrm>
          <a:prstGeom prst="rect">
            <a:avLst/>
          </a:prstGeom>
          <a:noFill/>
        </p:spPr>
        <p:txBody>
          <a:bodyPr wrap="none" rtlCol="0">
            <a:spAutoFit/>
          </a:bodyPr>
          <a:lstStyle/>
          <a:p>
            <a:r>
              <a:rPr lang="en-US" altLang="zh-TW" dirty="0"/>
              <a:t>0</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A02</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A11</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A03</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A12</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A21</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B10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B20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B30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B11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B21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B12</a:t>
            </a:r>
            <a:endParaRPr lang="zh-TW" altLang="en-US" dirty="0"/>
          </a:p>
        </p:txBody>
      </p:sp>
      <p:sp>
        <p:nvSpPr>
          <p:cNvPr id="33" name="文字方塊 32">
            <a:extLst>
              <a:ext uri="{FF2B5EF4-FFF2-40B4-BE49-F238E27FC236}">
                <a16:creationId xmlns:a16="http://schemas.microsoft.com/office/drawing/2014/main" id="{3B368985-874A-484A-90AF-B9A91DFA228D}"/>
              </a:ext>
            </a:extLst>
          </p:cNvPr>
          <p:cNvSpPr txBox="1"/>
          <p:nvPr/>
        </p:nvSpPr>
        <p:spPr>
          <a:xfrm>
            <a:off x="7512713" y="1237894"/>
            <a:ext cx="301686" cy="369332"/>
          </a:xfrm>
          <a:prstGeom prst="rect">
            <a:avLst/>
          </a:prstGeom>
          <a:noFill/>
        </p:spPr>
        <p:txBody>
          <a:bodyPr wrap="none" rtlCol="0">
            <a:spAutoFit/>
          </a:bodyPr>
          <a:lstStyle/>
          <a:p>
            <a:r>
              <a:rPr lang="en-US" altLang="zh-TW" dirty="0"/>
              <a:t>0</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A10</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A20</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B01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4" name="表格 43">
            <a:extLst>
              <a:ext uri="{FF2B5EF4-FFF2-40B4-BE49-F238E27FC236}">
                <a16:creationId xmlns:a16="http://schemas.microsoft.com/office/drawing/2014/main" id="{E9A2D530-A11C-436C-920A-CAA5BB71E049}"/>
              </a:ext>
            </a:extLst>
          </p:cNvPr>
          <p:cNvGraphicFramePr>
            <a:graphicFrameLocks noGrp="1"/>
          </p:cNvGraphicFramePr>
          <p:nvPr>
            <p:extLst>
              <p:ext uri="{D42A27DB-BD31-4B8C-83A1-F6EECF244321}">
                <p14:modId xmlns:p14="http://schemas.microsoft.com/office/powerpoint/2010/main" val="2274762312"/>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BF6357D1-54F0-4915-B27B-13BF20FB51E5}"/>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247160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C6817-331A-4428-BB17-4CD501FDFCCE}"/>
              </a:ext>
            </a:extLst>
          </p:cNvPr>
          <p:cNvSpPr>
            <a:spLocks noGrp="1"/>
          </p:cNvSpPr>
          <p:nvPr>
            <p:ph type="title"/>
          </p:nvPr>
        </p:nvSpPr>
        <p:spPr/>
        <p:txBody>
          <a:bodyPr/>
          <a:lstStyle/>
          <a:p>
            <a:r>
              <a:rPr lang="en-US" altLang="zh-TW" dirty="0"/>
              <a:t>Overall System in </a:t>
            </a:r>
            <a:r>
              <a:rPr lang="en-US" altLang="zh-TW" dirty="0" err="1"/>
              <a:t>LabB</a:t>
            </a:r>
            <a:endParaRPr lang="zh-TW" altLang="en-US" dirty="0"/>
          </a:p>
        </p:txBody>
      </p:sp>
      <p:sp>
        <p:nvSpPr>
          <p:cNvPr id="3" name="內容版面配置區 2">
            <a:extLst>
              <a:ext uri="{FF2B5EF4-FFF2-40B4-BE49-F238E27FC236}">
                <a16:creationId xmlns:a16="http://schemas.microsoft.com/office/drawing/2014/main" id="{50EBC557-9EED-4C1D-8637-146C3E5C5398}"/>
              </a:ext>
            </a:extLst>
          </p:cNvPr>
          <p:cNvSpPr>
            <a:spLocks noGrp="1"/>
          </p:cNvSpPr>
          <p:nvPr>
            <p:ph idx="1"/>
          </p:nvPr>
        </p:nvSpPr>
        <p:spPr/>
        <p:txBody>
          <a:bodyPr/>
          <a:lstStyle/>
          <a:p>
            <a:r>
              <a:rPr lang="en-US" altLang="zh-TW" dirty="0"/>
              <a:t>Matrix multiplication with systolic array</a:t>
            </a:r>
          </a:p>
          <a:p>
            <a:pPr lvl="1"/>
            <a:r>
              <a:rPr lang="en-US" altLang="zh-TW" dirty="0" err="1"/>
              <a:t>localA</a:t>
            </a:r>
            <a:r>
              <a:rPr lang="en-US" altLang="zh-TW" dirty="0"/>
              <a:t>: MAX_SIZE*MAX_SIZE</a:t>
            </a:r>
          </a:p>
          <a:p>
            <a:pPr lvl="1"/>
            <a:r>
              <a:rPr lang="en-US" altLang="zh-TW" dirty="0" err="1"/>
              <a:t>localB</a:t>
            </a:r>
            <a:r>
              <a:rPr lang="en-US" altLang="zh-TW" dirty="0"/>
              <a:t>: MAX_SIZE*MAX_SIZE</a:t>
            </a:r>
            <a:endParaRPr lang="zh-TW" altLang="en-US" dirty="0"/>
          </a:p>
          <a:p>
            <a:pPr lvl="1"/>
            <a:r>
              <a:rPr lang="en-US" altLang="zh-TW" dirty="0" err="1"/>
              <a:t>localC</a:t>
            </a:r>
            <a:r>
              <a:rPr lang="en-US" altLang="zh-TW" dirty="0"/>
              <a:t>: MAX_SIZE*MAX_SIZE</a:t>
            </a:r>
          </a:p>
          <a:p>
            <a:pPr lvl="1"/>
            <a:r>
              <a:rPr lang="en-US" altLang="zh-TW" dirty="0" err="1"/>
              <a:t>localC</a:t>
            </a:r>
            <a:r>
              <a:rPr lang="en-US" altLang="zh-TW" dirty="0"/>
              <a:t> = </a:t>
            </a:r>
            <a:r>
              <a:rPr lang="en-US" altLang="zh-TW" dirty="0" err="1"/>
              <a:t>localA</a:t>
            </a:r>
            <a:r>
              <a:rPr lang="en-US" altLang="zh-TW" dirty="0"/>
              <a:t>*</a:t>
            </a:r>
            <a:r>
              <a:rPr lang="en-US" altLang="zh-TW" dirty="0" err="1"/>
              <a:t>localB</a:t>
            </a:r>
            <a:endParaRPr lang="en-US" altLang="zh-TW" dirty="0"/>
          </a:p>
          <a:p>
            <a:r>
              <a:rPr lang="en-US" altLang="zh-TW" dirty="0"/>
              <a:t>Systolic array in this lab</a:t>
            </a:r>
          </a:p>
          <a:p>
            <a:pPr lvl="1"/>
            <a:r>
              <a:rPr lang="en-US" altLang="zh-TW" dirty="0"/>
              <a:t>PE array with size of MAX_SIZE*MAX_SIZE</a:t>
            </a:r>
          </a:p>
          <a:p>
            <a:pPr lvl="1"/>
            <a:r>
              <a:rPr lang="en-US" altLang="zh-TW" dirty="0"/>
              <a:t>Output stationary manner</a:t>
            </a:r>
          </a:p>
          <a:p>
            <a:pPr lvl="2"/>
            <a:r>
              <a:rPr lang="en-US" altLang="zh-TW" dirty="0"/>
              <a:t>Move both arrays and accumulate the output in the same PE</a:t>
            </a:r>
            <a:endParaRPr lang="zh-TW" altLang="en-US" dirty="0"/>
          </a:p>
          <a:p>
            <a:pPr lvl="1"/>
            <a:endParaRPr lang="zh-TW" altLang="en-US" dirty="0"/>
          </a:p>
        </p:txBody>
      </p:sp>
    </p:spTree>
    <p:extLst>
      <p:ext uri="{BB962C8B-B14F-4D97-AF65-F5344CB8AC3E}">
        <p14:creationId xmlns:p14="http://schemas.microsoft.com/office/powerpoint/2010/main" val="38979931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3333535848"/>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A10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1989763993"/>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B00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r=1</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849913" cy="461665"/>
          </a:xfrm>
          <a:prstGeom prst="rect">
            <a:avLst/>
          </a:prstGeom>
          <a:noFill/>
        </p:spPr>
        <p:txBody>
          <a:bodyPr wrap="none" rtlCol="0">
            <a:spAutoFit/>
          </a:bodyPr>
          <a:lstStyle/>
          <a:p>
            <a:r>
              <a:rPr lang="en-US" altLang="zh-TW" sz="2400" dirty="0"/>
              <a:t>Input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03655" y="3657600"/>
            <a:ext cx="3459363" cy="2209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A02</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A03</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A12</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A04</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A13</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A22</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B20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B30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B40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B21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B31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B22</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A11</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A21</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B11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B12</a:t>
            </a:r>
            <a:endParaRPr lang="zh-TW" altLang="en-US" dirty="0"/>
          </a:p>
        </p:txBody>
      </p:sp>
      <p:sp>
        <p:nvSpPr>
          <p:cNvPr id="42" name="文字方塊 41">
            <a:extLst>
              <a:ext uri="{FF2B5EF4-FFF2-40B4-BE49-F238E27FC236}">
                <a16:creationId xmlns:a16="http://schemas.microsoft.com/office/drawing/2014/main" id="{4833DCFE-66B3-4AC3-A5A0-D8A08723F53A}"/>
              </a:ext>
            </a:extLst>
          </p:cNvPr>
          <p:cNvSpPr txBox="1"/>
          <p:nvPr/>
        </p:nvSpPr>
        <p:spPr>
          <a:xfrm>
            <a:off x="3110117" y="2646894"/>
            <a:ext cx="551754" cy="369332"/>
          </a:xfrm>
          <a:prstGeom prst="rect">
            <a:avLst/>
          </a:prstGeom>
          <a:noFill/>
        </p:spPr>
        <p:txBody>
          <a:bodyPr wrap="none" rtlCol="0">
            <a:spAutoFit/>
          </a:bodyPr>
          <a:lstStyle/>
          <a:p>
            <a:r>
              <a:rPr lang="en-US" altLang="zh-TW" dirty="0"/>
              <a:t>A20</a:t>
            </a:r>
            <a:endParaRPr lang="zh-TW" altLang="en-US" dirty="0"/>
          </a:p>
        </p:txBody>
      </p:sp>
      <p:sp>
        <p:nvSpPr>
          <p:cNvPr id="43" name="文字方塊 42">
            <a:extLst>
              <a:ext uri="{FF2B5EF4-FFF2-40B4-BE49-F238E27FC236}">
                <a16:creationId xmlns:a16="http://schemas.microsoft.com/office/drawing/2014/main" id="{144D69A7-D9CA-4BD8-93AD-B6F70E219D2E}"/>
              </a:ext>
            </a:extLst>
          </p:cNvPr>
          <p:cNvSpPr txBox="1"/>
          <p:nvPr/>
        </p:nvSpPr>
        <p:spPr>
          <a:xfrm>
            <a:off x="7412076" y="1215929"/>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4" name="表格 43">
            <a:extLst>
              <a:ext uri="{FF2B5EF4-FFF2-40B4-BE49-F238E27FC236}">
                <a16:creationId xmlns:a16="http://schemas.microsoft.com/office/drawing/2014/main" id="{DC942E13-626D-45B6-8B2B-7CD52513EED1}"/>
              </a:ext>
            </a:extLst>
          </p:cNvPr>
          <p:cNvGraphicFramePr>
            <a:graphicFrameLocks noGrp="1"/>
          </p:cNvGraphicFramePr>
          <p:nvPr>
            <p:extLst>
              <p:ext uri="{D42A27DB-BD31-4B8C-83A1-F6EECF244321}">
                <p14:modId xmlns:p14="http://schemas.microsoft.com/office/powerpoint/2010/main" val="1611976287"/>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2C48DA6F-8CE7-4F79-8284-57A98E58A895}"/>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352216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A10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B00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r=1</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643125" cy="461665"/>
          </a:xfrm>
          <a:prstGeom prst="rect">
            <a:avLst/>
          </a:prstGeom>
          <a:noFill/>
        </p:spPr>
        <p:txBody>
          <a:bodyPr wrap="none" rtlCol="0">
            <a:spAutoFit/>
          </a:bodyPr>
          <a:lstStyle/>
          <a:p>
            <a:r>
              <a:rPr lang="en-US" altLang="zh-TW" sz="2400" dirty="0"/>
              <a:t>Cal.</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15157" y="6096000"/>
            <a:ext cx="3459363"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A02</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A03</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A12</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A04</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A13</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A22</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B20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B30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B40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B21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B31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B22</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A11</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A21</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B11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B12</a:t>
            </a:r>
            <a:endParaRPr lang="zh-TW" altLang="en-US" dirty="0"/>
          </a:p>
        </p:txBody>
      </p:sp>
      <p:sp>
        <p:nvSpPr>
          <p:cNvPr id="42" name="文字方塊 41">
            <a:extLst>
              <a:ext uri="{FF2B5EF4-FFF2-40B4-BE49-F238E27FC236}">
                <a16:creationId xmlns:a16="http://schemas.microsoft.com/office/drawing/2014/main" id="{4833DCFE-66B3-4AC3-A5A0-D8A08723F53A}"/>
              </a:ext>
            </a:extLst>
          </p:cNvPr>
          <p:cNvSpPr txBox="1"/>
          <p:nvPr/>
        </p:nvSpPr>
        <p:spPr>
          <a:xfrm>
            <a:off x="3110117" y="2646894"/>
            <a:ext cx="551754" cy="369332"/>
          </a:xfrm>
          <a:prstGeom prst="rect">
            <a:avLst/>
          </a:prstGeom>
          <a:noFill/>
        </p:spPr>
        <p:txBody>
          <a:bodyPr wrap="none" rtlCol="0">
            <a:spAutoFit/>
          </a:bodyPr>
          <a:lstStyle/>
          <a:p>
            <a:r>
              <a:rPr lang="en-US" altLang="zh-TW" dirty="0"/>
              <a:t>A20</a:t>
            </a:r>
            <a:endParaRPr lang="zh-TW" altLang="en-US" dirty="0"/>
          </a:p>
        </p:txBody>
      </p:sp>
      <p:sp>
        <p:nvSpPr>
          <p:cNvPr id="43" name="文字方塊 42">
            <a:extLst>
              <a:ext uri="{FF2B5EF4-FFF2-40B4-BE49-F238E27FC236}">
                <a16:creationId xmlns:a16="http://schemas.microsoft.com/office/drawing/2014/main" id="{144D69A7-D9CA-4BD8-93AD-B6F70E219D2E}"/>
              </a:ext>
            </a:extLst>
          </p:cNvPr>
          <p:cNvSpPr txBox="1"/>
          <p:nvPr/>
        </p:nvSpPr>
        <p:spPr>
          <a:xfrm>
            <a:off x="7412076" y="1215929"/>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4" name="表格 43">
            <a:extLst>
              <a:ext uri="{FF2B5EF4-FFF2-40B4-BE49-F238E27FC236}">
                <a16:creationId xmlns:a16="http://schemas.microsoft.com/office/drawing/2014/main" id="{7DBFCBB7-D3D9-4070-83A7-CD172ACDDB24}"/>
              </a:ext>
            </a:extLst>
          </p:cNvPr>
          <p:cNvGraphicFramePr>
            <a:graphicFrameLocks noGrp="1"/>
          </p:cNvGraphicFramePr>
          <p:nvPr>
            <p:extLst>
              <p:ext uri="{D42A27DB-BD31-4B8C-83A1-F6EECF244321}">
                <p14:modId xmlns:p14="http://schemas.microsoft.com/office/powerpoint/2010/main" val="1259709709"/>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r>
                        <a:rPr lang="en-US" altLang="zh-TW" b="0" dirty="0">
                          <a:solidFill>
                            <a:schemeClr val="tx1"/>
                          </a:solidFill>
                        </a:rPr>
                        <a:t>A10*B00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3018CD5B-2CF6-47D0-93C9-A34232004F1B}"/>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1956964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311404508"/>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3692118385"/>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B10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B00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r=2</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755335" cy="461665"/>
          </a:xfrm>
          <a:prstGeom prst="rect">
            <a:avLst/>
          </a:prstGeom>
          <a:noFill/>
        </p:spPr>
        <p:txBody>
          <a:bodyPr wrap="none" rtlCol="0">
            <a:spAutoFit/>
          </a:bodyPr>
          <a:lstStyle/>
          <a:p>
            <a:r>
              <a:rPr lang="en-US" altLang="zh-TW" sz="2400" dirty="0"/>
              <a:t>Shift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6" y="2514600"/>
            <a:ext cx="3459363" cy="114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A02</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A03</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A12</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A04</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A13</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A22</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B20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B30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B40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B21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B31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B22</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A11</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A21</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B11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B12</a:t>
            </a:r>
            <a:endParaRPr lang="zh-TW" altLang="en-US" dirty="0"/>
          </a:p>
        </p:txBody>
      </p:sp>
      <p:sp>
        <p:nvSpPr>
          <p:cNvPr id="42" name="文字方塊 41">
            <a:extLst>
              <a:ext uri="{FF2B5EF4-FFF2-40B4-BE49-F238E27FC236}">
                <a16:creationId xmlns:a16="http://schemas.microsoft.com/office/drawing/2014/main" id="{4833DCFE-66B3-4AC3-A5A0-D8A08723F53A}"/>
              </a:ext>
            </a:extLst>
          </p:cNvPr>
          <p:cNvSpPr txBox="1"/>
          <p:nvPr/>
        </p:nvSpPr>
        <p:spPr>
          <a:xfrm>
            <a:off x="3110117" y="2646894"/>
            <a:ext cx="551754" cy="369332"/>
          </a:xfrm>
          <a:prstGeom prst="rect">
            <a:avLst/>
          </a:prstGeom>
          <a:noFill/>
        </p:spPr>
        <p:txBody>
          <a:bodyPr wrap="none" rtlCol="0">
            <a:spAutoFit/>
          </a:bodyPr>
          <a:lstStyle/>
          <a:p>
            <a:r>
              <a:rPr lang="en-US" altLang="zh-TW" dirty="0"/>
              <a:t>A20</a:t>
            </a:r>
            <a:endParaRPr lang="zh-TW" altLang="en-US" dirty="0"/>
          </a:p>
        </p:txBody>
      </p:sp>
      <p:sp>
        <p:nvSpPr>
          <p:cNvPr id="43" name="文字方塊 42">
            <a:extLst>
              <a:ext uri="{FF2B5EF4-FFF2-40B4-BE49-F238E27FC236}">
                <a16:creationId xmlns:a16="http://schemas.microsoft.com/office/drawing/2014/main" id="{144D69A7-D9CA-4BD8-93AD-B6F70E219D2E}"/>
              </a:ext>
            </a:extLst>
          </p:cNvPr>
          <p:cNvSpPr txBox="1"/>
          <p:nvPr/>
        </p:nvSpPr>
        <p:spPr>
          <a:xfrm>
            <a:off x="7412076" y="1215929"/>
            <a:ext cx="543739" cy="369332"/>
          </a:xfrm>
          <a:prstGeom prst="rect">
            <a:avLst/>
          </a:prstGeom>
          <a:noFill/>
        </p:spPr>
        <p:txBody>
          <a:bodyPr wrap="none" rtlCol="0">
            <a:spAutoFit/>
          </a:bodyPr>
          <a:lstStyle/>
          <a:p>
            <a:r>
              <a:rPr lang="en-US" altLang="zh-TW" dirty="0"/>
              <a:t>B02</a:t>
            </a:r>
            <a:endParaRPr lang="zh-TW" altLang="en-US" dirty="0"/>
          </a:p>
        </p:txBody>
      </p:sp>
      <p:graphicFrame>
        <p:nvGraphicFramePr>
          <p:cNvPr id="44" name="表格 43">
            <a:extLst>
              <a:ext uri="{FF2B5EF4-FFF2-40B4-BE49-F238E27FC236}">
                <a16:creationId xmlns:a16="http://schemas.microsoft.com/office/drawing/2014/main" id="{7DBFCBB7-D3D9-4070-83A7-CD172ACDDB24}"/>
              </a:ext>
            </a:extLst>
          </p:cNvPr>
          <p:cNvGraphicFramePr>
            <a:graphicFrameLocks noGrp="1"/>
          </p:cNvGraphicFramePr>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r>
                        <a:rPr lang="en-US" altLang="zh-TW" b="0" dirty="0">
                          <a:solidFill>
                            <a:schemeClr val="tx1"/>
                          </a:solidFill>
                        </a:rPr>
                        <a:t>A10*B00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3018CD5B-2CF6-47D0-93C9-A34232004F1B}"/>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382743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1655333886"/>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A20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2863882263"/>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B10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B00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r=2</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849913" cy="461665"/>
          </a:xfrm>
          <a:prstGeom prst="rect">
            <a:avLst/>
          </a:prstGeom>
          <a:noFill/>
        </p:spPr>
        <p:txBody>
          <a:bodyPr wrap="none" rtlCol="0">
            <a:spAutoFit/>
          </a:bodyPr>
          <a:lstStyle/>
          <a:p>
            <a:r>
              <a:rPr lang="en-US" altLang="zh-TW" sz="2400" dirty="0"/>
              <a:t>Input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58622" y="3657600"/>
            <a:ext cx="3459363" cy="2362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A03</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A04</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A13</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A05</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A14</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A23</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B30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B40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B50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B31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B41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B32</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A12</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A22</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B21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B22</a:t>
            </a:r>
            <a:endParaRPr lang="zh-TW" altLang="en-US" dirty="0"/>
          </a:p>
        </p:txBody>
      </p:sp>
      <p:sp>
        <p:nvSpPr>
          <p:cNvPr id="42" name="文字方塊 41">
            <a:extLst>
              <a:ext uri="{FF2B5EF4-FFF2-40B4-BE49-F238E27FC236}">
                <a16:creationId xmlns:a16="http://schemas.microsoft.com/office/drawing/2014/main" id="{4833DCFE-66B3-4AC3-A5A0-D8A08723F53A}"/>
              </a:ext>
            </a:extLst>
          </p:cNvPr>
          <p:cNvSpPr txBox="1"/>
          <p:nvPr/>
        </p:nvSpPr>
        <p:spPr>
          <a:xfrm>
            <a:off x="3110117" y="2646894"/>
            <a:ext cx="551754" cy="369332"/>
          </a:xfrm>
          <a:prstGeom prst="rect">
            <a:avLst/>
          </a:prstGeom>
          <a:noFill/>
        </p:spPr>
        <p:txBody>
          <a:bodyPr wrap="none" rtlCol="0">
            <a:spAutoFit/>
          </a:bodyPr>
          <a:lstStyle/>
          <a:p>
            <a:r>
              <a:rPr lang="en-US" altLang="zh-TW" dirty="0"/>
              <a:t>A21</a:t>
            </a:r>
            <a:endParaRPr lang="zh-TW" altLang="en-US" dirty="0"/>
          </a:p>
        </p:txBody>
      </p:sp>
      <p:sp>
        <p:nvSpPr>
          <p:cNvPr id="43" name="文字方塊 42">
            <a:extLst>
              <a:ext uri="{FF2B5EF4-FFF2-40B4-BE49-F238E27FC236}">
                <a16:creationId xmlns:a16="http://schemas.microsoft.com/office/drawing/2014/main" id="{144D69A7-D9CA-4BD8-93AD-B6F70E219D2E}"/>
              </a:ext>
            </a:extLst>
          </p:cNvPr>
          <p:cNvSpPr txBox="1"/>
          <p:nvPr/>
        </p:nvSpPr>
        <p:spPr>
          <a:xfrm>
            <a:off x="7412076" y="1215929"/>
            <a:ext cx="543739" cy="369332"/>
          </a:xfrm>
          <a:prstGeom prst="rect">
            <a:avLst/>
          </a:prstGeom>
          <a:noFill/>
        </p:spPr>
        <p:txBody>
          <a:bodyPr wrap="none" rtlCol="0">
            <a:spAutoFit/>
          </a:bodyPr>
          <a:lstStyle/>
          <a:p>
            <a:r>
              <a:rPr lang="en-US" altLang="zh-TW" dirty="0"/>
              <a:t>B12</a:t>
            </a:r>
            <a:endParaRPr lang="zh-TW" altLang="en-US" dirty="0"/>
          </a:p>
        </p:txBody>
      </p:sp>
      <p:graphicFrame>
        <p:nvGraphicFramePr>
          <p:cNvPr id="44" name="表格 43">
            <a:extLst>
              <a:ext uri="{FF2B5EF4-FFF2-40B4-BE49-F238E27FC236}">
                <a16:creationId xmlns:a16="http://schemas.microsoft.com/office/drawing/2014/main" id="{7DBFCBB7-D3D9-4070-83A7-CD172ACDDB24}"/>
              </a:ext>
            </a:extLst>
          </p:cNvPr>
          <p:cNvGraphicFramePr>
            <a:graphicFrameLocks noGrp="1"/>
          </p:cNvGraphicFramePr>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r>
                        <a:rPr lang="en-US" altLang="zh-TW" b="0" dirty="0">
                          <a:solidFill>
                            <a:schemeClr val="tx1"/>
                          </a:solidFill>
                        </a:rPr>
                        <a:t>A10*B00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3018CD5B-2CF6-47D0-93C9-A34232004F1B}"/>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9019A354-3CEA-B05F-452E-E7735BA59DDE}"/>
                  </a:ext>
                </a:extLst>
              </p14:cNvPr>
              <p14:cNvContentPartPr/>
              <p14:nvPr/>
            </p14:nvContentPartPr>
            <p14:xfrm>
              <a:off x="8526600" y="2052720"/>
              <a:ext cx="2539080" cy="1602720"/>
            </p14:xfrm>
          </p:contentPart>
        </mc:Choice>
        <mc:Fallback>
          <p:pic>
            <p:nvPicPr>
              <p:cNvPr id="8" name="Ink 7">
                <a:extLst>
                  <a:ext uri="{FF2B5EF4-FFF2-40B4-BE49-F238E27FC236}">
                    <a16:creationId xmlns:a16="http://schemas.microsoft.com/office/drawing/2014/main" id="{9019A354-3CEA-B05F-452E-E7735BA59DDE}"/>
                  </a:ext>
                </a:extLst>
              </p:cNvPr>
              <p:cNvPicPr/>
              <p:nvPr/>
            </p:nvPicPr>
            <p:blipFill>
              <a:blip r:embed="rId5"/>
              <a:stretch>
                <a:fillRect/>
              </a:stretch>
            </p:blipFill>
            <p:spPr>
              <a:xfrm>
                <a:off x="8517240" y="2043360"/>
                <a:ext cx="2557800" cy="1621440"/>
              </a:xfrm>
              <a:prstGeom prst="rect">
                <a:avLst/>
              </a:prstGeom>
            </p:spPr>
          </p:pic>
        </mc:Fallback>
      </mc:AlternateContent>
    </p:spTree>
    <p:extLst>
      <p:ext uri="{BB962C8B-B14F-4D97-AF65-F5344CB8AC3E}">
        <p14:creationId xmlns:p14="http://schemas.microsoft.com/office/powerpoint/2010/main" val="3243935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A20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B20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B10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B01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B00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r=2</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643125" cy="461665"/>
          </a:xfrm>
          <a:prstGeom prst="rect">
            <a:avLst/>
          </a:prstGeom>
          <a:noFill/>
        </p:spPr>
        <p:txBody>
          <a:bodyPr wrap="none" rtlCol="0">
            <a:spAutoFit/>
          </a:bodyPr>
          <a:lstStyle/>
          <a:p>
            <a:r>
              <a:rPr lang="en-US" altLang="zh-TW" sz="2400" dirty="0"/>
              <a:t>Cal.</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58622" y="6096000"/>
            <a:ext cx="3459363"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681EE45-F24B-4B97-BD06-66117EB7B1A2}"/>
              </a:ext>
            </a:extLst>
          </p:cNvPr>
          <p:cNvSpPr txBox="1"/>
          <p:nvPr/>
        </p:nvSpPr>
        <p:spPr>
          <a:xfrm>
            <a:off x="3114825" y="1710906"/>
            <a:ext cx="551754" cy="369332"/>
          </a:xfrm>
          <a:prstGeom prst="rect">
            <a:avLst/>
          </a:prstGeom>
          <a:noFill/>
        </p:spPr>
        <p:txBody>
          <a:bodyPr wrap="none" rtlCol="0">
            <a:spAutoFit/>
          </a:bodyPr>
          <a:lstStyle/>
          <a:p>
            <a:r>
              <a:rPr lang="en-US" altLang="zh-TW" dirty="0"/>
              <a:t>A03</a:t>
            </a:r>
            <a:endParaRPr lang="zh-TW" altLang="en-US" dirty="0"/>
          </a:p>
        </p:txBody>
      </p:sp>
      <p:sp>
        <p:nvSpPr>
          <p:cNvPr id="17" name="文字方塊 16">
            <a:extLst>
              <a:ext uri="{FF2B5EF4-FFF2-40B4-BE49-F238E27FC236}">
                <a16:creationId xmlns:a16="http://schemas.microsoft.com/office/drawing/2014/main" id="{42193682-BC7B-44B6-974C-468E2187B66F}"/>
              </a:ext>
            </a:extLst>
          </p:cNvPr>
          <p:cNvSpPr txBox="1"/>
          <p:nvPr/>
        </p:nvSpPr>
        <p:spPr>
          <a:xfrm>
            <a:off x="2570856" y="1710906"/>
            <a:ext cx="551754" cy="369332"/>
          </a:xfrm>
          <a:prstGeom prst="rect">
            <a:avLst/>
          </a:prstGeom>
          <a:noFill/>
        </p:spPr>
        <p:txBody>
          <a:bodyPr wrap="none" rtlCol="0">
            <a:spAutoFit/>
          </a:bodyPr>
          <a:lstStyle/>
          <a:p>
            <a:r>
              <a:rPr lang="en-US" altLang="zh-TW" dirty="0"/>
              <a:t>A04</a:t>
            </a:r>
            <a:endParaRPr lang="zh-TW" altLang="en-US" dirty="0"/>
          </a:p>
        </p:txBody>
      </p:sp>
      <p:sp>
        <p:nvSpPr>
          <p:cNvPr id="18" name="文字方塊 17">
            <a:extLst>
              <a:ext uri="{FF2B5EF4-FFF2-40B4-BE49-F238E27FC236}">
                <a16:creationId xmlns:a16="http://schemas.microsoft.com/office/drawing/2014/main" id="{A6D19D7C-B007-489F-A085-FD1396D8EC96}"/>
              </a:ext>
            </a:extLst>
          </p:cNvPr>
          <p:cNvSpPr txBox="1"/>
          <p:nvPr/>
        </p:nvSpPr>
        <p:spPr>
          <a:xfrm>
            <a:off x="2570856" y="2184231"/>
            <a:ext cx="551754" cy="369332"/>
          </a:xfrm>
          <a:prstGeom prst="rect">
            <a:avLst/>
          </a:prstGeom>
          <a:noFill/>
        </p:spPr>
        <p:txBody>
          <a:bodyPr wrap="none" rtlCol="0">
            <a:spAutoFit/>
          </a:bodyPr>
          <a:lstStyle/>
          <a:p>
            <a:r>
              <a:rPr lang="en-US" altLang="zh-TW" dirty="0"/>
              <a:t>A13</a:t>
            </a:r>
            <a:endParaRPr lang="zh-TW" altLang="en-US" dirty="0"/>
          </a:p>
        </p:txBody>
      </p:sp>
      <p:sp>
        <p:nvSpPr>
          <p:cNvPr id="20" name="文字方塊 19">
            <a:extLst>
              <a:ext uri="{FF2B5EF4-FFF2-40B4-BE49-F238E27FC236}">
                <a16:creationId xmlns:a16="http://schemas.microsoft.com/office/drawing/2014/main" id="{A0C5A2CD-68AB-47AF-B83E-2049D8EA3B66}"/>
              </a:ext>
            </a:extLst>
          </p:cNvPr>
          <p:cNvSpPr txBox="1"/>
          <p:nvPr/>
        </p:nvSpPr>
        <p:spPr>
          <a:xfrm>
            <a:off x="2018132" y="1710906"/>
            <a:ext cx="551754" cy="369332"/>
          </a:xfrm>
          <a:prstGeom prst="rect">
            <a:avLst/>
          </a:prstGeom>
          <a:noFill/>
        </p:spPr>
        <p:txBody>
          <a:bodyPr wrap="none" rtlCol="0">
            <a:spAutoFit/>
          </a:bodyPr>
          <a:lstStyle/>
          <a:p>
            <a:r>
              <a:rPr lang="en-US" altLang="zh-TW" dirty="0"/>
              <a:t>A05</a:t>
            </a:r>
            <a:endParaRPr lang="zh-TW" altLang="en-US" dirty="0"/>
          </a:p>
        </p:txBody>
      </p:sp>
      <p:sp>
        <p:nvSpPr>
          <p:cNvPr id="21" name="文字方塊 20">
            <a:extLst>
              <a:ext uri="{FF2B5EF4-FFF2-40B4-BE49-F238E27FC236}">
                <a16:creationId xmlns:a16="http://schemas.microsoft.com/office/drawing/2014/main" id="{3D3DAF52-9627-4518-980B-8933A5CE12E0}"/>
              </a:ext>
            </a:extLst>
          </p:cNvPr>
          <p:cNvSpPr txBox="1"/>
          <p:nvPr/>
        </p:nvSpPr>
        <p:spPr>
          <a:xfrm>
            <a:off x="2011280" y="2184231"/>
            <a:ext cx="551754" cy="369332"/>
          </a:xfrm>
          <a:prstGeom prst="rect">
            <a:avLst/>
          </a:prstGeom>
          <a:noFill/>
        </p:spPr>
        <p:txBody>
          <a:bodyPr wrap="none" rtlCol="0">
            <a:spAutoFit/>
          </a:bodyPr>
          <a:lstStyle/>
          <a:p>
            <a:r>
              <a:rPr lang="en-US" altLang="zh-TW" dirty="0"/>
              <a:t>A14</a:t>
            </a:r>
            <a:endParaRPr lang="zh-TW" altLang="en-US" dirty="0"/>
          </a:p>
        </p:txBody>
      </p:sp>
      <p:sp>
        <p:nvSpPr>
          <p:cNvPr id="22" name="文字方塊 21">
            <a:extLst>
              <a:ext uri="{FF2B5EF4-FFF2-40B4-BE49-F238E27FC236}">
                <a16:creationId xmlns:a16="http://schemas.microsoft.com/office/drawing/2014/main" id="{7B5580D6-1C82-4812-8386-373BD82AE75D}"/>
              </a:ext>
            </a:extLst>
          </p:cNvPr>
          <p:cNvSpPr txBox="1"/>
          <p:nvPr/>
        </p:nvSpPr>
        <p:spPr>
          <a:xfrm>
            <a:off x="2011280" y="2634856"/>
            <a:ext cx="551754" cy="369332"/>
          </a:xfrm>
          <a:prstGeom prst="rect">
            <a:avLst/>
          </a:prstGeom>
          <a:noFill/>
        </p:spPr>
        <p:txBody>
          <a:bodyPr wrap="none" rtlCol="0">
            <a:spAutoFit/>
          </a:bodyPr>
          <a:lstStyle/>
          <a:p>
            <a:r>
              <a:rPr lang="en-US" altLang="zh-TW" dirty="0"/>
              <a:t>A23</a:t>
            </a:r>
            <a:endParaRPr lang="zh-TW" altLang="en-US" dirty="0"/>
          </a:p>
        </p:txBody>
      </p:sp>
      <p:sp>
        <p:nvSpPr>
          <p:cNvPr id="23" name="文字方塊 22">
            <a:extLst>
              <a:ext uri="{FF2B5EF4-FFF2-40B4-BE49-F238E27FC236}">
                <a16:creationId xmlns:a16="http://schemas.microsoft.com/office/drawing/2014/main" id="{0B062C5A-C718-4018-9F12-A12E114329BA}"/>
              </a:ext>
            </a:extLst>
          </p:cNvPr>
          <p:cNvSpPr txBox="1"/>
          <p:nvPr/>
        </p:nvSpPr>
        <p:spPr>
          <a:xfrm>
            <a:off x="1598611" y="1652661"/>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a:extLst>
              <a:ext uri="{FF2B5EF4-FFF2-40B4-BE49-F238E27FC236}">
                <a16:creationId xmlns:a16="http://schemas.microsoft.com/office/drawing/2014/main" id="{E9046D4F-98C6-49EC-84E4-79FF96BCEDAE}"/>
              </a:ext>
            </a:extLst>
          </p:cNvPr>
          <p:cNvSpPr txBox="1"/>
          <p:nvPr/>
        </p:nvSpPr>
        <p:spPr>
          <a:xfrm>
            <a:off x="1615883" y="2096945"/>
            <a:ext cx="343364" cy="369332"/>
          </a:xfrm>
          <a:prstGeom prst="rect">
            <a:avLst/>
          </a:prstGeom>
          <a:noFill/>
        </p:spPr>
        <p:txBody>
          <a:bodyPr wrap="none" rtlCol="0">
            <a:spAutoFit/>
          </a:bodyPr>
          <a:lstStyle/>
          <a:p>
            <a:r>
              <a:rPr lang="en-US" altLang="zh-TW" dirty="0"/>
              <a:t>…</a:t>
            </a:r>
            <a:endParaRPr lang="zh-TW" altLang="en-US" dirty="0"/>
          </a:p>
        </p:txBody>
      </p:sp>
      <p:sp>
        <p:nvSpPr>
          <p:cNvPr id="25" name="文字方塊 24">
            <a:extLst>
              <a:ext uri="{FF2B5EF4-FFF2-40B4-BE49-F238E27FC236}">
                <a16:creationId xmlns:a16="http://schemas.microsoft.com/office/drawing/2014/main" id="{A86678F3-38F0-41A8-BFC9-A1E2C52908F7}"/>
              </a:ext>
            </a:extLst>
          </p:cNvPr>
          <p:cNvSpPr txBox="1"/>
          <p:nvPr/>
        </p:nvSpPr>
        <p:spPr>
          <a:xfrm>
            <a:off x="1622471" y="2599730"/>
            <a:ext cx="343364" cy="369332"/>
          </a:xfrm>
          <a:prstGeom prst="rect">
            <a:avLst/>
          </a:prstGeom>
          <a:noFill/>
        </p:spPr>
        <p:txBody>
          <a:bodyPr wrap="none" rtlCol="0">
            <a:spAutoFit/>
          </a:bodyPr>
          <a:lstStyle/>
          <a:p>
            <a:r>
              <a:rPr lang="en-US" altLang="zh-TW" dirty="0"/>
              <a:t>…</a:t>
            </a:r>
            <a:endParaRPr lang="zh-TW" altLang="en-US" dirty="0"/>
          </a:p>
        </p:txBody>
      </p:sp>
      <p:sp>
        <p:nvSpPr>
          <p:cNvPr id="26" name="文字方塊 25">
            <a:extLst>
              <a:ext uri="{FF2B5EF4-FFF2-40B4-BE49-F238E27FC236}">
                <a16:creationId xmlns:a16="http://schemas.microsoft.com/office/drawing/2014/main" id="{5D775CD6-1BEA-4722-BF71-31CA9364E1DB}"/>
              </a:ext>
            </a:extLst>
          </p:cNvPr>
          <p:cNvSpPr txBox="1"/>
          <p:nvPr/>
        </p:nvSpPr>
        <p:spPr>
          <a:xfrm>
            <a:off x="6324599" y="1235994"/>
            <a:ext cx="543739" cy="369332"/>
          </a:xfrm>
          <a:prstGeom prst="rect">
            <a:avLst/>
          </a:prstGeom>
          <a:noFill/>
        </p:spPr>
        <p:txBody>
          <a:bodyPr wrap="none" rtlCol="0">
            <a:spAutoFit/>
          </a:bodyPr>
          <a:lstStyle/>
          <a:p>
            <a:r>
              <a:rPr lang="en-US" altLang="zh-TW" dirty="0"/>
              <a:t>B30</a:t>
            </a:r>
            <a:endParaRPr lang="zh-TW" altLang="en-US" dirty="0"/>
          </a:p>
        </p:txBody>
      </p:sp>
      <p:sp>
        <p:nvSpPr>
          <p:cNvPr id="27" name="文字方塊 26">
            <a:extLst>
              <a:ext uri="{FF2B5EF4-FFF2-40B4-BE49-F238E27FC236}">
                <a16:creationId xmlns:a16="http://schemas.microsoft.com/office/drawing/2014/main" id="{0042B320-486F-4140-9878-A43EDB5445EB}"/>
              </a:ext>
            </a:extLst>
          </p:cNvPr>
          <p:cNvSpPr txBox="1"/>
          <p:nvPr/>
        </p:nvSpPr>
        <p:spPr>
          <a:xfrm>
            <a:off x="6324598" y="841189"/>
            <a:ext cx="543739" cy="369332"/>
          </a:xfrm>
          <a:prstGeom prst="rect">
            <a:avLst/>
          </a:prstGeom>
          <a:noFill/>
        </p:spPr>
        <p:txBody>
          <a:bodyPr wrap="none" rtlCol="0">
            <a:spAutoFit/>
          </a:bodyPr>
          <a:lstStyle/>
          <a:p>
            <a:r>
              <a:rPr lang="en-US" altLang="zh-TW" dirty="0"/>
              <a:t>B40</a:t>
            </a:r>
            <a:endParaRPr lang="zh-TW" altLang="en-US" dirty="0"/>
          </a:p>
        </p:txBody>
      </p:sp>
      <p:sp>
        <p:nvSpPr>
          <p:cNvPr id="28" name="文字方塊 27">
            <a:extLst>
              <a:ext uri="{FF2B5EF4-FFF2-40B4-BE49-F238E27FC236}">
                <a16:creationId xmlns:a16="http://schemas.microsoft.com/office/drawing/2014/main" id="{3DF7026F-4200-40E9-9E3C-EC81AA41745D}"/>
              </a:ext>
            </a:extLst>
          </p:cNvPr>
          <p:cNvSpPr txBox="1"/>
          <p:nvPr/>
        </p:nvSpPr>
        <p:spPr>
          <a:xfrm>
            <a:off x="6324598" y="491247"/>
            <a:ext cx="543739" cy="369332"/>
          </a:xfrm>
          <a:prstGeom prst="rect">
            <a:avLst/>
          </a:prstGeom>
          <a:noFill/>
        </p:spPr>
        <p:txBody>
          <a:bodyPr wrap="none" rtlCol="0">
            <a:spAutoFit/>
          </a:bodyPr>
          <a:lstStyle/>
          <a:p>
            <a:r>
              <a:rPr lang="en-US" altLang="zh-TW" dirty="0"/>
              <a:t>B50</a:t>
            </a:r>
            <a:endParaRPr lang="zh-TW" altLang="en-US" dirty="0"/>
          </a:p>
        </p:txBody>
      </p:sp>
      <p:sp>
        <p:nvSpPr>
          <p:cNvPr id="29" name="文字方塊 28">
            <a:extLst>
              <a:ext uri="{FF2B5EF4-FFF2-40B4-BE49-F238E27FC236}">
                <a16:creationId xmlns:a16="http://schemas.microsoft.com/office/drawing/2014/main" id="{E21CCC27-A794-4ED2-942B-0BB53AC6FF30}"/>
              </a:ext>
            </a:extLst>
          </p:cNvPr>
          <p:cNvSpPr txBox="1"/>
          <p:nvPr/>
        </p:nvSpPr>
        <p:spPr>
          <a:xfrm>
            <a:off x="6852831" y="840285"/>
            <a:ext cx="543739" cy="369332"/>
          </a:xfrm>
          <a:prstGeom prst="rect">
            <a:avLst/>
          </a:prstGeom>
          <a:noFill/>
        </p:spPr>
        <p:txBody>
          <a:bodyPr wrap="none" rtlCol="0">
            <a:spAutoFit/>
          </a:bodyPr>
          <a:lstStyle/>
          <a:p>
            <a:r>
              <a:rPr lang="en-US" altLang="zh-TW" dirty="0"/>
              <a:t>B31</a:t>
            </a:r>
            <a:endParaRPr lang="zh-TW" altLang="en-US" dirty="0"/>
          </a:p>
        </p:txBody>
      </p:sp>
      <p:sp>
        <p:nvSpPr>
          <p:cNvPr id="30" name="文字方塊 29">
            <a:extLst>
              <a:ext uri="{FF2B5EF4-FFF2-40B4-BE49-F238E27FC236}">
                <a16:creationId xmlns:a16="http://schemas.microsoft.com/office/drawing/2014/main" id="{59F24BC2-C82A-4FE0-B73A-D10C92736BF9}"/>
              </a:ext>
            </a:extLst>
          </p:cNvPr>
          <p:cNvSpPr txBox="1"/>
          <p:nvPr/>
        </p:nvSpPr>
        <p:spPr>
          <a:xfrm>
            <a:off x="6858428" y="491746"/>
            <a:ext cx="543739" cy="369332"/>
          </a:xfrm>
          <a:prstGeom prst="rect">
            <a:avLst/>
          </a:prstGeom>
          <a:noFill/>
        </p:spPr>
        <p:txBody>
          <a:bodyPr wrap="none" rtlCol="0">
            <a:spAutoFit/>
          </a:bodyPr>
          <a:lstStyle/>
          <a:p>
            <a:r>
              <a:rPr lang="en-US" altLang="zh-TW" dirty="0"/>
              <a:t>B41</a:t>
            </a:r>
            <a:endParaRPr lang="zh-TW" altLang="en-US" dirty="0"/>
          </a:p>
        </p:txBody>
      </p:sp>
      <p:sp>
        <p:nvSpPr>
          <p:cNvPr id="31" name="文字方塊 30">
            <a:extLst>
              <a:ext uri="{FF2B5EF4-FFF2-40B4-BE49-F238E27FC236}">
                <a16:creationId xmlns:a16="http://schemas.microsoft.com/office/drawing/2014/main" id="{1CBECD0A-1B3E-477F-A632-B47BFDE0A62A}"/>
              </a:ext>
            </a:extLst>
          </p:cNvPr>
          <p:cNvSpPr txBox="1"/>
          <p:nvPr/>
        </p:nvSpPr>
        <p:spPr>
          <a:xfrm>
            <a:off x="7391400" y="487764"/>
            <a:ext cx="543739" cy="369332"/>
          </a:xfrm>
          <a:prstGeom prst="rect">
            <a:avLst/>
          </a:prstGeom>
          <a:noFill/>
        </p:spPr>
        <p:txBody>
          <a:bodyPr wrap="none" rtlCol="0">
            <a:spAutoFit/>
          </a:bodyPr>
          <a:lstStyle/>
          <a:p>
            <a:r>
              <a:rPr lang="en-US" altLang="zh-TW" dirty="0"/>
              <a:t>B32</a:t>
            </a:r>
            <a:endParaRPr lang="zh-TW" altLang="en-US" dirty="0"/>
          </a:p>
        </p:txBody>
      </p:sp>
      <p:sp>
        <p:nvSpPr>
          <p:cNvPr id="35" name="文字方塊 34">
            <a:extLst>
              <a:ext uri="{FF2B5EF4-FFF2-40B4-BE49-F238E27FC236}">
                <a16:creationId xmlns:a16="http://schemas.microsoft.com/office/drawing/2014/main" id="{F5B759C1-55A6-462B-AA71-7F4BEC9FDD45}"/>
              </a:ext>
            </a:extLst>
          </p:cNvPr>
          <p:cNvSpPr txBox="1"/>
          <p:nvPr/>
        </p:nvSpPr>
        <p:spPr>
          <a:xfrm rot="5400000">
            <a:off x="6496483" y="104248"/>
            <a:ext cx="343364" cy="369332"/>
          </a:xfrm>
          <a:prstGeom prst="rect">
            <a:avLst/>
          </a:prstGeom>
          <a:noFill/>
        </p:spPr>
        <p:txBody>
          <a:bodyPr wrap="none" rtlCol="0">
            <a:spAutoFit/>
          </a:bodyPr>
          <a:lstStyle/>
          <a:p>
            <a:r>
              <a:rPr lang="en-US" altLang="zh-TW" dirty="0"/>
              <a:t>…</a:t>
            </a:r>
            <a:endParaRPr lang="zh-TW" altLang="en-US" dirty="0"/>
          </a:p>
        </p:txBody>
      </p:sp>
      <p:sp>
        <p:nvSpPr>
          <p:cNvPr id="36" name="文字方塊 35">
            <a:extLst>
              <a:ext uri="{FF2B5EF4-FFF2-40B4-BE49-F238E27FC236}">
                <a16:creationId xmlns:a16="http://schemas.microsoft.com/office/drawing/2014/main" id="{0B71105E-A936-4716-8CED-40C0DD0D7D84}"/>
              </a:ext>
            </a:extLst>
          </p:cNvPr>
          <p:cNvSpPr txBox="1"/>
          <p:nvPr/>
        </p:nvSpPr>
        <p:spPr>
          <a:xfrm rot="5400000">
            <a:off x="6991547" y="101989"/>
            <a:ext cx="343364" cy="369332"/>
          </a:xfrm>
          <a:prstGeom prst="rect">
            <a:avLst/>
          </a:prstGeom>
          <a:noFill/>
        </p:spPr>
        <p:txBody>
          <a:bodyPr wrap="none" rtlCol="0">
            <a:spAutoFit/>
          </a:bodyPr>
          <a:lstStyle/>
          <a:p>
            <a:r>
              <a:rPr lang="en-US" altLang="zh-TW" dirty="0"/>
              <a:t>…</a:t>
            </a:r>
            <a:endParaRPr lang="zh-TW" altLang="en-US" dirty="0"/>
          </a:p>
        </p:txBody>
      </p:sp>
      <p:sp>
        <p:nvSpPr>
          <p:cNvPr id="37" name="文字方塊 36">
            <a:extLst>
              <a:ext uri="{FF2B5EF4-FFF2-40B4-BE49-F238E27FC236}">
                <a16:creationId xmlns:a16="http://schemas.microsoft.com/office/drawing/2014/main" id="{1AA56CE5-6744-42F9-B9A6-D41D6D02EC75}"/>
              </a:ext>
            </a:extLst>
          </p:cNvPr>
          <p:cNvSpPr txBox="1"/>
          <p:nvPr/>
        </p:nvSpPr>
        <p:spPr>
          <a:xfrm rot="5400000">
            <a:off x="7552533" y="96878"/>
            <a:ext cx="343364" cy="369332"/>
          </a:xfrm>
          <a:prstGeom prst="rect">
            <a:avLst/>
          </a:prstGeom>
          <a:noFill/>
        </p:spPr>
        <p:txBody>
          <a:bodyPr wrap="none" rtlCol="0">
            <a:spAutoFit/>
          </a:bodyPr>
          <a:lstStyle/>
          <a:p>
            <a:r>
              <a:rPr lang="en-US" altLang="zh-TW" dirty="0"/>
              <a:t>…</a:t>
            </a:r>
            <a:endParaRPr lang="zh-TW" altLang="en-US" dirty="0"/>
          </a:p>
        </p:txBody>
      </p:sp>
      <p:sp>
        <p:nvSpPr>
          <p:cNvPr id="38" name="文字方塊 37">
            <a:extLst>
              <a:ext uri="{FF2B5EF4-FFF2-40B4-BE49-F238E27FC236}">
                <a16:creationId xmlns:a16="http://schemas.microsoft.com/office/drawing/2014/main" id="{0B5068A6-CDBD-4AD5-8DDB-548EE2901FF9}"/>
              </a:ext>
            </a:extLst>
          </p:cNvPr>
          <p:cNvSpPr txBox="1"/>
          <p:nvPr/>
        </p:nvSpPr>
        <p:spPr>
          <a:xfrm>
            <a:off x="3109910" y="2190690"/>
            <a:ext cx="551754" cy="369332"/>
          </a:xfrm>
          <a:prstGeom prst="rect">
            <a:avLst/>
          </a:prstGeom>
          <a:noFill/>
        </p:spPr>
        <p:txBody>
          <a:bodyPr wrap="none" rtlCol="0">
            <a:spAutoFit/>
          </a:bodyPr>
          <a:lstStyle/>
          <a:p>
            <a:r>
              <a:rPr lang="en-US" altLang="zh-TW" dirty="0"/>
              <a:t>A12</a:t>
            </a:r>
            <a:endParaRPr lang="zh-TW" altLang="en-US" dirty="0"/>
          </a:p>
        </p:txBody>
      </p:sp>
      <p:sp>
        <p:nvSpPr>
          <p:cNvPr id="39" name="文字方塊 38">
            <a:extLst>
              <a:ext uri="{FF2B5EF4-FFF2-40B4-BE49-F238E27FC236}">
                <a16:creationId xmlns:a16="http://schemas.microsoft.com/office/drawing/2014/main" id="{CF1DE5B1-FBE4-4049-B451-2B2ADE03EA0B}"/>
              </a:ext>
            </a:extLst>
          </p:cNvPr>
          <p:cNvSpPr txBox="1"/>
          <p:nvPr/>
        </p:nvSpPr>
        <p:spPr>
          <a:xfrm>
            <a:off x="2569886" y="2641315"/>
            <a:ext cx="551754" cy="369332"/>
          </a:xfrm>
          <a:prstGeom prst="rect">
            <a:avLst/>
          </a:prstGeom>
          <a:noFill/>
        </p:spPr>
        <p:txBody>
          <a:bodyPr wrap="none" rtlCol="0">
            <a:spAutoFit/>
          </a:bodyPr>
          <a:lstStyle/>
          <a:p>
            <a:r>
              <a:rPr lang="en-US" altLang="zh-TW" dirty="0"/>
              <a:t>A22</a:t>
            </a:r>
            <a:endParaRPr lang="zh-TW" altLang="en-US" dirty="0"/>
          </a:p>
        </p:txBody>
      </p:sp>
      <p:sp>
        <p:nvSpPr>
          <p:cNvPr id="40" name="文字方塊 39">
            <a:extLst>
              <a:ext uri="{FF2B5EF4-FFF2-40B4-BE49-F238E27FC236}">
                <a16:creationId xmlns:a16="http://schemas.microsoft.com/office/drawing/2014/main" id="{D95683AD-90C9-4597-A730-82C0E7FEB38D}"/>
              </a:ext>
            </a:extLst>
          </p:cNvPr>
          <p:cNvSpPr txBox="1"/>
          <p:nvPr/>
        </p:nvSpPr>
        <p:spPr>
          <a:xfrm>
            <a:off x="6868337" y="1233632"/>
            <a:ext cx="543739" cy="369332"/>
          </a:xfrm>
          <a:prstGeom prst="rect">
            <a:avLst/>
          </a:prstGeom>
          <a:noFill/>
        </p:spPr>
        <p:txBody>
          <a:bodyPr wrap="none" rtlCol="0">
            <a:spAutoFit/>
          </a:bodyPr>
          <a:lstStyle/>
          <a:p>
            <a:r>
              <a:rPr lang="en-US" altLang="zh-TW" dirty="0"/>
              <a:t>B21</a:t>
            </a:r>
            <a:endParaRPr lang="zh-TW" altLang="en-US" dirty="0"/>
          </a:p>
        </p:txBody>
      </p:sp>
      <p:sp>
        <p:nvSpPr>
          <p:cNvPr id="41" name="文字方塊 40">
            <a:extLst>
              <a:ext uri="{FF2B5EF4-FFF2-40B4-BE49-F238E27FC236}">
                <a16:creationId xmlns:a16="http://schemas.microsoft.com/office/drawing/2014/main" id="{24C28839-C695-481A-8522-F936185CB8A0}"/>
              </a:ext>
            </a:extLst>
          </p:cNvPr>
          <p:cNvSpPr txBox="1"/>
          <p:nvPr/>
        </p:nvSpPr>
        <p:spPr>
          <a:xfrm>
            <a:off x="7394125" y="838760"/>
            <a:ext cx="543739" cy="369332"/>
          </a:xfrm>
          <a:prstGeom prst="rect">
            <a:avLst/>
          </a:prstGeom>
          <a:noFill/>
        </p:spPr>
        <p:txBody>
          <a:bodyPr wrap="none" rtlCol="0">
            <a:spAutoFit/>
          </a:bodyPr>
          <a:lstStyle/>
          <a:p>
            <a:r>
              <a:rPr lang="en-US" altLang="zh-TW" dirty="0"/>
              <a:t>B22</a:t>
            </a:r>
            <a:endParaRPr lang="zh-TW" altLang="en-US" dirty="0"/>
          </a:p>
        </p:txBody>
      </p:sp>
      <p:sp>
        <p:nvSpPr>
          <p:cNvPr id="42" name="文字方塊 41">
            <a:extLst>
              <a:ext uri="{FF2B5EF4-FFF2-40B4-BE49-F238E27FC236}">
                <a16:creationId xmlns:a16="http://schemas.microsoft.com/office/drawing/2014/main" id="{4833DCFE-66B3-4AC3-A5A0-D8A08723F53A}"/>
              </a:ext>
            </a:extLst>
          </p:cNvPr>
          <p:cNvSpPr txBox="1"/>
          <p:nvPr/>
        </p:nvSpPr>
        <p:spPr>
          <a:xfrm>
            <a:off x="3110117" y="2646894"/>
            <a:ext cx="551754" cy="369332"/>
          </a:xfrm>
          <a:prstGeom prst="rect">
            <a:avLst/>
          </a:prstGeom>
          <a:noFill/>
        </p:spPr>
        <p:txBody>
          <a:bodyPr wrap="none" rtlCol="0">
            <a:spAutoFit/>
          </a:bodyPr>
          <a:lstStyle/>
          <a:p>
            <a:r>
              <a:rPr lang="en-US" altLang="zh-TW" dirty="0"/>
              <a:t>A21</a:t>
            </a:r>
            <a:endParaRPr lang="zh-TW" altLang="en-US" dirty="0"/>
          </a:p>
        </p:txBody>
      </p:sp>
      <p:sp>
        <p:nvSpPr>
          <p:cNvPr id="43" name="文字方塊 42">
            <a:extLst>
              <a:ext uri="{FF2B5EF4-FFF2-40B4-BE49-F238E27FC236}">
                <a16:creationId xmlns:a16="http://schemas.microsoft.com/office/drawing/2014/main" id="{144D69A7-D9CA-4BD8-93AD-B6F70E219D2E}"/>
              </a:ext>
            </a:extLst>
          </p:cNvPr>
          <p:cNvSpPr txBox="1"/>
          <p:nvPr/>
        </p:nvSpPr>
        <p:spPr>
          <a:xfrm>
            <a:off x="7412076" y="1215929"/>
            <a:ext cx="543739" cy="369332"/>
          </a:xfrm>
          <a:prstGeom prst="rect">
            <a:avLst/>
          </a:prstGeom>
          <a:noFill/>
        </p:spPr>
        <p:txBody>
          <a:bodyPr wrap="none" rtlCol="0">
            <a:spAutoFit/>
          </a:bodyPr>
          <a:lstStyle/>
          <a:p>
            <a:r>
              <a:rPr lang="en-US" altLang="zh-TW" dirty="0"/>
              <a:t>B12</a:t>
            </a:r>
            <a:endParaRPr lang="zh-TW" altLang="en-US" dirty="0"/>
          </a:p>
        </p:txBody>
      </p:sp>
      <p:graphicFrame>
        <p:nvGraphicFramePr>
          <p:cNvPr id="44" name="表格 43">
            <a:extLst>
              <a:ext uri="{FF2B5EF4-FFF2-40B4-BE49-F238E27FC236}">
                <a16:creationId xmlns:a16="http://schemas.microsoft.com/office/drawing/2014/main" id="{7DBFCBB7-D3D9-4070-83A7-CD172ACDDB24}"/>
              </a:ext>
            </a:extLst>
          </p:cNvPr>
          <p:cNvGraphicFramePr>
            <a:graphicFrameLocks noGrp="1"/>
          </p:cNvGraphicFramePr>
          <p:nvPr>
            <p:extLst>
              <p:ext uri="{D42A27DB-BD31-4B8C-83A1-F6EECF244321}">
                <p14:modId xmlns:p14="http://schemas.microsoft.com/office/powerpoint/2010/main" val="1274716336"/>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br>
                        <a:rPr lang="en-US" altLang="zh-TW" b="0" dirty="0">
                          <a:solidFill>
                            <a:schemeClr val="tx1"/>
                          </a:solidFill>
                        </a:rPr>
                      </a:br>
                      <a:r>
                        <a:rPr lang="en-US" altLang="zh-TW" b="0" dirty="0">
                          <a:solidFill>
                            <a:schemeClr val="tx1"/>
                          </a:solidFill>
                        </a:rPr>
                        <a:t>A02*B20</a:t>
                      </a:r>
                      <a:endParaRPr lang="zh-TW" altLang="en-US" b="0" dirty="0">
                        <a:solidFill>
                          <a:schemeClr val="tx1"/>
                        </a:solidFill>
                      </a:endParaRPr>
                    </a:p>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A00*B01+A01*B11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r>
                        <a:rPr lang="en-US" altLang="zh-TW" b="0" dirty="0">
                          <a:solidFill>
                            <a:schemeClr val="tx1"/>
                          </a:solidFill>
                        </a:rPr>
                        <a:t>A10*B00+A11*B10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r>
                        <a:rPr lang="en-US" altLang="zh-TW" b="0" dirty="0">
                          <a:solidFill>
                            <a:schemeClr val="tx1"/>
                          </a:solidFill>
                        </a:rPr>
                        <a:t>A20*B00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3018CD5B-2CF6-47D0-93C9-A34232004F1B}"/>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53016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4C6991-F957-4A1B-B9B5-D4958A68A1D2}"/>
              </a:ext>
            </a:extLst>
          </p:cNvPr>
          <p:cNvSpPr>
            <a:spLocks noGrp="1"/>
          </p:cNvSpPr>
          <p:nvPr>
            <p:ph type="title"/>
          </p:nvPr>
        </p:nvSpPr>
        <p:spPr/>
        <p:txBody>
          <a:bodyPr/>
          <a:lstStyle/>
          <a:p>
            <a:r>
              <a:rPr lang="en-US" altLang="zh-TW" dirty="0"/>
              <a:t>Operation in One Tile</a:t>
            </a:r>
            <a:endParaRPr lang="zh-TW" altLang="en-US" dirty="0"/>
          </a:p>
        </p:txBody>
      </p:sp>
      <p:sp>
        <p:nvSpPr>
          <p:cNvPr id="4" name="文字方塊 3">
            <a:extLst>
              <a:ext uri="{FF2B5EF4-FFF2-40B4-BE49-F238E27FC236}">
                <a16:creationId xmlns:a16="http://schemas.microsoft.com/office/drawing/2014/main" id="{47632A7A-CEED-4BD9-8D9B-D71521443D69}"/>
              </a:ext>
            </a:extLst>
          </p:cNvPr>
          <p:cNvSpPr txBox="1"/>
          <p:nvPr/>
        </p:nvSpPr>
        <p:spPr>
          <a:xfrm>
            <a:off x="5473073" y="3124200"/>
            <a:ext cx="1245854" cy="1015663"/>
          </a:xfrm>
          <a:prstGeom prst="rect">
            <a:avLst/>
          </a:prstGeom>
          <a:noFill/>
        </p:spPr>
        <p:txBody>
          <a:bodyPr wrap="none" rtlCol="0">
            <a:spAutoFit/>
          </a:bodyPr>
          <a:lstStyle/>
          <a:p>
            <a:r>
              <a:rPr lang="en-US" altLang="zh-TW" sz="6000" dirty="0"/>
              <a:t>……</a:t>
            </a:r>
            <a:endParaRPr lang="zh-TW" altLang="en-US" dirty="0"/>
          </a:p>
        </p:txBody>
      </p:sp>
    </p:spTree>
    <p:extLst>
      <p:ext uri="{BB962C8B-B14F-4D97-AF65-F5344CB8AC3E}">
        <p14:creationId xmlns:p14="http://schemas.microsoft.com/office/powerpoint/2010/main" val="333224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graphicFrame>
        <p:nvGraphicFramePr>
          <p:cNvPr id="6" name="內容版面配置區 5">
            <a:extLst>
              <a:ext uri="{FF2B5EF4-FFF2-40B4-BE49-F238E27FC236}">
                <a16:creationId xmlns:a16="http://schemas.microsoft.com/office/drawing/2014/main" id="{282DD3C5-397C-41B6-A1E2-51208B2BF0F0}"/>
              </a:ext>
            </a:extLst>
          </p:cNvPr>
          <p:cNvGraphicFramePr>
            <a:graphicFrameLocks noGrp="1"/>
          </p:cNvGraphicFramePr>
          <p:nvPr>
            <p:ph idx="1"/>
            <p:extLst>
              <p:ext uri="{D42A27DB-BD31-4B8C-83A1-F6EECF244321}">
                <p14:modId xmlns:p14="http://schemas.microsoft.com/office/powerpoint/2010/main" val="122884625"/>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A25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graphicFrame>
        <p:nvGraphicFramePr>
          <p:cNvPr id="7" name="內容版面配置區 5">
            <a:extLst>
              <a:ext uri="{FF2B5EF4-FFF2-40B4-BE49-F238E27FC236}">
                <a16:creationId xmlns:a16="http://schemas.microsoft.com/office/drawing/2014/main" id="{9F531418-4780-4F69-A2F2-8B778642B965}"/>
              </a:ext>
            </a:extLst>
          </p:cNvPr>
          <p:cNvGraphicFramePr>
            <a:graphicFrameLocks/>
          </p:cNvGraphicFramePr>
          <p:nvPr>
            <p:extLst>
              <p:ext uri="{D42A27DB-BD31-4B8C-83A1-F6EECF244321}">
                <p14:modId xmlns:p14="http://schemas.microsoft.com/office/powerpoint/2010/main" val="3311932472"/>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B25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9" name="文字方塊 8">
            <a:extLst>
              <a:ext uri="{FF2B5EF4-FFF2-40B4-BE49-F238E27FC236}">
                <a16:creationId xmlns:a16="http://schemas.microsoft.com/office/drawing/2014/main" id="{0A4942E0-C448-4D2F-951A-275E7723F000}"/>
              </a:ext>
            </a:extLst>
          </p:cNvPr>
          <p:cNvSpPr txBox="1"/>
          <p:nvPr/>
        </p:nvSpPr>
        <p:spPr>
          <a:xfrm>
            <a:off x="557615" y="1676400"/>
            <a:ext cx="601447" cy="461665"/>
          </a:xfrm>
          <a:prstGeom prst="rect">
            <a:avLst/>
          </a:prstGeom>
          <a:noFill/>
        </p:spPr>
        <p:txBody>
          <a:bodyPr wrap="none" rtlCol="0">
            <a:spAutoFit/>
          </a:bodyPr>
          <a:lstStyle/>
          <a:p>
            <a:r>
              <a:rPr lang="en-US" altLang="zh-TW" sz="2400" dirty="0"/>
              <a:t>r=9</a:t>
            </a:r>
          </a:p>
        </p:txBody>
      </p:sp>
      <p:sp>
        <p:nvSpPr>
          <p:cNvPr id="10" name="文字方塊 9">
            <a:extLst>
              <a:ext uri="{FF2B5EF4-FFF2-40B4-BE49-F238E27FC236}">
                <a16:creationId xmlns:a16="http://schemas.microsoft.com/office/drawing/2014/main" id="{6549622D-A737-4EA3-9AA8-1AA52C63D299}"/>
              </a:ext>
            </a:extLst>
          </p:cNvPr>
          <p:cNvSpPr txBox="1"/>
          <p:nvPr/>
        </p:nvSpPr>
        <p:spPr>
          <a:xfrm>
            <a:off x="557615" y="2138065"/>
            <a:ext cx="755335" cy="461665"/>
          </a:xfrm>
          <a:prstGeom prst="rect">
            <a:avLst/>
          </a:prstGeom>
          <a:noFill/>
        </p:spPr>
        <p:txBody>
          <a:bodyPr wrap="none" rtlCol="0">
            <a:spAutoFit/>
          </a:bodyPr>
          <a:lstStyle/>
          <a:p>
            <a:r>
              <a:rPr lang="en-US" altLang="zh-TW" sz="2400" dirty="0"/>
              <a:t>Shift</a:t>
            </a:r>
          </a:p>
        </p:txBody>
      </p:sp>
      <p:sp>
        <p:nvSpPr>
          <p:cNvPr id="11" name="文字方塊 10">
            <a:extLst>
              <a:ext uri="{FF2B5EF4-FFF2-40B4-BE49-F238E27FC236}">
                <a16:creationId xmlns:a16="http://schemas.microsoft.com/office/drawing/2014/main" id="{E6C1B6B8-65B0-48DA-B2A8-F91E7BA78715}"/>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12" name="文字方塊 11">
            <a:extLst>
              <a:ext uri="{FF2B5EF4-FFF2-40B4-BE49-F238E27FC236}">
                <a16:creationId xmlns:a16="http://schemas.microsoft.com/office/drawing/2014/main" id="{55181BDC-7915-450E-B525-27D1D1892668}"/>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sp>
        <p:nvSpPr>
          <p:cNvPr id="14" name="矩形 13">
            <a:extLst>
              <a:ext uri="{FF2B5EF4-FFF2-40B4-BE49-F238E27FC236}">
                <a16:creationId xmlns:a16="http://schemas.microsoft.com/office/drawing/2014/main" id="{6792C98D-5B7A-4363-BF72-C67A0C76E0A0}"/>
              </a:ext>
            </a:extLst>
          </p:cNvPr>
          <p:cNvSpPr/>
          <p:nvPr/>
        </p:nvSpPr>
        <p:spPr>
          <a:xfrm>
            <a:off x="8629746" y="2514600"/>
            <a:ext cx="3459363" cy="114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4" name="表格 43">
            <a:extLst>
              <a:ext uri="{FF2B5EF4-FFF2-40B4-BE49-F238E27FC236}">
                <a16:creationId xmlns:a16="http://schemas.microsoft.com/office/drawing/2014/main" id="{7DBFCBB7-D3D9-4070-83A7-CD172ACDDB24}"/>
              </a:ext>
            </a:extLst>
          </p:cNvPr>
          <p:cNvGraphicFramePr>
            <a:graphicFrameLocks noGrp="1"/>
          </p:cNvGraphicFramePr>
          <p:nvPr>
            <p:extLst>
              <p:ext uri="{D42A27DB-BD31-4B8C-83A1-F6EECF244321}">
                <p14:modId xmlns:p14="http://schemas.microsoft.com/office/powerpoint/2010/main" val="3578792416"/>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br>
                        <a:rPr lang="en-US" altLang="zh-TW" b="0" dirty="0">
                          <a:solidFill>
                            <a:schemeClr val="tx1"/>
                          </a:solidFill>
                        </a:rPr>
                      </a:br>
                      <a:r>
                        <a:rPr lang="en-US" altLang="zh-TW" b="0" dirty="0">
                          <a:solidFill>
                            <a:schemeClr val="tx1"/>
                          </a:solidFill>
                        </a:rPr>
                        <a:t>A02*B20+A03*B30+</a:t>
                      </a:r>
                      <a:br>
                        <a:rPr lang="en-US" altLang="zh-TW" b="0" dirty="0">
                          <a:solidFill>
                            <a:schemeClr val="tx1"/>
                          </a:solidFill>
                        </a:rPr>
                      </a:br>
                      <a:r>
                        <a:rPr lang="en-US" altLang="zh-TW" b="0" dirty="0">
                          <a:solidFill>
                            <a:schemeClr val="tx1"/>
                          </a:solidFill>
                        </a:rPr>
                        <a:t>A04*B40+A05*B50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A00*B01+A01*B11+</a:t>
                      </a:r>
                      <a:br>
                        <a:rPr lang="en-US" altLang="zh-TW" b="0" dirty="0">
                          <a:solidFill>
                            <a:schemeClr val="tx1"/>
                          </a:solidFill>
                        </a:rPr>
                      </a:br>
                      <a:r>
                        <a:rPr lang="en-US" altLang="zh-TW" b="0" dirty="0">
                          <a:solidFill>
                            <a:schemeClr val="tx1"/>
                          </a:solidFill>
                        </a:rPr>
                        <a:t>A02*B21+A03*B31+</a:t>
                      </a:r>
                      <a:br>
                        <a:rPr lang="en-US" altLang="zh-TW" b="0" dirty="0">
                          <a:solidFill>
                            <a:schemeClr val="tx1"/>
                          </a:solidFill>
                        </a:rPr>
                      </a:br>
                      <a:r>
                        <a:rPr lang="en-US" altLang="zh-TW" b="0" dirty="0">
                          <a:solidFill>
                            <a:schemeClr val="tx1"/>
                          </a:solidFill>
                        </a:rPr>
                        <a:t>A04*B41+A05*B51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A00*B02+A01*B12+</a:t>
                      </a:r>
                      <a:br>
                        <a:rPr lang="en-US" altLang="zh-TW" b="0" dirty="0">
                          <a:solidFill>
                            <a:schemeClr val="tx1"/>
                          </a:solidFill>
                        </a:rPr>
                      </a:br>
                      <a:r>
                        <a:rPr lang="en-US" altLang="zh-TW" b="0" dirty="0">
                          <a:solidFill>
                            <a:schemeClr val="tx1"/>
                          </a:solidFill>
                        </a:rPr>
                        <a:t>A02*B22+A03*B32+</a:t>
                      </a:r>
                      <a:br>
                        <a:rPr lang="en-US" altLang="zh-TW" b="0" dirty="0">
                          <a:solidFill>
                            <a:schemeClr val="tx1"/>
                          </a:solidFill>
                        </a:rPr>
                      </a:br>
                      <a:r>
                        <a:rPr lang="en-US" altLang="zh-TW" b="0" dirty="0">
                          <a:solidFill>
                            <a:schemeClr val="tx1"/>
                          </a:solidFill>
                        </a:rPr>
                        <a:t>A04*B42+A05*B52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A10*B00+A11*B10+</a:t>
                      </a:r>
                      <a:br>
                        <a:rPr lang="en-US" altLang="zh-TW" b="0" dirty="0">
                          <a:solidFill>
                            <a:schemeClr val="tx1"/>
                          </a:solidFill>
                        </a:rPr>
                      </a:br>
                      <a:r>
                        <a:rPr lang="en-US" altLang="zh-TW" b="0" dirty="0">
                          <a:solidFill>
                            <a:schemeClr val="tx1"/>
                          </a:solidFill>
                        </a:rPr>
                        <a:t>A12*B20+A13*B30+</a:t>
                      </a:r>
                      <a:br>
                        <a:rPr lang="en-US" altLang="zh-TW" b="0" dirty="0">
                          <a:solidFill>
                            <a:schemeClr val="tx1"/>
                          </a:solidFill>
                        </a:rPr>
                      </a:br>
                      <a:r>
                        <a:rPr lang="en-US" altLang="zh-TW" b="0" dirty="0">
                          <a:solidFill>
                            <a:schemeClr val="tx1"/>
                          </a:solidFill>
                        </a:rPr>
                        <a:t>A14*B40+A15*B50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A10*B01+A11*B11+</a:t>
                      </a:r>
                      <a:br>
                        <a:rPr lang="en-US" altLang="zh-TW" b="0" dirty="0">
                          <a:solidFill>
                            <a:schemeClr val="tx1"/>
                          </a:solidFill>
                        </a:rPr>
                      </a:br>
                      <a:r>
                        <a:rPr lang="en-US" altLang="zh-TW" b="0" dirty="0">
                          <a:solidFill>
                            <a:schemeClr val="tx1"/>
                          </a:solidFill>
                        </a:rPr>
                        <a:t>A12*B21+A13*B31+</a:t>
                      </a:r>
                      <a:br>
                        <a:rPr lang="en-US" altLang="zh-TW" b="0" dirty="0">
                          <a:solidFill>
                            <a:schemeClr val="tx1"/>
                          </a:solidFill>
                        </a:rPr>
                      </a:br>
                      <a:r>
                        <a:rPr lang="en-US" altLang="zh-TW" b="0" dirty="0">
                          <a:solidFill>
                            <a:schemeClr val="tx1"/>
                          </a:solidFill>
                        </a:rPr>
                        <a:t>A14*B41+A15*B51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A10*B02+A11*B12+</a:t>
                      </a:r>
                      <a:br>
                        <a:rPr lang="en-US" altLang="zh-TW" b="0" dirty="0">
                          <a:solidFill>
                            <a:schemeClr val="tx1"/>
                          </a:solidFill>
                        </a:rPr>
                      </a:br>
                      <a:r>
                        <a:rPr lang="en-US" altLang="zh-TW" b="0" dirty="0">
                          <a:solidFill>
                            <a:schemeClr val="tx1"/>
                          </a:solidFill>
                        </a:rPr>
                        <a:t>A12*B22+A13*B32+</a:t>
                      </a:r>
                      <a:br>
                        <a:rPr lang="en-US" altLang="zh-TW" b="0" dirty="0">
                          <a:solidFill>
                            <a:schemeClr val="tx1"/>
                          </a:solidFill>
                        </a:rPr>
                      </a:br>
                      <a:r>
                        <a:rPr lang="en-US" altLang="zh-TW" b="0" dirty="0">
                          <a:solidFill>
                            <a:schemeClr val="tx1"/>
                          </a:solidFill>
                        </a:rPr>
                        <a:t>A14*B42+A15*B52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A20*B00+A21*B10+</a:t>
                      </a:r>
                      <a:br>
                        <a:rPr lang="en-US" altLang="zh-TW" b="0" dirty="0">
                          <a:solidFill>
                            <a:schemeClr val="tx1"/>
                          </a:solidFill>
                        </a:rPr>
                      </a:br>
                      <a:r>
                        <a:rPr lang="en-US" altLang="zh-TW" b="0" dirty="0">
                          <a:solidFill>
                            <a:schemeClr val="tx1"/>
                          </a:solidFill>
                        </a:rPr>
                        <a:t>A22*B20+A23*B30+</a:t>
                      </a:r>
                      <a:br>
                        <a:rPr lang="en-US" altLang="zh-TW" b="0" dirty="0">
                          <a:solidFill>
                            <a:schemeClr val="tx1"/>
                          </a:solidFill>
                        </a:rPr>
                      </a:br>
                      <a:r>
                        <a:rPr lang="en-US" altLang="zh-TW" b="0" dirty="0">
                          <a:solidFill>
                            <a:schemeClr val="tx1"/>
                          </a:solidFill>
                        </a:rPr>
                        <a:t>A24*B40+A25*B50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A20*B01+A21*B11+</a:t>
                      </a:r>
                      <a:br>
                        <a:rPr lang="en-US" altLang="zh-TW" b="0" dirty="0">
                          <a:solidFill>
                            <a:schemeClr val="tx1"/>
                          </a:solidFill>
                        </a:rPr>
                      </a:br>
                      <a:r>
                        <a:rPr lang="en-US" altLang="zh-TW" b="0" dirty="0">
                          <a:solidFill>
                            <a:schemeClr val="tx1"/>
                          </a:solidFill>
                        </a:rPr>
                        <a:t>A22*B21+A23*B31+</a:t>
                      </a:r>
                      <a:br>
                        <a:rPr lang="en-US" altLang="zh-TW" b="0" dirty="0">
                          <a:solidFill>
                            <a:schemeClr val="tx1"/>
                          </a:solidFill>
                        </a:rPr>
                      </a:br>
                      <a:r>
                        <a:rPr lang="en-US" altLang="zh-TW" b="0" dirty="0">
                          <a:solidFill>
                            <a:schemeClr val="tx1"/>
                          </a:solidFill>
                        </a:rPr>
                        <a:t>A24*B41+A25*B51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A20*B02+A21*B12+</a:t>
                      </a:r>
                      <a:br>
                        <a:rPr lang="en-US" altLang="zh-TW" b="0" dirty="0">
                          <a:solidFill>
                            <a:schemeClr val="tx1"/>
                          </a:solidFill>
                        </a:rPr>
                      </a:br>
                      <a:r>
                        <a:rPr lang="en-US" altLang="zh-TW" b="0" dirty="0">
                          <a:solidFill>
                            <a:schemeClr val="tx1"/>
                          </a:solidFill>
                        </a:rPr>
                        <a:t>A22*B22+A23*B32+</a:t>
                      </a:r>
                      <a:br>
                        <a:rPr lang="en-US" altLang="zh-TW" b="0" dirty="0">
                          <a:solidFill>
                            <a:schemeClr val="tx1"/>
                          </a:solidFill>
                        </a:rPr>
                      </a:br>
                      <a:r>
                        <a:rPr lang="en-US" altLang="zh-TW" b="0" dirty="0">
                          <a:solidFill>
                            <a:schemeClr val="tx1"/>
                          </a:solidFill>
                        </a:rPr>
                        <a:t>A24*B42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45" name="文字方塊 44">
            <a:extLst>
              <a:ext uri="{FF2B5EF4-FFF2-40B4-BE49-F238E27FC236}">
                <a16:creationId xmlns:a16="http://schemas.microsoft.com/office/drawing/2014/main" id="{3018CD5B-2CF6-47D0-93C9-A34232004F1B}"/>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5881F26-34DA-104B-3F4E-517E8626773E}"/>
                  </a:ext>
                </a:extLst>
              </p14:cNvPr>
              <p14:cNvContentPartPr/>
              <p14:nvPr/>
            </p14:nvContentPartPr>
            <p14:xfrm>
              <a:off x="9469800" y="1863000"/>
              <a:ext cx="1329840" cy="896760"/>
            </p14:xfrm>
          </p:contentPart>
        </mc:Choice>
        <mc:Fallback>
          <p:pic>
            <p:nvPicPr>
              <p:cNvPr id="3" name="Ink 2">
                <a:extLst>
                  <a:ext uri="{FF2B5EF4-FFF2-40B4-BE49-F238E27FC236}">
                    <a16:creationId xmlns:a16="http://schemas.microsoft.com/office/drawing/2014/main" id="{55881F26-34DA-104B-3F4E-517E8626773E}"/>
                  </a:ext>
                </a:extLst>
              </p:cNvPr>
              <p:cNvPicPr/>
              <p:nvPr/>
            </p:nvPicPr>
            <p:blipFill>
              <a:blip r:embed="rId5"/>
              <a:stretch>
                <a:fillRect/>
              </a:stretch>
            </p:blipFill>
            <p:spPr>
              <a:xfrm>
                <a:off x="9460440" y="1853640"/>
                <a:ext cx="1348560" cy="915480"/>
              </a:xfrm>
              <a:prstGeom prst="rect">
                <a:avLst/>
              </a:prstGeom>
            </p:spPr>
          </p:pic>
        </mc:Fallback>
      </mc:AlternateContent>
    </p:spTree>
    <p:extLst>
      <p:ext uri="{BB962C8B-B14F-4D97-AF65-F5344CB8AC3E}">
        <p14:creationId xmlns:p14="http://schemas.microsoft.com/office/powerpoint/2010/main" val="2898951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sp>
        <p:nvSpPr>
          <p:cNvPr id="14" name="矩形 13">
            <a:extLst>
              <a:ext uri="{FF2B5EF4-FFF2-40B4-BE49-F238E27FC236}">
                <a16:creationId xmlns:a16="http://schemas.microsoft.com/office/drawing/2014/main" id="{6792C98D-5B7A-4363-BF72-C67A0C76E0A0}"/>
              </a:ext>
            </a:extLst>
          </p:cNvPr>
          <p:cNvSpPr/>
          <p:nvPr/>
        </p:nvSpPr>
        <p:spPr>
          <a:xfrm>
            <a:off x="8658622" y="3657600"/>
            <a:ext cx="3459363" cy="2362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6" name="內容版面配置區 5">
            <a:extLst>
              <a:ext uri="{FF2B5EF4-FFF2-40B4-BE49-F238E27FC236}">
                <a16:creationId xmlns:a16="http://schemas.microsoft.com/office/drawing/2014/main" id="{80495BD1-ECD6-4921-A685-903706959D15}"/>
              </a:ext>
            </a:extLst>
          </p:cNvPr>
          <p:cNvGraphicFramePr>
            <a:graphicFrameLocks/>
          </p:cNvGraphicFramePr>
          <p:nvPr>
            <p:extLst>
              <p:ext uri="{D42A27DB-BD31-4B8C-83A1-F6EECF244321}">
                <p14:modId xmlns:p14="http://schemas.microsoft.com/office/powerpoint/2010/main" val="3162371302"/>
              </p:ext>
            </p:extLst>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A25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graphicFrame>
        <p:nvGraphicFramePr>
          <p:cNvPr id="47" name="內容版面配置區 5">
            <a:extLst>
              <a:ext uri="{FF2B5EF4-FFF2-40B4-BE49-F238E27FC236}">
                <a16:creationId xmlns:a16="http://schemas.microsoft.com/office/drawing/2014/main" id="{D5D3DCE6-B625-434B-B7CA-C69BEADFC2DB}"/>
              </a:ext>
            </a:extLst>
          </p:cNvPr>
          <p:cNvGraphicFramePr>
            <a:graphicFrameLocks/>
          </p:cNvGraphicFramePr>
          <p:nvPr>
            <p:extLst>
              <p:ext uri="{D42A27DB-BD31-4B8C-83A1-F6EECF244321}">
                <p14:modId xmlns:p14="http://schemas.microsoft.com/office/powerpoint/2010/main" val="2045391362"/>
              </p:ext>
            </p:extLst>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B25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48" name="文字方塊 47">
            <a:extLst>
              <a:ext uri="{FF2B5EF4-FFF2-40B4-BE49-F238E27FC236}">
                <a16:creationId xmlns:a16="http://schemas.microsoft.com/office/drawing/2014/main" id="{B564C9AA-EEB4-4B1A-A02D-ACFAB4184EDF}"/>
              </a:ext>
            </a:extLst>
          </p:cNvPr>
          <p:cNvSpPr txBox="1"/>
          <p:nvPr/>
        </p:nvSpPr>
        <p:spPr>
          <a:xfrm>
            <a:off x="557615" y="1676400"/>
            <a:ext cx="601447" cy="461665"/>
          </a:xfrm>
          <a:prstGeom prst="rect">
            <a:avLst/>
          </a:prstGeom>
          <a:noFill/>
        </p:spPr>
        <p:txBody>
          <a:bodyPr wrap="none" rtlCol="0">
            <a:spAutoFit/>
          </a:bodyPr>
          <a:lstStyle/>
          <a:p>
            <a:r>
              <a:rPr lang="en-US" altLang="zh-TW" sz="2400" dirty="0"/>
              <a:t>r=9</a:t>
            </a:r>
          </a:p>
        </p:txBody>
      </p:sp>
      <p:sp>
        <p:nvSpPr>
          <p:cNvPr id="49" name="文字方塊 48">
            <a:extLst>
              <a:ext uri="{FF2B5EF4-FFF2-40B4-BE49-F238E27FC236}">
                <a16:creationId xmlns:a16="http://schemas.microsoft.com/office/drawing/2014/main" id="{92F4B1FC-6A95-4C66-941C-A85356306B5F}"/>
              </a:ext>
            </a:extLst>
          </p:cNvPr>
          <p:cNvSpPr txBox="1"/>
          <p:nvPr/>
        </p:nvSpPr>
        <p:spPr>
          <a:xfrm>
            <a:off x="557615" y="2138065"/>
            <a:ext cx="849913" cy="461665"/>
          </a:xfrm>
          <a:prstGeom prst="rect">
            <a:avLst/>
          </a:prstGeom>
          <a:noFill/>
        </p:spPr>
        <p:txBody>
          <a:bodyPr wrap="none" rtlCol="0">
            <a:spAutoFit/>
          </a:bodyPr>
          <a:lstStyle/>
          <a:p>
            <a:r>
              <a:rPr lang="en-US" altLang="zh-TW" sz="2400" dirty="0"/>
              <a:t>Input</a:t>
            </a:r>
          </a:p>
        </p:txBody>
      </p:sp>
      <p:sp>
        <p:nvSpPr>
          <p:cNvPr id="50" name="文字方塊 49">
            <a:extLst>
              <a:ext uri="{FF2B5EF4-FFF2-40B4-BE49-F238E27FC236}">
                <a16:creationId xmlns:a16="http://schemas.microsoft.com/office/drawing/2014/main" id="{2DD8803C-E0D9-4AC0-802B-6CF505656DF6}"/>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51" name="文字方塊 50">
            <a:extLst>
              <a:ext uri="{FF2B5EF4-FFF2-40B4-BE49-F238E27FC236}">
                <a16:creationId xmlns:a16="http://schemas.microsoft.com/office/drawing/2014/main" id="{FBE83229-BC0B-4D10-AF1A-8F902460152D}"/>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graphicFrame>
        <p:nvGraphicFramePr>
          <p:cNvPr id="52" name="表格 51">
            <a:extLst>
              <a:ext uri="{FF2B5EF4-FFF2-40B4-BE49-F238E27FC236}">
                <a16:creationId xmlns:a16="http://schemas.microsoft.com/office/drawing/2014/main" id="{82F2EEF0-4BBF-45AA-BB66-6D09DA50392C}"/>
              </a:ext>
            </a:extLst>
          </p:cNvPr>
          <p:cNvGraphicFramePr>
            <a:graphicFrameLocks noGrp="1"/>
          </p:cNvGraphicFramePr>
          <p:nvPr>
            <p:extLst>
              <p:ext uri="{D42A27DB-BD31-4B8C-83A1-F6EECF244321}">
                <p14:modId xmlns:p14="http://schemas.microsoft.com/office/powerpoint/2010/main" val="2225324047"/>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br>
                        <a:rPr lang="en-US" altLang="zh-TW" b="0" dirty="0">
                          <a:solidFill>
                            <a:schemeClr val="tx1"/>
                          </a:solidFill>
                        </a:rPr>
                      </a:br>
                      <a:r>
                        <a:rPr lang="en-US" altLang="zh-TW" b="0" dirty="0">
                          <a:solidFill>
                            <a:schemeClr val="tx1"/>
                          </a:solidFill>
                        </a:rPr>
                        <a:t>A02*B20+A03*B30+</a:t>
                      </a:r>
                      <a:br>
                        <a:rPr lang="en-US" altLang="zh-TW" b="0" dirty="0">
                          <a:solidFill>
                            <a:schemeClr val="tx1"/>
                          </a:solidFill>
                        </a:rPr>
                      </a:br>
                      <a:r>
                        <a:rPr lang="en-US" altLang="zh-TW" b="0" dirty="0">
                          <a:solidFill>
                            <a:schemeClr val="tx1"/>
                          </a:solidFill>
                        </a:rPr>
                        <a:t>A04*B40+A05*B50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A00*B01+A01*B11+</a:t>
                      </a:r>
                      <a:br>
                        <a:rPr lang="en-US" altLang="zh-TW" b="0" dirty="0">
                          <a:solidFill>
                            <a:schemeClr val="tx1"/>
                          </a:solidFill>
                        </a:rPr>
                      </a:br>
                      <a:r>
                        <a:rPr lang="en-US" altLang="zh-TW" b="0" dirty="0">
                          <a:solidFill>
                            <a:schemeClr val="tx1"/>
                          </a:solidFill>
                        </a:rPr>
                        <a:t>A02*B21+A03*B31+</a:t>
                      </a:r>
                      <a:br>
                        <a:rPr lang="en-US" altLang="zh-TW" b="0" dirty="0">
                          <a:solidFill>
                            <a:schemeClr val="tx1"/>
                          </a:solidFill>
                        </a:rPr>
                      </a:br>
                      <a:r>
                        <a:rPr lang="en-US" altLang="zh-TW" b="0" dirty="0">
                          <a:solidFill>
                            <a:schemeClr val="tx1"/>
                          </a:solidFill>
                        </a:rPr>
                        <a:t>A04*B41+A05*B51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A00*B02+A01*B12+</a:t>
                      </a:r>
                      <a:br>
                        <a:rPr lang="en-US" altLang="zh-TW" b="0" dirty="0">
                          <a:solidFill>
                            <a:schemeClr val="tx1"/>
                          </a:solidFill>
                        </a:rPr>
                      </a:br>
                      <a:r>
                        <a:rPr lang="en-US" altLang="zh-TW" b="0" dirty="0">
                          <a:solidFill>
                            <a:schemeClr val="tx1"/>
                          </a:solidFill>
                        </a:rPr>
                        <a:t>A02*B22+A03*B32+</a:t>
                      </a:r>
                      <a:br>
                        <a:rPr lang="en-US" altLang="zh-TW" b="0" dirty="0">
                          <a:solidFill>
                            <a:schemeClr val="tx1"/>
                          </a:solidFill>
                        </a:rPr>
                      </a:br>
                      <a:r>
                        <a:rPr lang="en-US" altLang="zh-TW" b="0" dirty="0">
                          <a:solidFill>
                            <a:schemeClr val="tx1"/>
                          </a:solidFill>
                        </a:rPr>
                        <a:t>A04*B42+A05*B52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A10*B00+A11*B10+</a:t>
                      </a:r>
                      <a:br>
                        <a:rPr lang="en-US" altLang="zh-TW" b="0" dirty="0">
                          <a:solidFill>
                            <a:schemeClr val="tx1"/>
                          </a:solidFill>
                        </a:rPr>
                      </a:br>
                      <a:r>
                        <a:rPr lang="en-US" altLang="zh-TW" b="0" dirty="0">
                          <a:solidFill>
                            <a:schemeClr val="tx1"/>
                          </a:solidFill>
                        </a:rPr>
                        <a:t>A12*B20+A13*B30+</a:t>
                      </a:r>
                      <a:br>
                        <a:rPr lang="en-US" altLang="zh-TW" b="0" dirty="0">
                          <a:solidFill>
                            <a:schemeClr val="tx1"/>
                          </a:solidFill>
                        </a:rPr>
                      </a:br>
                      <a:r>
                        <a:rPr lang="en-US" altLang="zh-TW" b="0" dirty="0">
                          <a:solidFill>
                            <a:schemeClr val="tx1"/>
                          </a:solidFill>
                        </a:rPr>
                        <a:t>A14*B40+A15*B50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A10*B01+A11*B11+</a:t>
                      </a:r>
                      <a:br>
                        <a:rPr lang="en-US" altLang="zh-TW" b="0" dirty="0">
                          <a:solidFill>
                            <a:schemeClr val="tx1"/>
                          </a:solidFill>
                        </a:rPr>
                      </a:br>
                      <a:r>
                        <a:rPr lang="en-US" altLang="zh-TW" b="0" dirty="0">
                          <a:solidFill>
                            <a:schemeClr val="tx1"/>
                          </a:solidFill>
                        </a:rPr>
                        <a:t>A12*B21+A13*B31+</a:t>
                      </a:r>
                      <a:br>
                        <a:rPr lang="en-US" altLang="zh-TW" b="0" dirty="0">
                          <a:solidFill>
                            <a:schemeClr val="tx1"/>
                          </a:solidFill>
                        </a:rPr>
                      </a:br>
                      <a:r>
                        <a:rPr lang="en-US" altLang="zh-TW" b="0" dirty="0">
                          <a:solidFill>
                            <a:schemeClr val="tx1"/>
                          </a:solidFill>
                        </a:rPr>
                        <a:t>A14*B41+A15*B51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A10*B02+A11*B12+</a:t>
                      </a:r>
                      <a:br>
                        <a:rPr lang="en-US" altLang="zh-TW" b="0" dirty="0">
                          <a:solidFill>
                            <a:schemeClr val="tx1"/>
                          </a:solidFill>
                        </a:rPr>
                      </a:br>
                      <a:r>
                        <a:rPr lang="en-US" altLang="zh-TW" b="0" dirty="0">
                          <a:solidFill>
                            <a:schemeClr val="tx1"/>
                          </a:solidFill>
                        </a:rPr>
                        <a:t>A12*B22+A13*B32+</a:t>
                      </a:r>
                      <a:br>
                        <a:rPr lang="en-US" altLang="zh-TW" b="0" dirty="0">
                          <a:solidFill>
                            <a:schemeClr val="tx1"/>
                          </a:solidFill>
                        </a:rPr>
                      </a:br>
                      <a:r>
                        <a:rPr lang="en-US" altLang="zh-TW" b="0" dirty="0">
                          <a:solidFill>
                            <a:schemeClr val="tx1"/>
                          </a:solidFill>
                        </a:rPr>
                        <a:t>A14*B42+A15*B52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A20*B00+A21*B10+</a:t>
                      </a:r>
                      <a:br>
                        <a:rPr lang="en-US" altLang="zh-TW" b="0" dirty="0">
                          <a:solidFill>
                            <a:schemeClr val="tx1"/>
                          </a:solidFill>
                        </a:rPr>
                      </a:br>
                      <a:r>
                        <a:rPr lang="en-US" altLang="zh-TW" b="0" dirty="0">
                          <a:solidFill>
                            <a:schemeClr val="tx1"/>
                          </a:solidFill>
                        </a:rPr>
                        <a:t>A22*B20+A23*B30+</a:t>
                      </a:r>
                      <a:br>
                        <a:rPr lang="en-US" altLang="zh-TW" b="0" dirty="0">
                          <a:solidFill>
                            <a:schemeClr val="tx1"/>
                          </a:solidFill>
                        </a:rPr>
                      </a:br>
                      <a:r>
                        <a:rPr lang="en-US" altLang="zh-TW" b="0" dirty="0">
                          <a:solidFill>
                            <a:schemeClr val="tx1"/>
                          </a:solidFill>
                        </a:rPr>
                        <a:t>A24*B40+A25*B50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A20*B01+A21*B11+</a:t>
                      </a:r>
                      <a:br>
                        <a:rPr lang="en-US" altLang="zh-TW" b="0" dirty="0">
                          <a:solidFill>
                            <a:schemeClr val="tx1"/>
                          </a:solidFill>
                        </a:rPr>
                      </a:br>
                      <a:r>
                        <a:rPr lang="en-US" altLang="zh-TW" b="0" dirty="0">
                          <a:solidFill>
                            <a:schemeClr val="tx1"/>
                          </a:solidFill>
                        </a:rPr>
                        <a:t>A22*B21+A23*B31+</a:t>
                      </a:r>
                      <a:br>
                        <a:rPr lang="en-US" altLang="zh-TW" b="0" dirty="0">
                          <a:solidFill>
                            <a:schemeClr val="tx1"/>
                          </a:solidFill>
                        </a:rPr>
                      </a:br>
                      <a:r>
                        <a:rPr lang="en-US" altLang="zh-TW" b="0" dirty="0">
                          <a:solidFill>
                            <a:schemeClr val="tx1"/>
                          </a:solidFill>
                        </a:rPr>
                        <a:t>A24*B41+A25*B51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A20*B02+A21*B12+</a:t>
                      </a:r>
                      <a:br>
                        <a:rPr lang="en-US" altLang="zh-TW" b="0" dirty="0">
                          <a:solidFill>
                            <a:schemeClr val="tx1"/>
                          </a:solidFill>
                        </a:rPr>
                      </a:br>
                      <a:r>
                        <a:rPr lang="en-US" altLang="zh-TW" b="0" dirty="0">
                          <a:solidFill>
                            <a:schemeClr val="tx1"/>
                          </a:solidFill>
                        </a:rPr>
                        <a:t>A22*B22+A23*B32+</a:t>
                      </a:r>
                      <a:br>
                        <a:rPr lang="en-US" altLang="zh-TW" b="0" dirty="0">
                          <a:solidFill>
                            <a:schemeClr val="tx1"/>
                          </a:solidFill>
                        </a:rPr>
                      </a:br>
                      <a:r>
                        <a:rPr lang="en-US" altLang="zh-TW" b="0" dirty="0">
                          <a:solidFill>
                            <a:schemeClr val="tx1"/>
                          </a:solidFill>
                        </a:rPr>
                        <a:t>A24*B42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53" name="文字方塊 52">
            <a:extLst>
              <a:ext uri="{FF2B5EF4-FFF2-40B4-BE49-F238E27FC236}">
                <a16:creationId xmlns:a16="http://schemas.microsoft.com/office/drawing/2014/main" id="{36E9CA32-733B-48DA-87BF-24CAAF75E94C}"/>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p:spTree>
    <p:extLst>
      <p:ext uri="{BB962C8B-B14F-4D97-AF65-F5344CB8AC3E}">
        <p14:creationId xmlns:p14="http://schemas.microsoft.com/office/powerpoint/2010/main" val="3450759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52B70-1288-4674-80ED-94AE5F48BDC4}"/>
              </a:ext>
            </a:extLst>
          </p:cNvPr>
          <p:cNvSpPr>
            <a:spLocks noGrp="1"/>
          </p:cNvSpPr>
          <p:nvPr>
            <p:ph type="title"/>
          </p:nvPr>
        </p:nvSpPr>
        <p:spPr/>
        <p:txBody>
          <a:bodyPr/>
          <a:lstStyle/>
          <a:p>
            <a:r>
              <a:rPr lang="en-US" altLang="zh-TW" dirty="0"/>
              <a:t>Operation in One Tile</a:t>
            </a:r>
            <a:endParaRPr lang="zh-TW" altLang="en-US" dirty="0"/>
          </a:p>
        </p:txBody>
      </p:sp>
      <p:pic>
        <p:nvPicPr>
          <p:cNvPr id="4" name="圖片 3">
            <a:extLst>
              <a:ext uri="{FF2B5EF4-FFF2-40B4-BE49-F238E27FC236}">
                <a16:creationId xmlns:a16="http://schemas.microsoft.com/office/drawing/2014/main" id="{DF72486C-E4D6-4C3A-A18A-0CA1F98FA85D}"/>
              </a:ext>
            </a:extLst>
          </p:cNvPr>
          <p:cNvPicPr>
            <a:picLocks noChangeAspect="1"/>
          </p:cNvPicPr>
          <p:nvPr/>
        </p:nvPicPr>
        <p:blipFill rotWithShape="1">
          <a:blip r:embed="rId2"/>
          <a:srcRect l="23860" r="1512" b="43641"/>
          <a:stretch/>
        </p:blipFill>
        <p:spPr>
          <a:xfrm>
            <a:off x="8839200" y="146777"/>
            <a:ext cx="3098208" cy="1834423"/>
          </a:xfrm>
          <a:prstGeom prst="rect">
            <a:avLst/>
          </a:prstGeom>
        </p:spPr>
      </p:pic>
      <p:pic>
        <p:nvPicPr>
          <p:cNvPr id="5" name="圖片 4">
            <a:extLst>
              <a:ext uri="{FF2B5EF4-FFF2-40B4-BE49-F238E27FC236}">
                <a16:creationId xmlns:a16="http://schemas.microsoft.com/office/drawing/2014/main" id="{0927BD2C-2C17-4219-86F6-E1F365AA52A5}"/>
              </a:ext>
            </a:extLst>
          </p:cNvPr>
          <p:cNvPicPr>
            <a:picLocks noChangeAspect="1"/>
          </p:cNvPicPr>
          <p:nvPr/>
        </p:nvPicPr>
        <p:blipFill rotWithShape="1">
          <a:blip r:embed="rId3"/>
          <a:srcRect l="12569" t="7778" b="7778"/>
          <a:stretch/>
        </p:blipFill>
        <p:spPr>
          <a:xfrm>
            <a:off x="8629746" y="2133600"/>
            <a:ext cx="3459363" cy="4724400"/>
          </a:xfrm>
          <a:prstGeom prst="rect">
            <a:avLst/>
          </a:prstGeom>
        </p:spPr>
      </p:pic>
      <p:sp>
        <p:nvSpPr>
          <p:cNvPr id="14" name="矩形 13">
            <a:extLst>
              <a:ext uri="{FF2B5EF4-FFF2-40B4-BE49-F238E27FC236}">
                <a16:creationId xmlns:a16="http://schemas.microsoft.com/office/drawing/2014/main" id="{6792C98D-5B7A-4363-BF72-C67A0C76E0A0}"/>
              </a:ext>
            </a:extLst>
          </p:cNvPr>
          <p:cNvSpPr/>
          <p:nvPr/>
        </p:nvSpPr>
        <p:spPr>
          <a:xfrm>
            <a:off x="8658622" y="6019800"/>
            <a:ext cx="3459363" cy="838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6" name="內容版面配置區 5">
            <a:extLst>
              <a:ext uri="{FF2B5EF4-FFF2-40B4-BE49-F238E27FC236}">
                <a16:creationId xmlns:a16="http://schemas.microsoft.com/office/drawing/2014/main" id="{80495BD1-ECD6-4921-A685-903706959D15}"/>
              </a:ext>
            </a:extLst>
          </p:cNvPr>
          <p:cNvGraphicFramePr>
            <a:graphicFrameLocks/>
          </p:cNvGraphicFramePr>
          <p:nvPr/>
        </p:nvGraphicFramePr>
        <p:xfrm>
          <a:off x="3741831" y="1656272"/>
          <a:ext cx="1668369" cy="1394460"/>
        </p:xfrm>
        <a:graphic>
          <a:graphicData uri="http://schemas.openxmlformats.org/drawingml/2006/table">
            <a:tbl>
              <a:tblPr firstRow="1" bandRow="1">
                <a:tableStyleId>{5C22544A-7EE6-4342-B048-85BDC9FD1C3A}</a:tableStyleId>
              </a:tblPr>
              <a:tblGrid>
                <a:gridCol w="556123">
                  <a:extLst>
                    <a:ext uri="{9D8B030D-6E8A-4147-A177-3AD203B41FA5}">
                      <a16:colId xmlns:a16="http://schemas.microsoft.com/office/drawing/2014/main" val="2850100720"/>
                    </a:ext>
                  </a:extLst>
                </a:gridCol>
                <a:gridCol w="556123">
                  <a:extLst>
                    <a:ext uri="{9D8B030D-6E8A-4147-A177-3AD203B41FA5}">
                      <a16:colId xmlns:a16="http://schemas.microsoft.com/office/drawing/2014/main" val="1188836802"/>
                    </a:ext>
                  </a:extLst>
                </a:gridCol>
                <a:gridCol w="556123">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A25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graphicFrame>
        <p:nvGraphicFramePr>
          <p:cNvPr id="47" name="內容版面配置區 5">
            <a:extLst>
              <a:ext uri="{FF2B5EF4-FFF2-40B4-BE49-F238E27FC236}">
                <a16:creationId xmlns:a16="http://schemas.microsoft.com/office/drawing/2014/main" id="{D5D3DCE6-B625-434B-B7CA-C69BEADFC2DB}"/>
              </a:ext>
            </a:extLst>
          </p:cNvPr>
          <p:cNvGraphicFramePr>
            <a:graphicFrameLocks/>
          </p:cNvGraphicFramePr>
          <p:nvPr/>
        </p:nvGraphicFramePr>
        <p:xfrm>
          <a:off x="6324599" y="1656272"/>
          <a:ext cx="1652262" cy="1394460"/>
        </p:xfrm>
        <a:graphic>
          <a:graphicData uri="http://schemas.openxmlformats.org/drawingml/2006/table">
            <a:tbl>
              <a:tblPr firstRow="1" bandRow="1">
                <a:tableStyleId>{5C22544A-7EE6-4342-B048-85BDC9FD1C3A}</a:tableStyleId>
              </a:tblPr>
              <a:tblGrid>
                <a:gridCol w="550754">
                  <a:extLst>
                    <a:ext uri="{9D8B030D-6E8A-4147-A177-3AD203B41FA5}">
                      <a16:colId xmlns:a16="http://schemas.microsoft.com/office/drawing/2014/main" val="2850100720"/>
                    </a:ext>
                  </a:extLst>
                </a:gridCol>
                <a:gridCol w="550754">
                  <a:extLst>
                    <a:ext uri="{9D8B030D-6E8A-4147-A177-3AD203B41FA5}">
                      <a16:colId xmlns:a16="http://schemas.microsoft.com/office/drawing/2014/main" val="1188836802"/>
                    </a:ext>
                  </a:extLst>
                </a:gridCol>
                <a:gridCol w="550754">
                  <a:extLst>
                    <a:ext uri="{9D8B030D-6E8A-4147-A177-3AD203B41FA5}">
                      <a16:colId xmlns:a16="http://schemas.microsoft.com/office/drawing/2014/main" val="1204050709"/>
                    </a:ext>
                  </a:extLst>
                </a:gridCol>
              </a:tblGrid>
              <a:tr h="464820">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31680809"/>
                  </a:ext>
                </a:extLst>
              </a:tr>
              <a:tr h="464820">
                <a:tc>
                  <a:txBody>
                    <a:bodyPr/>
                    <a:lstStyle/>
                    <a:p>
                      <a:r>
                        <a:rPr lang="en-US" altLang="zh-TW" b="0" dirty="0">
                          <a:solidFill>
                            <a:sysClr val="windowText" lastClr="000000"/>
                          </a:solidFill>
                        </a:rPr>
                        <a:t>0</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32037432"/>
                  </a:ext>
                </a:extLst>
              </a:tr>
              <a:tr h="464820">
                <a:tc>
                  <a:txBody>
                    <a:bodyPr/>
                    <a:lstStyle/>
                    <a:p>
                      <a:r>
                        <a:rPr lang="en-US" altLang="zh-TW" b="0" dirty="0">
                          <a:solidFill>
                            <a:sysClr val="windowText" lastClr="000000"/>
                          </a:solidFill>
                        </a:rPr>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altLang="zh-TW" dirty="0"/>
                        <a:t>B25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9175803"/>
                  </a:ext>
                </a:extLst>
              </a:tr>
            </a:tbl>
          </a:graphicData>
        </a:graphic>
      </p:graphicFrame>
      <p:sp>
        <p:nvSpPr>
          <p:cNvPr id="48" name="文字方塊 47">
            <a:extLst>
              <a:ext uri="{FF2B5EF4-FFF2-40B4-BE49-F238E27FC236}">
                <a16:creationId xmlns:a16="http://schemas.microsoft.com/office/drawing/2014/main" id="{B564C9AA-EEB4-4B1A-A02D-ACFAB4184EDF}"/>
              </a:ext>
            </a:extLst>
          </p:cNvPr>
          <p:cNvSpPr txBox="1"/>
          <p:nvPr/>
        </p:nvSpPr>
        <p:spPr>
          <a:xfrm>
            <a:off x="557615" y="1676400"/>
            <a:ext cx="601447" cy="461665"/>
          </a:xfrm>
          <a:prstGeom prst="rect">
            <a:avLst/>
          </a:prstGeom>
          <a:noFill/>
        </p:spPr>
        <p:txBody>
          <a:bodyPr wrap="none" rtlCol="0">
            <a:spAutoFit/>
          </a:bodyPr>
          <a:lstStyle/>
          <a:p>
            <a:r>
              <a:rPr lang="en-US" altLang="zh-TW" sz="2400" dirty="0"/>
              <a:t>r=9</a:t>
            </a:r>
          </a:p>
        </p:txBody>
      </p:sp>
      <p:sp>
        <p:nvSpPr>
          <p:cNvPr id="49" name="文字方塊 48">
            <a:extLst>
              <a:ext uri="{FF2B5EF4-FFF2-40B4-BE49-F238E27FC236}">
                <a16:creationId xmlns:a16="http://schemas.microsoft.com/office/drawing/2014/main" id="{92F4B1FC-6A95-4C66-941C-A85356306B5F}"/>
              </a:ext>
            </a:extLst>
          </p:cNvPr>
          <p:cNvSpPr txBox="1"/>
          <p:nvPr/>
        </p:nvSpPr>
        <p:spPr>
          <a:xfrm>
            <a:off x="557615" y="2138065"/>
            <a:ext cx="643125" cy="461665"/>
          </a:xfrm>
          <a:prstGeom prst="rect">
            <a:avLst/>
          </a:prstGeom>
          <a:noFill/>
        </p:spPr>
        <p:txBody>
          <a:bodyPr wrap="none" rtlCol="0">
            <a:spAutoFit/>
          </a:bodyPr>
          <a:lstStyle/>
          <a:p>
            <a:r>
              <a:rPr lang="en-US" altLang="zh-TW" sz="2400" dirty="0"/>
              <a:t>Cal.</a:t>
            </a:r>
          </a:p>
        </p:txBody>
      </p:sp>
      <p:sp>
        <p:nvSpPr>
          <p:cNvPr id="50" name="文字方塊 49">
            <a:extLst>
              <a:ext uri="{FF2B5EF4-FFF2-40B4-BE49-F238E27FC236}">
                <a16:creationId xmlns:a16="http://schemas.microsoft.com/office/drawing/2014/main" id="{2DD8803C-E0D9-4AC0-802B-6CF505656DF6}"/>
              </a:ext>
            </a:extLst>
          </p:cNvPr>
          <p:cNvSpPr txBox="1"/>
          <p:nvPr/>
        </p:nvSpPr>
        <p:spPr>
          <a:xfrm>
            <a:off x="4394715" y="1233632"/>
            <a:ext cx="362600" cy="461665"/>
          </a:xfrm>
          <a:prstGeom prst="rect">
            <a:avLst/>
          </a:prstGeom>
          <a:noFill/>
        </p:spPr>
        <p:txBody>
          <a:bodyPr wrap="none" rtlCol="0">
            <a:spAutoFit/>
          </a:bodyPr>
          <a:lstStyle/>
          <a:p>
            <a:r>
              <a:rPr lang="en-US" altLang="zh-TW" sz="2400" dirty="0"/>
              <a:t>A</a:t>
            </a:r>
          </a:p>
        </p:txBody>
      </p:sp>
      <p:sp>
        <p:nvSpPr>
          <p:cNvPr id="51" name="文字方塊 50">
            <a:extLst>
              <a:ext uri="{FF2B5EF4-FFF2-40B4-BE49-F238E27FC236}">
                <a16:creationId xmlns:a16="http://schemas.microsoft.com/office/drawing/2014/main" id="{FBE83229-BC0B-4D10-AF1A-8F902460152D}"/>
              </a:ext>
            </a:extLst>
          </p:cNvPr>
          <p:cNvSpPr txBox="1"/>
          <p:nvPr/>
        </p:nvSpPr>
        <p:spPr>
          <a:xfrm>
            <a:off x="5962000" y="2096945"/>
            <a:ext cx="362600" cy="461665"/>
          </a:xfrm>
          <a:prstGeom prst="rect">
            <a:avLst/>
          </a:prstGeom>
          <a:noFill/>
        </p:spPr>
        <p:txBody>
          <a:bodyPr wrap="none" rtlCol="0">
            <a:spAutoFit/>
          </a:bodyPr>
          <a:lstStyle/>
          <a:p>
            <a:r>
              <a:rPr lang="en-US" altLang="zh-TW" sz="2400" dirty="0"/>
              <a:t>B</a:t>
            </a:r>
          </a:p>
        </p:txBody>
      </p:sp>
      <p:graphicFrame>
        <p:nvGraphicFramePr>
          <p:cNvPr id="52" name="表格 51">
            <a:extLst>
              <a:ext uri="{FF2B5EF4-FFF2-40B4-BE49-F238E27FC236}">
                <a16:creationId xmlns:a16="http://schemas.microsoft.com/office/drawing/2014/main" id="{82F2EEF0-4BBF-45AA-BB66-6D09DA50392C}"/>
              </a:ext>
            </a:extLst>
          </p:cNvPr>
          <p:cNvGraphicFramePr>
            <a:graphicFrameLocks noGrp="1"/>
          </p:cNvGraphicFramePr>
          <p:nvPr>
            <p:extLst>
              <p:ext uri="{D42A27DB-BD31-4B8C-83A1-F6EECF244321}">
                <p14:modId xmlns:p14="http://schemas.microsoft.com/office/powerpoint/2010/main" val="3359469344"/>
              </p:ext>
            </p:extLst>
          </p:nvPr>
        </p:nvGraphicFramePr>
        <p:xfrm>
          <a:off x="348172" y="3200400"/>
          <a:ext cx="7881432" cy="3473550"/>
        </p:xfrm>
        <a:graphic>
          <a:graphicData uri="http://schemas.openxmlformats.org/drawingml/2006/table">
            <a:tbl>
              <a:tblPr firstRow="1" bandRow="1">
                <a:tableStyleId>{5C22544A-7EE6-4342-B048-85BDC9FD1C3A}</a:tableStyleId>
              </a:tblPr>
              <a:tblGrid>
                <a:gridCol w="2627144">
                  <a:extLst>
                    <a:ext uri="{9D8B030D-6E8A-4147-A177-3AD203B41FA5}">
                      <a16:colId xmlns:a16="http://schemas.microsoft.com/office/drawing/2014/main" val="2834199623"/>
                    </a:ext>
                  </a:extLst>
                </a:gridCol>
                <a:gridCol w="2627144">
                  <a:extLst>
                    <a:ext uri="{9D8B030D-6E8A-4147-A177-3AD203B41FA5}">
                      <a16:colId xmlns:a16="http://schemas.microsoft.com/office/drawing/2014/main" val="3118830753"/>
                    </a:ext>
                  </a:extLst>
                </a:gridCol>
                <a:gridCol w="2627144">
                  <a:extLst>
                    <a:ext uri="{9D8B030D-6E8A-4147-A177-3AD203B41FA5}">
                      <a16:colId xmlns:a16="http://schemas.microsoft.com/office/drawing/2014/main" val="298376160"/>
                    </a:ext>
                  </a:extLst>
                </a:gridCol>
              </a:tblGrid>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A00*B00+A01*B10+</a:t>
                      </a:r>
                      <a:br>
                        <a:rPr lang="en-US" altLang="zh-TW" b="0" dirty="0">
                          <a:solidFill>
                            <a:schemeClr val="tx1"/>
                          </a:solidFill>
                        </a:rPr>
                      </a:br>
                      <a:r>
                        <a:rPr lang="en-US" altLang="zh-TW" b="0" dirty="0">
                          <a:solidFill>
                            <a:schemeClr val="tx1"/>
                          </a:solidFill>
                        </a:rPr>
                        <a:t>A02*B20+A03*B30+</a:t>
                      </a:r>
                      <a:br>
                        <a:rPr lang="en-US" altLang="zh-TW" b="0" dirty="0">
                          <a:solidFill>
                            <a:schemeClr val="tx1"/>
                          </a:solidFill>
                        </a:rPr>
                      </a:br>
                      <a:r>
                        <a:rPr lang="en-US" altLang="zh-TW" b="0" dirty="0">
                          <a:solidFill>
                            <a:schemeClr val="tx1"/>
                          </a:solidFill>
                        </a:rPr>
                        <a:t>A04*B40+A05*B50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b="0" dirty="0">
                          <a:solidFill>
                            <a:schemeClr val="tx1"/>
                          </a:solidFill>
                        </a:rPr>
                        <a:t>A00*B01+A01*B11+</a:t>
                      </a:r>
                      <a:br>
                        <a:rPr lang="en-US" altLang="zh-TW" b="0" dirty="0">
                          <a:solidFill>
                            <a:schemeClr val="tx1"/>
                          </a:solidFill>
                        </a:rPr>
                      </a:br>
                      <a:r>
                        <a:rPr lang="en-US" altLang="zh-TW" b="0" dirty="0">
                          <a:solidFill>
                            <a:schemeClr val="tx1"/>
                          </a:solidFill>
                        </a:rPr>
                        <a:t>A02*B21+A03*B31+</a:t>
                      </a:r>
                      <a:br>
                        <a:rPr lang="en-US" altLang="zh-TW" b="0" dirty="0">
                          <a:solidFill>
                            <a:schemeClr val="tx1"/>
                          </a:solidFill>
                        </a:rPr>
                      </a:br>
                      <a:r>
                        <a:rPr lang="en-US" altLang="zh-TW" b="0" dirty="0">
                          <a:solidFill>
                            <a:schemeClr val="tx1"/>
                          </a:solidFill>
                        </a:rPr>
                        <a:t>A04*B41+A05*B51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A00*B02+A01*B12+</a:t>
                      </a:r>
                      <a:br>
                        <a:rPr lang="en-US" altLang="zh-TW" b="0" dirty="0">
                          <a:solidFill>
                            <a:schemeClr val="tx1"/>
                          </a:solidFill>
                        </a:rPr>
                      </a:br>
                      <a:r>
                        <a:rPr lang="en-US" altLang="zh-TW" b="0" dirty="0">
                          <a:solidFill>
                            <a:schemeClr val="tx1"/>
                          </a:solidFill>
                        </a:rPr>
                        <a:t>A02*B22+A03*B32+</a:t>
                      </a:r>
                      <a:br>
                        <a:rPr lang="en-US" altLang="zh-TW" b="0" dirty="0">
                          <a:solidFill>
                            <a:schemeClr val="tx1"/>
                          </a:solidFill>
                        </a:rPr>
                      </a:br>
                      <a:r>
                        <a:rPr lang="en-US" altLang="zh-TW" b="0" dirty="0">
                          <a:solidFill>
                            <a:schemeClr val="tx1"/>
                          </a:solidFill>
                        </a:rPr>
                        <a:t>A04*B42+A05*B52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93762202"/>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A10*B00+A11*B10+</a:t>
                      </a:r>
                      <a:br>
                        <a:rPr lang="en-US" altLang="zh-TW" b="0" dirty="0">
                          <a:solidFill>
                            <a:schemeClr val="tx1"/>
                          </a:solidFill>
                        </a:rPr>
                      </a:br>
                      <a:r>
                        <a:rPr lang="en-US" altLang="zh-TW" b="0" dirty="0">
                          <a:solidFill>
                            <a:schemeClr val="tx1"/>
                          </a:solidFill>
                        </a:rPr>
                        <a:t>A12*B20+A13*B30+</a:t>
                      </a:r>
                      <a:br>
                        <a:rPr lang="en-US" altLang="zh-TW" b="0" dirty="0">
                          <a:solidFill>
                            <a:schemeClr val="tx1"/>
                          </a:solidFill>
                        </a:rPr>
                      </a:br>
                      <a:r>
                        <a:rPr lang="en-US" altLang="zh-TW" b="0" dirty="0">
                          <a:solidFill>
                            <a:schemeClr val="tx1"/>
                          </a:solidFill>
                        </a:rPr>
                        <a:t>A14*B40+A15*B50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A10*B01+A11*B11+</a:t>
                      </a:r>
                      <a:br>
                        <a:rPr lang="en-US" altLang="zh-TW" b="0" dirty="0">
                          <a:solidFill>
                            <a:schemeClr val="tx1"/>
                          </a:solidFill>
                        </a:rPr>
                      </a:br>
                      <a:r>
                        <a:rPr lang="en-US" altLang="zh-TW" b="0" dirty="0">
                          <a:solidFill>
                            <a:schemeClr val="tx1"/>
                          </a:solidFill>
                        </a:rPr>
                        <a:t>A12*B21+A13*B31+</a:t>
                      </a:r>
                      <a:br>
                        <a:rPr lang="en-US" altLang="zh-TW" b="0" dirty="0">
                          <a:solidFill>
                            <a:schemeClr val="tx1"/>
                          </a:solidFill>
                        </a:rPr>
                      </a:br>
                      <a:r>
                        <a:rPr lang="en-US" altLang="zh-TW" b="0" dirty="0">
                          <a:solidFill>
                            <a:schemeClr val="tx1"/>
                          </a:solidFill>
                        </a:rPr>
                        <a:t>A14*B41+A15*B51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A10*B02+A11*B12+</a:t>
                      </a:r>
                      <a:br>
                        <a:rPr lang="en-US" altLang="zh-TW" b="0" dirty="0">
                          <a:solidFill>
                            <a:schemeClr val="tx1"/>
                          </a:solidFill>
                        </a:rPr>
                      </a:br>
                      <a:r>
                        <a:rPr lang="en-US" altLang="zh-TW" b="0" dirty="0">
                          <a:solidFill>
                            <a:schemeClr val="tx1"/>
                          </a:solidFill>
                        </a:rPr>
                        <a:t>A12*B22+A13*B32+</a:t>
                      </a:r>
                      <a:br>
                        <a:rPr lang="en-US" altLang="zh-TW" b="0" dirty="0">
                          <a:solidFill>
                            <a:schemeClr val="tx1"/>
                          </a:solidFill>
                        </a:rPr>
                      </a:br>
                      <a:r>
                        <a:rPr lang="en-US" altLang="zh-TW" b="0" dirty="0">
                          <a:solidFill>
                            <a:schemeClr val="tx1"/>
                          </a:solidFill>
                        </a:rPr>
                        <a:t>A14*B42+A15*B52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65063867"/>
                  </a:ext>
                </a:extLst>
              </a:tr>
              <a:tr h="115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A20*B00+A21*B10+</a:t>
                      </a:r>
                      <a:br>
                        <a:rPr lang="en-US" altLang="zh-TW" b="0" dirty="0">
                          <a:solidFill>
                            <a:schemeClr val="tx1"/>
                          </a:solidFill>
                        </a:rPr>
                      </a:br>
                      <a:r>
                        <a:rPr lang="en-US" altLang="zh-TW" b="0" dirty="0">
                          <a:solidFill>
                            <a:schemeClr val="tx1"/>
                          </a:solidFill>
                        </a:rPr>
                        <a:t>A22*B20+A23*B30+</a:t>
                      </a:r>
                      <a:br>
                        <a:rPr lang="en-US" altLang="zh-TW" b="0" dirty="0">
                          <a:solidFill>
                            <a:schemeClr val="tx1"/>
                          </a:solidFill>
                        </a:rPr>
                      </a:br>
                      <a:r>
                        <a:rPr lang="en-US" altLang="zh-TW" b="0" dirty="0">
                          <a:solidFill>
                            <a:schemeClr val="tx1"/>
                          </a:solidFill>
                        </a:rPr>
                        <a:t>A24*B40+A25*B50</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A20*B01+A21*B11+</a:t>
                      </a:r>
                      <a:br>
                        <a:rPr lang="en-US" altLang="zh-TW" b="0" dirty="0">
                          <a:solidFill>
                            <a:schemeClr val="tx1"/>
                          </a:solidFill>
                        </a:rPr>
                      </a:br>
                      <a:r>
                        <a:rPr lang="en-US" altLang="zh-TW" b="0" dirty="0">
                          <a:solidFill>
                            <a:schemeClr val="tx1"/>
                          </a:solidFill>
                        </a:rPr>
                        <a:t>A22*B21+A23*B31+</a:t>
                      </a:r>
                      <a:br>
                        <a:rPr lang="en-US" altLang="zh-TW" b="0" dirty="0">
                          <a:solidFill>
                            <a:schemeClr val="tx1"/>
                          </a:solidFill>
                        </a:rPr>
                      </a:br>
                      <a:r>
                        <a:rPr lang="en-US" altLang="zh-TW" b="0" dirty="0">
                          <a:solidFill>
                            <a:schemeClr val="tx1"/>
                          </a:solidFill>
                        </a:rPr>
                        <a:t>A24*B41+A25*B51</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A20*B02+A21*B12+</a:t>
                      </a:r>
                      <a:br>
                        <a:rPr lang="en-US" altLang="zh-TW" b="0" dirty="0">
                          <a:solidFill>
                            <a:schemeClr val="tx1"/>
                          </a:solidFill>
                        </a:rPr>
                      </a:br>
                      <a:r>
                        <a:rPr lang="en-US" altLang="zh-TW" b="0" dirty="0">
                          <a:solidFill>
                            <a:schemeClr val="tx1"/>
                          </a:solidFill>
                        </a:rPr>
                        <a:t>A22*B22+A23*B32+</a:t>
                      </a:r>
                      <a:br>
                        <a:rPr lang="en-US" altLang="zh-TW" b="0" dirty="0">
                          <a:solidFill>
                            <a:schemeClr val="tx1"/>
                          </a:solidFill>
                        </a:rPr>
                      </a:br>
                      <a:r>
                        <a:rPr lang="en-US" altLang="zh-TW" b="0" dirty="0">
                          <a:solidFill>
                            <a:schemeClr val="tx1"/>
                          </a:solidFill>
                        </a:rPr>
                        <a:t>A24*B42+</a:t>
                      </a:r>
                      <a:r>
                        <a:rPr lang="en-US" altLang="zh-TW" b="1" dirty="0">
                          <a:solidFill>
                            <a:srgbClr val="FF0000"/>
                          </a:solidFill>
                        </a:rPr>
                        <a:t>A25*B52</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85591848"/>
                  </a:ext>
                </a:extLst>
              </a:tr>
            </a:tbl>
          </a:graphicData>
        </a:graphic>
      </p:graphicFrame>
      <p:sp>
        <p:nvSpPr>
          <p:cNvPr id="53" name="文字方塊 52">
            <a:extLst>
              <a:ext uri="{FF2B5EF4-FFF2-40B4-BE49-F238E27FC236}">
                <a16:creationId xmlns:a16="http://schemas.microsoft.com/office/drawing/2014/main" id="{36E9CA32-733B-48DA-87BF-24CAAF75E94C}"/>
              </a:ext>
            </a:extLst>
          </p:cNvPr>
          <p:cNvSpPr txBox="1"/>
          <p:nvPr/>
        </p:nvSpPr>
        <p:spPr>
          <a:xfrm>
            <a:off x="0" y="4706342"/>
            <a:ext cx="348172" cy="461665"/>
          </a:xfrm>
          <a:prstGeom prst="rect">
            <a:avLst/>
          </a:prstGeom>
          <a:noFill/>
        </p:spPr>
        <p:txBody>
          <a:bodyPr wrap="none" rtlCol="0">
            <a:spAutoFit/>
          </a:bodyPr>
          <a:lstStyle/>
          <a:p>
            <a:r>
              <a:rPr lang="en-US" altLang="zh-TW" sz="2400" dirty="0"/>
              <a:t>C</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3A789F3-DD32-8A1B-7E2B-536E2B92CA75}"/>
                  </a:ext>
                </a:extLst>
              </p14:cNvPr>
              <p14:cNvContentPartPr/>
              <p14:nvPr/>
            </p14:nvContentPartPr>
            <p14:xfrm>
              <a:off x="74520" y="-360"/>
              <a:ext cx="8088120" cy="6822000"/>
            </p14:xfrm>
          </p:contentPart>
        </mc:Choice>
        <mc:Fallback>
          <p:pic>
            <p:nvPicPr>
              <p:cNvPr id="3" name="Ink 2">
                <a:extLst>
                  <a:ext uri="{FF2B5EF4-FFF2-40B4-BE49-F238E27FC236}">
                    <a16:creationId xmlns:a16="http://schemas.microsoft.com/office/drawing/2014/main" id="{D3A789F3-DD32-8A1B-7E2B-536E2B92CA75}"/>
                  </a:ext>
                </a:extLst>
              </p:cNvPr>
              <p:cNvPicPr/>
              <p:nvPr/>
            </p:nvPicPr>
            <p:blipFill>
              <a:blip r:embed="rId5"/>
              <a:stretch>
                <a:fillRect/>
              </a:stretch>
            </p:blipFill>
            <p:spPr>
              <a:xfrm>
                <a:off x="65160" y="-9720"/>
                <a:ext cx="8106840" cy="6840720"/>
              </a:xfrm>
              <a:prstGeom prst="rect">
                <a:avLst/>
              </a:prstGeom>
            </p:spPr>
          </p:pic>
        </mc:Fallback>
      </mc:AlternateContent>
    </p:spTree>
    <p:extLst>
      <p:ext uri="{BB962C8B-B14F-4D97-AF65-F5344CB8AC3E}">
        <p14:creationId xmlns:p14="http://schemas.microsoft.com/office/powerpoint/2010/main" val="719564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F0CAF-55A3-422A-9510-B1827CE7BC8C}"/>
              </a:ext>
            </a:extLst>
          </p:cNvPr>
          <p:cNvSpPr>
            <a:spLocks noGrp="1"/>
          </p:cNvSpPr>
          <p:nvPr>
            <p:ph type="title"/>
          </p:nvPr>
        </p:nvSpPr>
        <p:spPr/>
        <p:txBody>
          <a:bodyPr>
            <a:normAutofit/>
          </a:bodyPr>
          <a:lstStyle/>
          <a:p>
            <a:r>
              <a:rPr lang="en-US" altLang="zh-TW" dirty="0"/>
              <a:t>Timeline Analysis</a:t>
            </a:r>
            <a:endParaRPr lang="zh-TW" altLang="en-US" dirty="0"/>
          </a:p>
        </p:txBody>
      </p:sp>
      <p:sp>
        <p:nvSpPr>
          <p:cNvPr id="3" name="內容版面配置區 2">
            <a:extLst>
              <a:ext uri="{FF2B5EF4-FFF2-40B4-BE49-F238E27FC236}">
                <a16:creationId xmlns:a16="http://schemas.microsoft.com/office/drawing/2014/main" id="{E324C174-9233-4E4C-AC7E-1D30B1D7A4CA}"/>
              </a:ext>
            </a:extLst>
          </p:cNvPr>
          <p:cNvSpPr>
            <a:spLocks noGrp="1"/>
          </p:cNvSpPr>
          <p:nvPr>
            <p:ph idx="1"/>
          </p:nvPr>
        </p:nvSpPr>
        <p:spPr>
          <a:xfrm>
            <a:off x="557615" y="1441039"/>
            <a:ext cx="10796185" cy="4807362"/>
          </a:xfrm>
        </p:spPr>
        <p:txBody>
          <a:bodyPr/>
          <a:lstStyle/>
          <a:p>
            <a:r>
              <a:rPr lang="en-US" altLang="zh-TW" dirty="0"/>
              <a:t>Kernel time: 84.414us</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47.83 -&gt; 84.414</a:t>
            </a:r>
            <a:endParaRPr lang="zh-TW" altLang="en-US" dirty="0"/>
          </a:p>
        </p:txBody>
      </p:sp>
      <p:pic>
        <p:nvPicPr>
          <p:cNvPr id="4" name="圖片 3">
            <a:extLst>
              <a:ext uri="{FF2B5EF4-FFF2-40B4-BE49-F238E27FC236}">
                <a16:creationId xmlns:a16="http://schemas.microsoft.com/office/drawing/2014/main" id="{D42D8C49-7E16-4F98-A3CA-A944CEDE0DDD}"/>
              </a:ext>
            </a:extLst>
          </p:cNvPr>
          <p:cNvPicPr>
            <a:picLocks noChangeAspect="1"/>
          </p:cNvPicPr>
          <p:nvPr/>
        </p:nvPicPr>
        <p:blipFill>
          <a:blip r:embed="rId2"/>
          <a:stretch>
            <a:fillRect/>
          </a:stretch>
        </p:blipFill>
        <p:spPr>
          <a:xfrm>
            <a:off x="0" y="1998709"/>
            <a:ext cx="12192000" cy="325909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1DB9AB3-C801-886B-8AEA-264EFC377FB5}"/>
                  </a:ext>
                </a:extLst>
              </p14:cNvPr>
              <p14:cNvContentPartPr/>
              <p14:nvPr/>
            </p14:nvContentPartPr>
            <p14:xfrm>
              <a:off x="1109520" y="1759680"/>
              <a:ext cx="3702240" cy="402120"/>
            </p14:xfrm>
          </p:contentPart>
        </mc:Choice>
        <mc:Fallback>
          <p:pic>
            <p:nvPicPr>
              <p:cNvPr id="5" name="Ink 4">
                <a:extLst>
                  <a:ext uri="{FF2B5EF4-FFF2-40B4-BE49-F238E27FC236}">
                    <a16:creationId xmlns:a16="http://schemas.microsoft.com/office/drawing/2014/main" id="{81DB9AB3-C801-886B-8AEA-264EFC377FB5}"/>
                  </a:ext>
                </a:extLst>
              </p:cNvPr>
              <p:cNvPicPr/>
              <p:nvPr/>
            </p:nvPicPr>
            <p:blipFill>
              <a:blip r:embed="rId4"/>
              <a:stretch>
                <a:fillRect/>
              </a:stretch>
            </p:blipFill>
            <p:spPr>
              <a:xfrm>
                <a:off x="1100160" y="1750320"/>
                <a:ext cx="3720960" cy="420840"/>
              </a:xfrm>
              <a:prstGeom prst="rect">
                <a:avLst/>
              </a:prstGeom>
            </p:spPr>
          </p:pic>
        </mc:Fallback>
      </mc:AlternateContent>
    </p:spTree>
    <p:extLst>
      <p:ext uri="{BB962C8B-B14F-4D97-AF65-F5344CB8AC3E}">
        <p14:creationId xmlns:p14="http://schemas.microsoft.com/office/powerpoint/2010/main" val="426960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CB8FE-F4EB-43B1-A884-E849D93AC676}"/>
              </a:ext>
            </a:extLst>
          </p:cNvPr>
          <p:cNvSpPr>
            <a:spLocks noGrp="1"/>
          </p:cNvSpPr>
          <p:nvPr>
            <p:ph type="title"/>
          </p:nvPr>
        </p:nvSpPr>
        <p:spPr/>
        <p:txBody>
          <a:bodyPr/>
          <a:lstStyle/>
          <a:p>
            <a:r>
              <a:rPr lang="en-US" altLang="zh-TW" dirty="0"/>
              <a:t>Kernel Code</a:t>
            </a:r>
            <a:endParaRPr lang="zh-TW" altLang="en-US" dirty="0"/>
          </a:p>
        </p:txBody>
      </p:sp>
      <p:sp>
        <p:nvSpPr>
          <p:cNvPr id="3" name="內容版面配置區 2">
            <a:extLst>
              <a:ext uri="{FF2B5EF4-FFF2-40B4-BE49-F238E27FC236}">
                <a16:creationId xmlns:a16="http://schemas.microsoft.com/office/drawing/2014/main" id="{42C65DB5-9788-42D4-9FCC-ED6571A73141}"/>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0CA9CF19-4DE0-41ED-A83D-EE0AF83FFFA1}"/>
              </a:ext>
            </a:extLst>
          </p:cNvPr>
          <p:cNvPicPr>
            <a:picLocks noChangeAspect="1"/>
          </p:cNvPicPr>
          <p:nvPr/>
        </p:nvPicPr>
        <p:blipFill>
          <a:blip r:embed="rId2"/>
          <a:stretch>
            <a:fillRect/>
          </a:stretch>
        </p:blipFill>
        <p:spPr>
          <a:xfrm>
            <a:off x="532215" y="1441039"/>
            <a:ext cx="4705350" cy="1714500"/>
          </a:xfrm>
          <a:prstGeom prst="rect">
            <a:avLst/>
          </a:prstGeom>
        </p:spPr>
      </p:pic>
      <p:pic>
        <p:nvPicPr>
          <p:cNvPr id="5" name="圖片 4">
            <a:extLst>
              <a:ext uri="{FF2B5EF4-FFF2-40B4-BE49-F238E27FC236}">
                <a16:creationId xmlns:a16="http://schemas.microsoft.com/office/drawing/2014/main" id="{4CE41F70-78FF-43B5-8488-1199CDC27643}"/>
              </a:ext>
            </a:extLst>
          </p:cNvPr>
          <p:cNvPicPr>
            <a:picLocks noChangeAspect="1"/>
          </p:cNvPicPr>
          <p:nvPr/>
        </p:nvPicPr>
        <p:blipFill>
          <a:blip r:embed="rId3"/>
          <a:stretch>
            <a:fillRect/>
          </a:stretch>
        </p:blipFill>
        <p:spPr>
          <a:xfrm>
            <a:off x="557615" y="3168239"/>
            <a:ext cx="4642430" cy="3277490"/>
          </a:xfrm>
          <a:prstGeom prst="rect">
            <a:avLst/>
          </a:prstGeom>
        </p:spPr>
      </p:pic>
      <p:pic>
        <p:nvPicPr>
          <p:cNvPr id="6" name="圖片 5">
            <a:extLst>
              <a:ext uri="{FF2B5EF4-FFF2-40B4-BE49-F238E27FC236}">
                <a16:creationId xmlns:a16="http://schemas.microsoft.com/office/drawing/2014/main" id="{FAB234DE-F1C8-4265-8C96-5F73816C37D4}"/>
              </a:ext>
            </a:extLst>
          </p:cNvPr>
          <p:cNvPicPr>
            <a:picLocks noChangeAspect="1"/>
          </p:cNvPicPr>
          <p:nvPr/>
        </p:nvPicPr>
        <p:blipFill>
          <a:blip r:embed="rId4"/>
          <a:stretch>
            <a:fillRect/>
          </a:stretch>
        </p:blipFill>
        <p:spPr>
          <a:xfrm>
            <a:off x="6172200" y="1371600"/>
            <a:ext cx="4642430" cy="3652796"/>
          </a:xfrm>
          <a:prstGeom prst="rect">
            <a:avLst/>
          </a:prstGeom>
        </p:spPr>
      </p:pic>
      <p:pic>
        <p:nvPicPr>
          <p:cNvPr id="7" name="圖片 6">
            <a:extLst>
              <a:ext uri="{FF2B5EF4-FFF2-40B4-BE49-F238E27FC236}">
                <a16:creationId xmlns:a16="http://schemas.microsoft.com/office/drawing/2014/main" id="{D7748EAC-E423-4ED7-9170-9C4E54D3F79F}"/>
              </a:ext>
            </a:extLst>
          </p:cNvPr>
          <p:cNvPicPr>
            <a:picLocks noChangeAspect="1"/>
          </p:cNvPicPr>
          <p:nvPr/>
        </p:nvPicPr>
        <p:blipFill>
          <a:blip r:embed="rId5"/>
          <a:stretch>
            <a:fillRect/>
          </a:stretch>
        </p:blipFill>
        <p:spPr>
          <a:xfrm>
            <a:off x="6172200" y="5090108"/>
            <a:ext cx="4642430" cy="1614758"/>
          </a:xfrm>
          <a:prstGeom prst="rect">
            <a:avLst/>
          </a:prstGeom>
        </p:spPr>
      </p:pic>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431D7A6-0E51-C4E1-A4A6-7FD2D5FA3D5E}"/>
                  </a:ext>
                </a:extLst>
              </p14:cNvPr>
              <p14:cNvContentPartPr/>
              <p14:nvPr/>
            </p14:nvContentPartPr>
            <p14:xfrm>
              <a:off x="361440" y="1139760"/>
              <a:ext cx="10928880" cy="5488920"/>
            </p14:xfrm>
          </p:contentPart>
        </mc:Choice>
        <mc:Fallback>
          <p:pic>
            <p:nvPicPr>
              <p:cNvPr id="8" name="Ink 7">
                <a:extLst>
                  <a:ext uri="{FF2B5EF4-FFF2-40B4-BE49-F238E27FC236}">
                    <a16:creationId xmlns:a16="http://schemas.microsoft.com/office/drawing/2014/main" id="{7431D7A6-0E51-C4E1-A4A6-7FD2D5FA3D5E}"/>
                  </a:ext>
                </a:extLst>
              </p:cNvPr>
              <p:cNvPicPr/>
              <p:nvPr/>
            </p:nvPicPr>
            <p:blipFill>
              <a:blip r:embed="rId7"/>
              <a:stretch>
                <a:fillRect/>
              </a:stretch>
            </p:blipFill>
            <p:spPr>
              <a:xfrm>
                <a:off x="352080" y="1130400"/>
                <a:ext cx="10947600" cy="5507640"/>
              </a:xfrm>
              <a:prstGeom prst="rect">
                <a:avLst/>
              </a:prstGeom>
            </p:spPr>
          </p:pic>
        </mc:Fallback>
      </mc:AlternateContent>
    </p:spTree>
    <p:extLst>
      <p:ext uri="{BB962C8B-B14F-4D97-AF65-F5344CB8AC3E}">
        <p14:creationId xmlns:p14="http://schemas.microsoft.com/office/powerpoint/2010/main" val="14631190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2437B-4C18-4CF7-8F06-BD18772D2302}"/>
              </a:ext>
            </a:extLst>
          </p:cNvPr>
          <p:cNvSpPr>
            <a:spLocks noGrp="1"/>
          </p:cNvSpPr>
          <p:nvPr>
            <p:ph type="title"/>
          </p:nvPr>
        </p:nvSpPr>
        <p:spPr/>
        <p:txBody>
          <a:bodyPr/>
          <a:lstStyle/>
          <a:p>
            <a:r>
              <a:rPr lang="en-US" altLang="zh-TW" dirty="0"/>
              <a:t>Time and Resource Analysis </a:t>
            </a:r>
            <a:endParaRPr lang="zh-TW" altLang="en-US" dirty="0"/>
          </a:p>
        </p:txBody>
      </p:sp>
      <p:sp>
        <p:nvSpPr>
          <p:cNvPr id="3" name="內容版面配置區 2">
            <a:extLst>
              <a:ext uri="{FF2B5EF4-FFF2-40B4-BE49-F238E27FC236}">
                <a16:creationId xmlns:a16="http://schemas.microsoft.com/office/drawing/2014/main" id="{9053B6B9-B79C-4637-BA3E-B7C217E77D04}"/>
              </a:ext>
            </a:extLst>
          </p:cNvPr>
          <p:cNvSpPr>
            <a:spLocks noGrp="1"/>
          </p:cNvSpPr>
          <p:nvPr>
            <p:ph idx="1"/>
          </p:nvPr>
        </p:nvSpPr>
        <p:spPr>
          <a:xfrm>
            <a:off x="8439150" y="4254911"/>
            <a:ext cx="3404785" cy="2312961"/>
          </a:xfrm>
        </p:spPr>
        <p:txBody>
          <a:bodyPr>
            <a:normAutofit fontScale="92500" lnSpcReduction="10000"/>
          </a:bodyPr>
          <a:lstStyle/>
          <a:p>
            <a:r>
              <a:rPr lang="en-US" altLang="zh-TW" dirty="0"/>
              <a:t>Latency of SA</a:t>
            </a:r>
          </a:p>
          <a:p>
            <a:pPr lvl="1"/>
            <a:r>
              <a:rPr lang="en-US" altLang="zh-TW" dirty="0"/>
              <a:t>21 -&gt; 51</a:t>
            </a:r>
          </a:p>
          <a:p>
            <a:r>
              <a:rPr lang="en-US" altLang="zh-TW" dirty="0"/>
              <a:t>LUT</a:t>
            </a:r>
          </a:p>
          <a:p>
            <a:pPr lvl="1"/>
            <a:r>
              <a:rPr lang="en-US" altLang="zh-TW" dirty="0"/>
              <a:t>40k -&gt; 33k</a:t>
            </a:r>
          </a:p>
          <a:p>
            <a:r>
              <a:rPr lang="en-US" altLang="zh-TW" dirty="0"/>
              <a:t>FF</a:t>
            </a:r>
          </a:p>
          <a:p>
            <a:pPr lvl="1"/>
            <a:r>
              <a:rPr lang="en-US" altLang="zh-TW" dirty="0"/>
              <a:t>63k -&gt; 78k</a:t>
            </a:r>
          </a:p>
          <a:p>
            <a:endParaRPr lang="zh-TW" altLang="en-US" dirty="0"/>
          </a:p>
        </p:txBody>
      </p:sp>
      <p:pic>
        <p:nvPicPr>
          <p:cNvPr id="4" name="圖片 3">
            <a:extLst>
              <a:ext uri="{FF2B5EF4-FFF2-40B4-BE49-F238E27FC236}">
                <a16:creationId xmlns:a16="http://schemas.microsoft.com/office/drawing/2014/main" id="{5A6CD17A-3CEB-4ED2-876D-607131E49194}"/>
              </a:ext>
            </a:extLst>
          </p:cNvPr>
          <p:cNvPicPr>
            <a:picLocks noChangeAspect="1"/>
          </p:cNvPicPr>
          <p:nvPr/>
        </p:nvPicPr>
        <p:blipFill rotWithShape="1">
          <a:blip r:embed="rId2"/>
          <a:srcRect r="37699"/>
          <a:stretch/>
        </p:blipFill>
        <p:spPr>
          <a:xfrm>
            <a:off x="557615" y="1371600"/>
            <a:ext cx="9241456" cy="2807111"/>
          </a:xfrm>
          <a:prstGeom prst="rect">
            <a:avLst/>
          </a:prstGeom>
        </p:spPr>
      </p:pic>
      <p:pic>
        <p:nvPicPr>
          <p:cNvPr id="7" name="圖片 6">
            <a:extLst>
              <a:ext uri="{FF2B5EF4-FFF2-40B4-BE49-F238E27FC236}">
                <a16:creationId xmlns:a16="http://schemas.microsoft.com/office/drawing/2014/main" id="{89B9DF00-F799-445A-905C-EE4ED02E1550}"/>
              </a:ext>
            </a:extLst>
          </p:cNvPr>
          <p:cNvPicPr>
            <a:picLocks noChangeAspect="1"/>
          </p:cNvPicPr>
          <p:nvPr/>
        </p:nvPicPr>
        <p:blipFill rotWithShape="1">
          <a:blip r:embed="rId2"/>
          <a:srcRect t="20578" r="84239"/>
          <a:stretch/>
        </p:blipFill>
        <p:spPr>
          <a:xfrm>
            <a:off x="557615" y="4254911"/>
            <a:ext cx="2337985" cy="2229466"/>
          </a:xfrm>
          <a:prstGeom prst="rect">
            <a:avLst/>
          </a:prstGeom>
        </p:spPr>
      </p:pic>
      <p:pic>
        <p:nvPicPr>
          <p:cNvPr id="8" name="圖片 7">
            <a:extLst>
              <a:ext uri="{FF2B5EF4-FFF2-40B4-BE49-F238E27FC236}">
                <a16:creationId xmlns:a16="http://schemas.microsoft.com/office/drawing/2014/main" id="{8B5223C2-3F48-40E5-9E40-77A5175F6FED}"/>
              </a:ext>
            </a:extLst>
          </p:cNvPr>
          <p:cNvPicPr>
            <a:picLocks noChangeAspect="1"/>
          </p:cNvPicPr>
          <p:nvPr/>
        </p:nvPicPr>
        <p:blipFill rotWithShape="1">
          <a:blip r:embed="rId2"/>
          <a:srcRect l="62671" t="20578" r="-170"/>
          <a:stretch/>
        </p:blipFill>
        <p:spPr>
          <a:xfrm>
            <a:off x="2876550" y="4254911"/>
            <a:ext cx="5562600" cy="222946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2AF466C-0F7C-F3AE-23DD-FB227082BB7D}"/>
                  </a:ext>
                </a:extLst>
              </p14:cNvPr>
              <p14:cNvContentPartPr/>
              <p14:nvPr/>
            </p14:nvContentPartPr>
            <p14:xfrm>
              <a:off x="8794080" y="4481640"/>
              <a:ext cx="1841760" cy="2082600"/>
            </p14:xfrm>
          </p:contentPart>
        </mc:Choice>
        <mc:Fallback>
          <p:pic>
            <p:nvPicPr>
              <p:cNvPr id="5" name="Ink 4">
                <a:extLst>
                  <a:ext uri="{FF2B5EF4-FFF2-40B4-BE49-F238E27FC236}">
                    <a16:creationId xmlns:a16="http://schemas.microsoft.com/office/drawing/2014/main" id="{02AF466C-0F7C-F3AE-23DD-FB227082BB7D}"/>
                  </a:ext>
                </a:extLst>
              </p:cNvPr>
              <p:cNvPicPr/>
              <p:nvPr/>
            </p:nvPicPr>
            <p:blipFill>
              <a:blip r:embed="rId4"/>
              <a:stretch>
                <a:fillRect/>
              </a:stretch>
            </p:blipFill>
            <p:spPr>
              <a:xfrm>
                <a:off x="8784720" y="4472280"/>
                <a:ext cx="1860480" cy="2101320"/>
              </a:xfrm>
              <a:prstGeom prst="rect">
                <a:avLst/>
              </a:prstGeom>
            </p:spPr>
          </p:pic>
        </mc:Fallback>
      </mc:AlternateContent>
    </p:spTree>
    <p:extLst>
      <p:ext uri="{BB962C8B-B14F-4D97-AF65-F5344CB8AC3E}">
        <p14:creationId xmlns:p14="http://schemas.microsoft.com/office/powerpoint/2010/main" val="2762077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936AB3-B292-453A-9EFA-1C74C7257B1B}"/>
              </a:ext>
            </a:extLst>
          </p:cNvPr>
          <p:cNvSpPr>
            <a:spLocks noGrp="1"/>
          </p:cNvSpPr>
          <p:nvPr>
            <p:ph type="title"/>
          </p:nvPr>
        </p:nvSpPr>
        <p:spPr/>
        <p:txBody>
          <a:bodyPr/>
          <a:lstStyle/>
          <a:p>
            <a:r>
              <a:rPr lang="en-US" altLang="zh-TW" dirty="0"/>
              <a:t>Summary</a:t>
            </a:r>
            <a:endParaRPr lang="zh-TW" altLang="en-US" dirty="0"/>
          </a:p>
        </p:txBody>
      </p:sp>
      <p:sp>
        <p:nvSpPr>
          <p:cNvPr id="3" name="內容版面配置區 2">
            <a:extLst>
              <a:ext uri="{FF2B5EF4-FFF2-40B4-BE49-F238E27FC236}">
                <a16:creationId xmlns:a16="http://schemas.microsoft.com/office/drawing/2014/main" id="{B8470C9D-20B9-4131-9F0C-4B0A962B764D}"/>
              </a:ext>
            </a:extLst>
          </p:cNvPr>
          <p:cNvSpPr>
            <a:spLocks noGrp="1"/>
          </p:cNvSpPr>
          <p:nvPr>
            <p:ph idx="1"/>
          </p:nvPr>
        </p:nvSpPr>
        <p:spPr>
          <a:xfrm>
            <a:off x="557615" y="1441038"/>
            <a:ext cx="10796185" cy="5112161"/>
          </a:xfrm>
        </p:spPr>
        <p:txBody>
          <a:bodyPr>
            <a:normAutofit/>
          </a:bodyPr>
          <a:lstStyle/>
          <a:p>
            <a:r>
              <a:rPr lang="en-US" altLang="zh-TW" dirty="0"/>
              <a:t>Total cycles per tile</a:t>
            </a:r>
          </a:p>
          <a:p>
            <a:pPr lvl="1"/>
            <a:r>
              <a:rPr lang="en-US" altLang="zh-TW" dirty="0"/>
              <a:t>N+2M-2</a:t>
            </a:r>
          </a:p>
          <a:p>
            <a:r>
              <a:rPr lang="en-US" altLang="zh-TW" dirty="0"/>
              <a:t>Why not ok?</a:t>
            </a:r>
          </a:p>
          <a:p>
            <a:pPr lvl="1"/>
            <a:r>
              <a:rPr lang="en-US" altLang="zh-TW" dirty="0"/>
              <a:t>A</a:t>
            </a:r>
            <a:r>
              <a:rPr lang="zh-TW" altLang="en-US" dirty="0"/>
              <a:t> </a:t>
            </a:r>
            <a:r>
              <a:rPr lang="en-US" altLang="zh-TW" dirty="0"/>
              <a:t>complicate mux</a:t>
            </a:r>
          </a:p>
          <a:p>
            <a:r>
              <a:rPr lang="en-US" altLang="zh-TW" dirty="0"/>
              <a:t>Real SA vs Not Real SA</a:t>
            </a:r>
          </a:p>
          <a:p>
            <a:pPr lvl="1"/>
            <a:r>
              <a:rPr lang="en-US" altLang="zh-TW" dirty="0"/>
              <a:t>Not Real SA</a:t>
            </a:r>
          </a:p>
          <a:p>
            <a:pPr lvl="2"/>
            <a:r>
              <a:rPr lang="en-US" altLang="zh-TW" dirty="0"/>
              <a:t>Require only 3 cycles per tile -&gt; latency is shorter</a:t>
            </a:r>
          </a:p>
          <a:p>
            <a:pPr lvl="2"/>
            <a:r>
              <a:rPr lang="en-US" altLang="zh-TW" dirty="0"/>
              <a:t>High routing resource due to broadcasting -&gt; larger LUT usage</a:t>
            </a:r>
          </a:p>
          <a:p>
            <a:pPr lvl="1"/>
            <a:r>
              <a:rPr lang="en-US" altLang="zh-TW" dirty="0"/>
              <a:t>Real SA</a:t>
            </a:r>
          </a:p>
          <a:p>
            <a:pPr lvl="2"/>
            <a:r>
              <a:rPr lang="en-US" altLang="zh-TW" dirty="0"/>
              <a:t>Require 7 cycles per tile -&gt; longer latency</a:t>
            </a:r>
          </a:p>
          <a:p>
            <a:pPr lvl="2"/>
            <a:r>
              <a:rPr lang="en-US" altLang="zh-TW" dirty="0"/>
              <a:t>Use additional registers for propagations between PEs -&gt; Larger FF usage</a:t>
            </a:r>
          </a:p>
          <a:p>
            <a:pPr lvl="1"/>
            <a:endParaRPr lang="en-US" altLang="zh-TW" dirty="0"/>
          </a:p>
          <a:p>
            <a:endParaRPr lang="zh-TW" altLang="en-US" dirty="0"/>
          </a:p>
        </p:txBody>
      </p:sp>
      <p:pic>
        <p:nvPicPr>
          <p:cNvPr id="4" name="圖片 3">
            <a:extLst>
              <a:ext uri="{FF2B5EF4-FFF2-40B4-BE49-F238E27FC236}">
                <a16:creationId xmlns:a16="http://schemas.microsoft.com/office/drawing/2014/main" id="{620E2C58-13C7-497C-A720-210C683D515C}"/>
              </a:ext>
            </a:extLst>
          </p:cNvPr>
          <p:cNvPicPr>
            <a:picLocks noChangeAspect="1"/>
          </p:cNvPicPr>
          <p:nvPr/>
        </p:nvPicPr>
        <p:blipFill rotWithShape="1">
          <a:blip r:embed="rId2"/>
          <a:srcRect l="12569" t="7778" r="25803" b="89498"/>
          <a:stretch/>
        </p:blipFill>
        <p:spPr>
          <a:xfrm>
            <a:off x="5181600" y="1290800"/>
            <a:ext cx="6096000" cy="381000"/>
          </a:xfrm>
          <a:prstGeom prst="rect">
            <a:avLst/>
          </a:prstGeom>
        </p:spPr>
      </p:pic>
      <p:pic>
        <p:nvPicPr>
          <p:cNvPr id="5" name="圖片 4">
            <a:extLst>
              <a:ext uri="{FF2B5EF4-FFF2-40B4-BE49-F238E27FC236}">
                <a16:creationId xmlns:a16="http://schemas.microsoft.com/office/drawing/2014/main" id="{F52BD5A0-CF1A-4AB1-9CFF-3C4DDB982DE4}"/>
              </a:ext>
            </a:extLst>
          </p:cNvPr>
          <p:cNvPicPr>
            <a:picLocks noChangeAspect="1"/>
          </p:cNvPicPr>
          <p:nvPr/>
        </p:nvPicPr>
        <p:blipFill rotWithShape="1">
          <a:blip r:embed="rId2"/>
          <a:srcRect l="12569" t="36277" b="43293"/>
          <a:stretch/>
        </p:blipFill>
        <p:spPr>
          <a:xfrm>
            <a:off x="5486400" y="1824200"/>
            <a:ext cx="5548898" cy="18334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228C537-6066-E767-8385-02D1154E7884}"/>
                  </a:ext>
                </a:extLst>
              </p14:cNvPr>
              <p14:cNvContentPartPr/>
              <p14:nvPr/>
            </p14:nvContentPartPr>
            <p14:xfrm>
              <a:off x="1001880" y="1929600"/>
              <a:ext cx="9084960" cy="4001040"/>
            </p14:xfrm>
          </p:contentPart>
        </mc:Choice>
        <mc:Fallback>
          <p:pic>
            <p:nvPicPr>
              <p:cNvPr id="6" name="Ink 5">
                <a:extLst>
                  <a:ext uri="{FF2B5EF4-FFF2-40B4-BE49-F238E27FC236}">
                    <a16:creationId xmlns:a16="http://schemas.microsoft.com/office/drawing/2014/main" id="{8228C537-6066-E767-8385-02D1154E7884}"/>
                  </a:ext>
                </a:extLst>
              </p:cNvPr>
              <p:cNvPicPr/>
              <p:nvPr/>
            </p:nvPicPr>
            <p:blipFill>
              <a:blip r:embed="rId4"/>
              <a:stretch>
                <a:fillRect/>
              </a:stretch>
            </p:blipFill>
            <p:spPr>
              <a:xfrm>
                <a:off x="992520" y="1920240"/>
                <a:ext cx="9103680" cy="4019760"/>
              </a:xfrm>
              <a:prstGeom prst="rect">
                <a:avLst/>
              </a:prstGeom>
            </p:spPr>
          </p:pic>
        </mc:Fallback>
      </mc:AlternateContent>
    </p:spTree>
    <p:extLst>
      <p:ext uri="{BB962C8B-B14F-4D97-AF65-F5344CB8AC3E}">
        <p14:creationId xmlns:p14="http://schemas.microsoft.com/office/powerpoint/2010/main" val="3486208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7D4973-08B3-462B-8B30-B7F3AC9219B4}"/>
              </a:ext>
            </a:extLst>
          </p:cNvPr>
          <p:cNvSpPr>
            <a:spLocks noGrp="1"/>
          </p:cNvSpPr>
          <p:nvPr>
            <p:ph type="title"/>
          </p:nvPr>
        </p:nvSpPr>
        <p:spPr/>
        <p:txBody>
          <a:bodyPr/>
          <a:lstStyle/>
          <a:p>
            <a:r>
              <a:rPr lang="en-US" altLang="zh-TW" dirty="0"/>
              <a:t>Q&amp;A</a:t>
            </a:r>
            <a:endParaRPr lang="zh-TW" altLang="en-US" dirty="0"/>
          </a:p>
        </p:txBody>
      </p:sp>
      <p:sp>
        <p:nvSpPr>
          <p:cNvPr id="3" name="內容版面配置區 2">
            <a:extLst>
              <a:ext uri="{FF2B5EF4-FFF2-40B4-BE49-F238E27FC236}">
                <a16:creationId xmlns:a16="http://schemas.microsoft.com/office/drawing/2014/main" id="{0846456E-5A2C-4DD3-8E53-43C729B2B706}"/>
              </a:ext>
            </a:extLst>
          </p:cNvPr>
          <p:cNvSpPr>
            <a:spLocks noGrp="1"/>
          </p:cNvSpPr>
          <p:nvPr>
            <p:ph idx="1"/>
          </p:nvPr>
        </p:nvSpPr>
        <p:spPr/>
        <p:txBody>
          <a:bodyPr/>
          <a:lstStyle/>
          <a:p>
            <a:r>
              <a:rPr lang="en-US" altLang="zh-TW" dirty="0"/>
              <a:t>In the NSA design, if all matrix size are 5, and the size of the SA is also 5. Using the real SA design, how many cycles we need to finish one tile?</a:t>
            </a:r>
          </a:p>
          <a:p>
            <a:pPr lvl="1"/>
            <a:r>
              <a:rPr lang="en-US" altLang="zh-TW" dirty="0"/>
              <a:t>13</a:t>
            </a:r>
            <a:endParaRPr lang="zh-TW" altLang="en-US" dirty="0"/>
          </a:p>
        </p:txBody>
      </p:sp>
    </p:spTree>
    <p:extLst>
      <p:ext uri="{BB962C8B-B14F-4D97-AF65-F5344CB8AC3E}">
        <p14:creationId xmlns:p14="http://schemas.microsoft.com/office/powerpoint/2010/main" val="31180307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BD7D9-DAF0-4B74-954D-EA4BD8EFAC74}"/>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3D37C015-2408-4A2A-AE4A-7E4F96D3CB2E}"/>
              </a:ext>
            </a:extLst>
          </p:cNvPr>
          <p:cNvSpPr>
            <a:spLocks noGrp="1"/>
          </p:cNvSpPr>
          <p:nvPr>
            <p:ph idx="1"/>
          </p:nvPr>
        </p:nvSpPr>
        <p:spPr/>
        <p:txBody>
          <a:bodyPr/>
          <a:lstStyle/>
          <a:p>
            <a:pPr marL="0" indent="0">
              <a:buNone/>
            </a:pPr>
            <a:r>
              <a:rPr lang="en-US" altLang="zh-TW" dirty="0"/>
              <a:t>[1] </a:t>
            </a:r>
            <a:r>
              <a:rPr lang="en-US" altLang="zh-TW" dirty="0">
                <a:hlinkClick r:id="rId2"/>
              </a:rPr>
              <a:t>https://www.telesens.co/2018/07/30/systolic-architectures/</a:t>
            </a:r>
            <a:endParaRPr lang="en-US" altLang="zh-TW" dirty="0"/>
          </a:p>
          <a:p>
            <a:pPr marL="0" indent="0">
              <a:buNone/>
            </a:pPr>
            <a:r>
              <a:rPr lang="en-US" altLang="zh-TW" dirty="0"/>
              <a:t>[2] </a:t>
            </a:r>
            <a:r>
              <a:rPr lang="en-US" altLang="zh-TW" dirty="0" err="1"/>
              <a:t>Asgari</a:t>
            </a:r>
            <a:r>
              <a:rPr lang="en-US" altLang="zh-TW" dirty="0"/>
              <a:t>, </a:t>
            </a:r>
            <a:r>
              <a:rPr lang="en-US" altLang="zh-TW" dirty="0" err="1"/>
              <a:t>Bahar</a:t>
            </a:r>
            <a:r>
              <a:rPr lang="en-US" altLang="zh-TW" dirty="0"/>
              <a:t>, </a:t>
            </a:r>
            <a:r>
              <a:rPr lang="en-US" altLang="zh-TW" dirty="0" err="1"/>
              <a:t>Ramyad</a:t>
            </a:r>
            <a:r>
              <a:rPr lang="en-US" altLang="zh-TW" dirty="0"/>
              <a:t> </a:t>
            </a:r>
            <a:r>
              <a:rPr lang="en-US" altLang="zh-TW" dirty="0" err="1"/>
              <a:t>Hadidi</a:t>
            </a:r>
            <a:r>
              <a:rPr lang="en-US" altLang="zh-TW" dirty="0"/>
              <a:t>, and </a:t>
            </a:r>
            <a:r>
              <a:rPr lang="en-US" altLang="zh-TW" dirty="0" err="1"/>
              <a:t>Hyesoon</a:t>
            </a:r>
            <a:r>
              <a:rPr lang="en-US" altLang="zh-TW" dirty="0"/>
              <a:t> Kim. "</a:t>
            </a:r>
            <a:r>
              <a:rPr lang="en-US" altLang="zh-TW" dirty="0" err="1"/>
              <a:t>Meissa</a:t>
            </a:r>
            <a:r>
              <a:rPr lang="en-US" altLang="zh-TW" dirty="0"/>
              <a:t>: Multiplying matrices efficiently in a scalable systolic architecture." </a:t>
            </a:r>
            <a:r>
              <a:rPr lang="en-US" altLang="zh-TW" i="1" dirty="0"/>
              <a:t>2020 IEEE 38th International Conference on Computer Design (ICCD)</a:t>
            </a:r>
            <a:r>
              <a:rPr lang="en-US" altLang="zh-TW" dirty="0"/>
              <a:t>. IEEE, 2020.</a:t>
            </a:r>
          </a:p>
          <a:p>
            <a:pPr marL="0" indent="0">
              <a:buNone/>
            </a:pPr>
            <a:endParaRPr lang="zh-TW" altLang="en-US" dirty="0"/>
          </a:p>
        </p:txBody>
      </p:sp>
    </p:spTree>
    <p:extLst>
      <p:ext uri="{BB962C8B-B14F-4D97-AF65-F5344CB8AC3E}">
        <p14:creationId xmlns:p14="http://schemas.microsoft.com/office/powerpoint/2010/main" val="1863498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E1EF09-C073-46ED-9008-05A43ADD5AB9}"/>
              </a:ext>
            </a:extLst>
          </p:cNvPr>
          <p:cNvSpPr>
            <a:spLocks noGrp="1"/>
          </p:cNvSpPr>
          <p:nvPr>
            <p:ph type="title"/>
          </p:nvPr>
        </p:nvSpPr>
        <p:spPr/>
        <p:txBody>
          <a:bodyPr/>
          <a:lstStyle/>
          <a:p>
            <a:r>
              <a:rPr lang="en-US" altLang="zh-TW" dirty="0"/>
              <a:t>Using 3x3</a:t>
            </a:r>
            <a:r>
              <a:rPr lang="zh-TW" altLang="en-US" dirty="0"/>
              <a:t> </a:t>
            </a:r>
            <a:r>
              <a:rPr lang="en-US" altLang="zh-TW" dirty="0"/>
              <a:t>Matrices to Illustrate</a:t>
            </a:r>
            <a:endParaRPr lang="zh-TW" altLang="en-US" dirty="0"/>
          </a:p>
        </p:txBody>
      </p:sp>
      <p:sp>
        <p:nvSpPr>
          <p:cNvPr id="3" name="內容版面配置區 2">
            <a:extLst>
              <a:ext uri="{FF2B5EF4-FFF2-40B4-BE49-F238E27FC236}">
                <a16:creationId xmlns:a16="http://schemas.microsoft.com/office/drawing/2014/main" id="{71452687-091D-4740-B9FE-76DBB99AE493}"/>
              </a:ext>
            </a:extLst>
          </p:cNvPr>
          <p:cNvSpPr>
            <a:spLocks noGrp="1"/>
          </p:cNvSpPr>
          <p:nvPr>
            <p:ph idx="1"/>
          </p:nvPr>
        </p:nvSpPr>
        <p:spPr>
          <a:xfrm>
            <a:off x="557615" y="1441038"/>
            <a:ext cx="10796185" cy="5207511"/>
          </a:xfrm>
        </p:spPr>
        <p:txBody>
          <a:bodyPr/>
          <a:lstStyle/>
          <a:p>
            <a:r>
              <a:rPr lang="en-US" altLang="zh-TW" dirty="0"/>
              <a:t>Pragma</a:t>
            </a:r>
          </a:p>
          <a:p>
            <a:pPr lvl="1"/>
            <a:r>
              <a:rPr lang="en-US" altLang="zh-TW" dirty="0" err="1"/>
              <a:t>localA</a:t>
            </a:r>
            <a:r>
              <a:rPr lang="en-US" altLang="zh-TW" dirty="0"/>
              <a:t>, </a:t>
            </a:r>
            <a:r>
              <a:rPr lang="en-US" altLang="zh-TW" dirty="0" err="1"/>
              <a:t>localB</a:t>
            </a:r>
            <a:r>
              <a:rPr lang="en-US" altLang="zh-TW" dirty="0"/>
              <a:t>, </a:t>
            </a:r>
            <a:r>
              <a:rPr lang="en-US" altLang="zh-TW" dirty="0" err="1"/>
              <a:t>localC</a:t>
            </a:r>
            <a:endParaRPr lang="en-US" altLang="zh-TW" dirty="0"/>
          </a:p>
          <a:p>
            <a:pPr lvl="2"/>
            <a:r>
              <a:rPr lang="en-US" altLang="zh-TW" dirty="0"/>
              <a:t>Array partition: shown in red line</a:t>
            </a:r>
          </a:p>
          <a:p>
            <a:pPr lvl="1"/>
            <a:r>
              <a:rPr lang="en-US" altLang="zh-TW" dirty="0"/>
              <a:t>Systolic1</a:t>
            </a:r>
          </a:p>
          <a:p>
            <a:pPr lvl="2"/>
            <a:r>
              <a:rPr lang="en-US" altLang="zh-TW" dirty="0"/>
              <a:t>Unroll: create 9 PEs to work </a:t>
            </a:r>
            <a:br>
              <a:rPr lang="en-US" altLang="zh-TW" dirty="0"/>
            </a:br>
            <a:r>
              <a:rPr lang="en-US" altLang="zh-TW" dirty="0"/>
              <a:t>in parallel</a:t>
            </a:r>
          </a:p>
          <a:p>
            <a:r>
              <a:rPr lang="en-US" altLang="zh-TW" dirty="0"/>
              <a:t>Every item in c uses 3 cycles</a:t>
            </a:r>
            <a:br>
              <a:rPr lang="en-US" altLang="zh-TW" dirty="0"/>
            </a:br>
            <a:r>
              <a:rPr lang="en-US" altLang="zh-TW" dirty="0"/>
              <a:t>to accumulate the result</a:t>
            </a:r>
          </a:p>
          <a:p>
            <a:pPr lvl="1"/>
            <a:r>
              <a:rPr lang="en-US" altLang="zh-TW" dirty="0"/>
              <a:t>Output stationary</a:t>
            </a:r>
          </a:p>
          <a:p>
            <a:r>
              <a:rPr lang="en-US" altLang="zh-TW" dirty="0"/>
              <a:t>Every element in </a:t>
            </a:r>
            <a:r>
              <a:rPr lang="en-US" altLang="zh-TW" dirty="0" err="1"/>
              <a:t>localA</a:t>
            </a:r>
            <a:r>
              <a:rPr lang="en-US" altLang="zh-TW" dirty="0"/>
              <a:t> and</a:t>
            </a:r>
            <a:br>
              <a:rPr lang="en-US" altLang="zh-TW" dirty="0"/>
            </a:br>
            <a:r>
              <a:rPr lang="en-US" altLang="zh-TW" dirty="0" err="1"/>
              <a:t>localB</a:t>
            </a:r>
            <a:r>
              <a:rPr lang="en-US" altLang="zh-TW" dirty="0"/>
              <a:t> are broadcasted</a:t>
            </a:r>
            <a:endParaRPr lang="zh-TW" altLang="en-US" dirty="0"/>
          </a:p>
        </p:txBody>
      </p:sp>
      <p:pic>
        <p:nvPicPr>
          <p:cNvPr id="4" name="圖片 3">
            <a:extLst>
              <a:ext uri="{FF2B5EF4-FFF2-40B4-BE49-F238E27FC236}">
                <a16:creationId xmlns:a16="http://schemas.microsoft.com/office/drawing/2014/main" id="{CBC507CC-6AD2-4273-AACF-FABF2AC1B0D8}"/>
              </a:ext>
            </a:extLst>
          </p:cNvPr>
          <p:cNvPicPr/>
          <p:nvPr/>
        </p:nvPicPr>
        <p:blipFill>
          <a:blip r:embed="rId2"/>
          <a:stretch>
            <a:fillRect/>
          </a:stretch>
        </p:blipFill>
        <p:spPr>
          <a:xfrm>
            <a:off x="5638800" y="1068769"/>
            <a:ext cx="6096000" cy="55797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D4177C6-3DD8-905C-72B3-C215BF0C6B09}"/>
                  </a:ext>
                </a:extLst>
              </p14:cNvPr>
              <p14:cNvContentPartPr/>
              <p14:nvPr/>
            </p14:nvContentPartPr>
            <p14:xfrm>
              <a:off x="1489320" y="1266480"/>
              <a:ext cx="9994320" cy="4624200"/>
            </p14:xfrm>
          </p:contentPart>
        </mc:Choice>
        <mc:Fallback>
          <p:pic>
            <p:nvPicPr>
              <p:cNvPr id="5" name="Ink 4">
                <a:extLst>
                  <a:ext uri="{FF2B5EF4-FFF2-40B4-BE49-F238E27FC236}">
                    <a16:creationId xmlns:a16="http://schemas.microsoft.com/office/drawing/2014/main" id="{AD4177C6-3DD8-905C-72B3-C215BF0C6B09}"/>
                  </a:ext>
                </a:extLst>
              </p:cNvPr>
              <p:cNvPicPr/>
              <p:nvPr/>
            </p:nvPicPr>
            <p:blipFill>
              <a:blip r:embed="rId4"/>
              <a:stretch>
                <a:fillRect/>
              </a:stretch>
            </p:blipFill>
            <p:spPr>
              <a:xfrm>
                <a:off x="1479960" y="1257120"/>
                <a:ext cx="10013040" cy="4642920"/>
              </a:xfrm>
              <a:prstGeom prst="rect">
                <a:avLst/>
              </a:prstGeom>
            </p:spPr>
          </p:pic>
        </mc:Fallback>
      </mc:AlternateContent>
    </p:spTree>
    <p:extLst>
      <p:ext uri="{BB962C8B-B14F-4D97-AF65-F5344CB8AC3E}">
        <p14:creationId xmlns:p14="http://schemas.microsoft.com/office/powerpoint/2010/main" val="22994628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BD357-77E1-4CF0-BFB3-ED00424BA232}"/>
              </a:ext>
            </a:extLst>
          </p:cNvPr>
          <p:cNvSpPr>
            <a:spLocks noGrp="1"/>
          </p:cNvSpPr>
          <p:nvPr>
            <p:ph type="title"/>
          </p:nvPr>
        </p:nvSpPr>
        <p:spPr/>
        <p:txBody>
          <a:bodyPr/>
          <a:lstStyle/>
          <a:p>
            <a:r>
              <a:rPr lang="en-US" altLang="zh-TW" dirty="0"/>
              <a:t>Broadcast Mechanism</a:t>
            </a:r>
            <a:endParaRPr lang="zh-TW" altLang="en-US" dirty="0"/>
          </a:p>
        </p:txBody>
      </p:sp>
      <p:sp>
        <p:nvSpPr>
          <p:cNvPr id="3" name="內容版面配置區 2">
            <a:extLst>
              <a:ext uri="{FF2B5EF4-FFF2-40B4-BE49-F238E27FC236}">
                <a16:creationId xmlns:a16="http://schemas.microsoft.com/office/drawing/2014/main" id="{F1CB1A27-21DC-400E-BA46-14D3EDA7FEFC}"/>
              </a:ext>
            </a:extLst>
          </p:cNvPr>
          <p:cNvSpPr>
            <a:spLocks noGrp="1"/>
          </p:cNvSpPr>
          <p:nvPr>
            <p:ph idx="1"/>
          </p:nvPr>
        </p:nvSpPr>
        <p:spPr/>
        <p:txBody>
          <a:bodyPr/>
          <a:lstStyle/>
          <a:p>
            <a:r>
              <a:rPr lang="en-US" altLang="zh-TW" dirty="0"/>
              <a:t>Every PE accumulates the </a:t>
            </a:r>
            <a:br>
              <a:rPr lang="en-US" altLang="zh-TW" dirty="0"/>
            </a:br>
            <a:r>
              <a:rPr lang="en-US" altLang="zh-TW" dirty="0"/>
              <a:t>partial sum from the inner </a:t>
            </a:r>
            <a:br>
              <a:rPr lang="en-US" altLang="zh-TW" dirty="0"/>
            </a:br>
            <a:r>
              <a:rPr lang="en-US" altLang="zh-TW" dirty="0"/>
              <a:t>product of two vectors.</a:t>
            </a:r>
          </a:p>
          <a:p>
            <a:endParaRPr lang="en-US" altLang="zh-TW" dirty="0"/>
          </a:p>
          <a:p>
            <a:r>
              <a:rPr lang="en-US" altLang="zh-TW" dirty="0"/>
              <a:t>Array partitioned can be </a:t>
            </a:r>
            <a:br>
              <a:rPr lang="en-US" altLang="zh-TW" dirty="0"/>
            </a:br>
            <a:r>
              <a:rPr lang="en-US" altLang="zh-TW" dirty="0"/>
              <a:t>explained as turn an array into</a:t>
            </a:r>
            <a:br>
              <a:rPr lang="en-US" altLang="zh-TW" dirty="0"/>
            </a:br>
            <a:r>
              <a:rPr lang="en-US" altLang="zh-TW" dirty="0"/>
              <a:t>vectors</a:t>
            </a:r>
          </a:p>
        </p:txBody>
      </p:sp>
      <p:pic>
        <p:nvPicPr>
          <p:cNvPr id="4" name="圖片 3">
            <a:extLst>
              <a:ext uri="{FF2B5EF4-FFF2-40B4-BE49-F238E27FC236}">
                <a16:creationId xmlns:a16="http://schemas.microsoft.com/office/drawing/2014/main" id="{C889EEA5-17C1-4932-8783-BF7EC98A61EB}"/>
              </a:ext>
            </a:extLst>
          </p:cNvPr>
          <p:cNvPicPr/>
          <p:nvPr/>
        </p:nvPicPr>
        <p:blipFill rotWithShape="1">
          <a:blip r:embed="rId2"/>
          <a:srcRect t="7008"/>
          <a:stretch/>
        </p:blipFill>
        <p:spPr>
          <a:xfrm>
            <a:off x="5867400" y="1189322"/>
            <a:ext cx="6248400" cy="5481083"/>
          </a:xfrm>
          <a:prstGeom prst="rect">
            <a:avLst/>
          </a:prstGeom>
        </p:spPr>
      </p:pic>
      <p:sp>
        <p:nvSpPr>
          <p:cNvPr id="5" name="矩形 4">
            <a:extLst>
              <a:ext uri="{FF2B5EF4-FFF2-40B4-BE49-F238E27FC236}">
                <a16:creationId xmlns:a16="http://schemas.microsoft.com/office/drawing/2014/main" id="{FFB500C4-C1AA-45C7-9837-7FB712D5484A}"/>
              </a:ext>
            </a:extLst>
          </p:cNvPr>
          <p:cNvSpPr/>
          <p:nvPr/>
        </p:nvSpPr>
        <p:spPr>
          <a:xfrm>
            <a:off x="5715000" y="1102538"/>
            <a:ext cx="685800" cy="2517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DB472FF-3008-4DFF-6DDD-424EB6D8027E}"/>
                  </a:ext>
                </a:extLst>
              </p14:cNvPr>
              <p14:cNvContentPartPr/>
              <p14:nvPr/>
            </p14:nvContentPartPr>
            <p14:xfrm>
              <a:off x="6113160" y="1418040"/>
              <a:ext cx="5515920" cy="4449960"/>
            </p14:xfrm>
          </p:contentPart>
        </mc:Choice>
        <mc:Fallback>
          <p:pic>
            <p:nvPicPr>
              <p:cNvPr id="6" name="Ink 5">
                <a:extLst>
                  <a:ext uri="{FF2B5EF4-FFF2-40B4-BE49-F238E27FC236}">
                    <a16:creationId xmlns:a16="http://schemas.microsoft.com/office/drawing/2014/main" id="{FDB472FF-3008-4DFF-6DDD-424EB6D8027E}"/>
                  </a:ext>
                </a:extLst>
              </p:cNvPr>
              <p:cNvPicPr/>
              <p:nvPr/>
            </p:nvPicPr>
            <p:blipFill>
              <a:blip r:embed="rId4"/>
              <a:stretch>
                <a:fillRect/>
              </a:stretch>
            </p:blipFill>
            <p:spPr>
              <a:xfrm>
                <a:off x="6103800" y="1408680"/>
                <a:ext cx="5534640" cy="4468680"/>
              </a:xfrm>
              <a:prstGeom prst="rect">
                <a:avLst/>
              </a:prstGeom>
            </p:spPr>
          </p:pic>
        </mc:Fallback>
      </mc:AlternateContent>
    </p:spTree>
    <p:extLst>
      <p:ext uri="{BB962C8B-B14F-4D97-AF65-F5344CB8AC3E}">
        <p14:creationId xmlns:p14="http://schemas.microsoft.com/office/powerpoint/2010/main" val="2565264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(1/6)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p:txBody>
          <a:bodyPr/>
          <a:lstStyle/>
          <a:p>
            <a:r>
              <a:rPr lang="en-US" altLang="zh-TW" dirty="0" err="1"/>
              <a:t>readA</a:t>
            </a:r>
            <a:r>
              <a:rPr lang="en-US" altLang="zh-TW" dirty="0"/>
              <a:t>, </a:t>
            </a:r>
            <a:r>
              <a:rPr lang="en-US" altLang="zh-TW" dirty="0" err="1"/>
              <a:t>readB</a:t>
            </a:r>
            <a:endParaRPr lang="zh-TW" altLang="en-US" dirty="0"/>
          </a:p>
        </p:txBody>
      </p:sp>
      <p:pic>
        <p:nvPicPr>
          <p:cNvPr id="4" name="圖片 3">
            <a:extLst>
              <a:ext uri="{FF2B5EF4-FFF2-40B4-BE49-F238E27FC236}">
                <a16:creationId xmlns:a16="http://schemas.microsoft.com/office/drawing/2014/main" id="{EF677D65-CE11-4364-9100-C4111E198EC1}"/>
              </a:ext>
            </a:extLst>
          </p:cNvPr>
          <p:cNvPicPr/>
          <p:nvPr/>
        </p:nvPicPr>
        <p:blipFill rotWithShape="1">
          <a:blip r:embed="rId2"/>
          <a:srcRect b="31278"/>
          <a:stretch/>
        </p:blipFill>
        <p:spPr>
          <a:xfrm>
            <a:off x="5562600" y="1402939"/>
            <a:ext cx="6190615" cy="4742849"/>
          </a:xfrm>
          <a:prstGeom prst="rect">
            <a:avLst/>
          </a:prstGeom>
        </p:spPr>
      </p:pic>
      <p:pic>
        <p:nvPicPr>
          <p:cNvPr id="5" name="圖片 4">
            <a:extLst>
              <a:ext uri="{FF2B5EF4-FFF2-40B4-BE49-F238E27FC236}">
                <a16:creationId xmlns:a16="http://schemas.microsoft.com/office/drawing/2014/main" id="{90F79537-B4A9-4579-9E4C-30F33AB4506B}"/>
              </a:ext>
            </a:extLst>
          </p:cNvPr>
          <p:cNvPicPr/>
          <p:nvPr/>
        </p:nvPicPr>
        <p:blipFill rotWithShape="1">
          <a:blip r:embed="rId2"/>
          <a:srcRect t="70648" r="17530"/>
          <a:stretch/>
        </p:blipFill>
        <p:spPr>
          <a:xfrm>
            <a:off x="228600" y="2971800"/>
            <a:ext cx="5105400" cy="20257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1322E48-7992-30A0-A1B1-0372D4799C9E}"/>
                  </a:ext>
                </a:extLst>
              </p14:cNvPr>
              <p14:cNvContentPartPr/>
              <p14:nvPr/>
            </p14:nvContentPartPr>
            <p14:xfrm>
              <a:off x="3599640" y="3689640"/>
              <a:ext cx="3364560" cy="484920"/>
            </p14:xfrm>
          </p:contentPart>
        </mc:Choice>
        <mc:Fallback>
          <p:pic>
            <p:nvPicPr>
              <p:cNvPr id="6" name="Ink 5">
                <a:extLst>
                  <a:ext uri="{FF2B5EF4-FFF2-40B4-BE49-F238E27FC236}">
                    <a16:creationId xmlns:a16="http://schemas.microsoft.com/office/drawing/2014/main" id="{31322E48-7992-30A0-A1B1-0372D4799C9E}"/>
                  </a:ext>
                </a:extLst>
              </p:cNvPr>
              <p:cNvPicPr/>
              <p:nvPr/>
            </p:nvPicPr>
            <p:blipFill>
              <a:blip r:embed="rId4"/>
              <a:stretch>
                <a:fillRect/>
              </a:stretch>
            </p:blipFill>
            <p:spPr>
              <a:xfrm>
                <a:off x="3590280" y="3680280"/>
                <a:ext cx="3383280" cy="503640"/>
              </a:xfrm>
              <a:prstGeom prst="rect">
                <a:avLst/>
              </a:prstGeom>
            </p:spPr>
          </p:pic>
        </mc:Fallback>
      </mc:AlternateContent>
    </p:spTree>
    <p:extLst>
      <p:ext uri="{BB962C8B-B14F-4D97-AF65-F5344CB8AC3E}">
        <p14:creationId xmlns:p14="http://schemas.microsoft.com/office/powerpoint/2010/main" val="28070979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(2/6)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p:txBody>
          <a:bodyPr/>
          <a:lstStyle/>
          <a:p>
            <a:r>
              <a:rPr lang="en-US" altLang="zh-TW" dirty="0"/>
              <a:t>Mux</a:t>
            </a:r>
          </a:p>
          <a:p>
            <a:pPr lvl="1"/>
            <a:r>
              <a:rPr lang="en-US" altLang="zh-TW" dirty="0"/>
              <a:t>Can be optimized</a:t>
            </a:r>
            <a:endParaRPr lang="zh-TW" altLang="en-US" dirty="0"/>
          </a:p>
        </p:txBody>
      </p:sp>
      <p:pic>
        <p:nvPicPr>
          <p:cNvPr id="6" name="圖片 5">
            <a:extLst>
              <a:ext uri="{FF2B5EF4-FFF2-40B4-BE49-F238E27FC236}">
                <a16:creationId xmlns:a16="http://schemas.microsoft.com/office/drawing/2014/main" id="{AC12319D-9C39-4B1F-ADC6-C0D1E14788AE}"/>
              </a:ext>
            </a:extLst>
          </p:cNvPr>
          <p:cNvPicPr/>
          <p:nvPr/>
        </p:nvPicPr>
        <p:blipFill rotWithShape="1">
          <a:blip r:embed="rId2"/>
          <a:srcRect b="30345"/>
          <a:stretch/>
        </p:blipFill>
        <p:spPr>
          <a:xfrm>
            <a:off x="5181600" y="1433419"/>
            <a:ext cx="6897370" cy="5298540"/>
          </a:xfrm>
          <a:prstGeom prst="rect">
            <a:avLst/>
          </a:prstGeom>
        </p:spPr>
      </p:pic>
      <p:pic>
        <p:nvPicPr>
          <p:cNvPr id="7" name="圖片 6">
            <a:extLst>
              <a:ext uri="{FF2B5EF4-FFF2-40B4-BE49-F238E27FC236}">
                <a16:creationId xmlns:a16="http://schemas.microsoft.com/office/drawing/2014/main" id="{D2E4733E-4943-4E2E-A7E3-0809F62F6123}"/>
              </a:ext>
            </a:extLst>
          </p:cNvPr>
          <p:cNvPicPr/>
          <p:nvPr/>
        </p:nvPicPr>
        <p:blipFill rotWithShape="1">
          <a:blip r:embed="rId2"/>
          <a:srcRect t="69509" r="24305" b="-561"/>
          <a:stretch/>
        </p:blipFill>
        <p:spPr>
          <a:xfrm>
            <a:off x="228599" y="2819400"/>
            <a:ext cx="4824815" cy="218296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8D58AEE-81F2-CF94-C36E-2E4EFD41ACD8}"/>
                  </a:ext>
                </a:extLst>
              </p14:cNvPr>
              <p14:cNvContentPartPr/>
              <p14:nvPr/>
            </p14:nvContentPartPr>
            <p14:xfrm>
              <a:off x="2019600" y="3710520"/>
              <a:ext cx="4850640" cy="1124280"/>
            </p14:xfrm>
          </p:contentPart>
        </mc:Choice>
        <mc:Fallback>
          <p:pic>
            <p:nvPicPr>
              <p:cNvPr id="4" name="Ink 3">
                <a:extLst>
                  <a:ext uri="{FF2B5EF4-FFF2-40B4-BE49-F238E27FC236}">
                    <a16:creationId xmlns:a16="http://schemas.microsoft.com/office/drawing/2014/main" id="{38D58AEE-81F2-CF94-C36E-2E4EFD41ACD8}"/>
                  </a:ext>
                </a:extLst>
              </p:cNvPr>
              <p:cNvPicPr/>
              <p:nvPr/>
            </p:nvPicPr>
            <p:blipFill>
              <a:blip r:embed="rId4"/>
              <a:stretch>
                <a:fillRect/>
              </a:stretch>
            </p:blipFill>
            <p:spPr>
              <a:xfrm>
                <a:off x="2010240" y="3701160"/>
                <a:ext cx="4869360" cy="1143000"/>
              </a:xfrm>
              <a:prstGeom prst="rect">
                <a:avLst/>
              </a:prstGeom>
            </p:spPr>
          </p:pic>
        </mc:Fallback>
      </mc:AlternateContent>
    </p:spTree>
    <p:extLst>
      <p:ext uri="{BB962C8B-B14F-4D97-AF65-F5344CB8AC3E}">
        <p14:creationId xmlns:p14="http://schemas.microsoft.com/office/powerpoint/2010/main" val="11702094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65EBF-8CDE-4F65-9CF2-0CA28830467E}"/>
              </a:ext>
            </a:extLst>
          </p:cNvPr>
          <p:cNvSpPr>
            <a:spLocks noGrp="1"/>
          </p:cNvSpPr>
          <p:nvPr>
            <p:ph type="title"/>
          </p:nvPr>
        </p:nvSpPr>
        <p:spPr/>
        <p:txBody>
          <a:bodyPr/>
          <a:lstStyle/>
          <a:p>
            <a:r>
              <a:rPr lang="en-US" altLang="zh-TW" dirty="0"/>
              <a:t>From Code to Time Sequence (3/6)</a:t>
            </a:r>
            <a:endParaRPr lang="zh-TW" altLang="en-US" dirty="0"/>
          </a:p>
        </p:txBody>
      </p:sp>
      <p:sp>
        <p:nvSpPr>
          <p:cNvPr id="3" name="內容版面配置區 2">
            <a:extLst>
              <a:ext uri="{FF2B5EF4-FFF2-40B4-BE49-F238E27FC236}">
                <a16:creationId xmlns:a16="http://schemas.microsoft.com/office/drawing/2014/main" id="{243E7008-4E52-4FDB-BFEC-A83EE5D8CBA2}"/>
              </a:ext>
            </a:extLst>
          </p:cNvPr>
          <p:cNvSpPr>
            <a:spLocks noGrp="1"/>
          </p:cNvSpPr>
          <p:nvPr>
            <p:ph idx="1"/>
          </p:nvPr>
        </p:nvSpPr>
        <p:spPr/>
        <p:txBody>
          <a:bodyPr/>
          <a:lstStyle/>
          <a:p>
            <a:r>
              <a:rPr lang="en-US" altLang="zh-TW" dirty="0"/>
              <a:t>Multiplication</a:t>
            </a:r>
          </a:p>
        </p:txBody>
      </p:sp>
      <p:pic>
        <p:nvPicPr>
          <p:cNvPr id="8" name="圖片 7">
            <a:extLst>
              <a:ext uri="{FF2B5EF4-FFF2-40B4-BE49-F238E27FC236}">
                <a16:creationId xmlns:a16="http://schemas.microsoft.com/office/drawing/2014/main" id="{D827B473-558A-43B5-BA3B-A30DD521C415}"/>
              </a:ext>
            </a:extLst>
          </p:cNvPr>
          <p:cNvPicPr/>
          <p:nvPr/>
        </p:nvPicPr>
        <p:blipFill rotWithShape="1">
          <a:blip r:embed="rId2"/>
          <a:srcRect b="31449"/>
          <a:stretch/>
        </p:blipFill>
        <p:spPr>
          <a:xfrm>
            <a:off x="4876800" y="1295400"/>
            <a:ext cx="7052945" cy="5395114"/>
          </a:xfrm>
          <a:prstGeom prst="rect">
            <a:avLst/>
          </a:prstGeom>
        </p:spPr>
      </p:pic>
      <p:pic>
        <p:nvPicPr>
          <p:cNvPr id="9" name="圖片 8">
            <a:extLst>
              <a:ext uri="{FF2B5EF4-FFF2-40B4-BE49-F238E27FC236}">
                <a16:creationId xmlns:a16="http://schemas.microsoft.com/office/drawing/2014/main" id="{65F2FB10-7FCF-44D4-AA92-C3A8E94EA1A3}"/>
              </a:ext>
            </a:extLst>
          </p:cNvPr>
          <p:cNvPicPr/>
          <p:nvPr/>
        </p:nvPicPr>
        <p:blipFill rotWithShape="1">
          <a:blip r:embed="rId2"/>
          <a:srcRect t="69712" r="19123" b="-307"/>
          <a:stretch/>
        </p:blipFill>
        <p:spPr>
          <a:xfrm>
            <a:off x="111211" y="3356136"/>
            <a:ext cx="4613190" cy="194730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7363866-9964-324F-4086-35CF74CE7A18}"/>
                  </a:ext>
                </a:extLst>
              </p14:cNvPr>
              <p14:cNvContentPartPr/>
              <p14:nvPr/>
            </p14:nvContentPartPr>
            <p14:xfrm>
              <a:off x="2284560" y="3951000"/>
              <a:ext cx="834840" cy="510120"/>
            </p14:xfrm>
          </p:contentPart>
        </mc:Choice>
        <mc:Fallback>
          <p:pic>
            <p:nvPicPr>
              <p:cNvPr id="4" name="Ink 3">
                <a:extLst>
                  <a:ext uri="{FF2B5EF4-FFF2-40B4-BE49-F238E27FC236}">
                    <a16:creationId xmlns:a16="http://schemas.microsoft.com/office/drawing/2014/main" id="{87363866-9964-324F-4086-35CF74CE7A18}"/>
                  </a:ext>
                </a:extLst>
              </p:cNvPr>
              <p:cNvPicPr/>
              <p:nvPr/>
            </p:nvPicPr>
            <p:blipFill>
              <a:blip r:embed="rId4"/>
              <a:stretch>
                <a:fillRect/>
              </a:stretch>
            </p:blipFill>
            <p:spPr>
              <a:xfrm>
                <a:off x="2275200" y="3941640"/>
                <a:ext cx="853560" cy="528840"/>
              </a:xfrm>
              <a:prstGeom prst="rect">
                <a:avLst/>
              </a:prstGeom>
            </p:spPr>
          </p:pic>
        </mc:Fallback>
      </mc:AlternateContent>
    </p:spTree>
    <p:extLst>
      <p:ext uri="{BB962C8B-B14F-4D97-AF65-F5344CB8AC3E}">
        <p14:creationId xmlns:p14="http://schemas.microsoft.com/office/powerpoint/2010/main" val="27324986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77379</TotalTime>
  <Words>2076</Words>
  <Application>Microsoft Office PowerPoint</Application>
  <PresentationFormat>Widescreen</PresentationFormat>
  <Paragraphs>702</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佈景主題</vt:lpstr>
      <vt:lpstr>LabB: Systolic Array</vt:lpstr>
      <vt:lpstr>Systolic Array</vt:lpstr>
      <vt:lpstr>Overall System in LabB</vt:lpstr>
      <vt:lpstr>Kernel Code</vt:lpstr>
      <vt:lpstr>Using 3x3 Matrices to Illustrate</vt:lpstr>
      <vt:lpstr>Broadcast Mechanism</vt:lpstr>
      <vt:lpstr>From Code to Time Sequence (1/6)</vt:lpstr>
      <vt:lpstr>From Code to Time Sequence (2/6)</vt:lpstr>
      <vt:lpstr>From Code to Time Sequence (3/6)</vt:lpstr>
      <vt:lpstr>From Code to Time Sequence (4/6)</vt:lpstr>
      <vt:lpstr>From Code to Time Sequence (5/6)</vt:lpstr>
      <vt:lpstr>From Code to Time Sequence (6/6)</vt:lpstr>
      <vt:lpstr>Timeline Analysis (1/2)</vt:lpstr>
      <vt:lpstr>Timeline Analysis (2/2)</vt:lpstr>
      <vt:lpstr>Time and Resource Analysis (1/2)</vt:lpstr>
      <vt:lpstr>Time and Resource Analysis (2/2) **</vt:lpstr>
      <vt:lpstr>Generated Verilog Code (1/2)</vt:lpstr>
      <vt:lpstr>Generated Verilog Code (1/2)</vt:lpstr>
      <vt:lpstr>Generated Verilog Code (1/2)</vt:lpstr>
      <vt:lpstr>Summary</vt:lpstr>
      <vt:lpstr>BUT!!!</vt:lpstr>
      <vt:lpstr>A Real Systolic Array</vt:lpstr>
      <vt:lpstr>Example Mentioned on the LabB-note</vt:lpstr>
      <vt:lpstr>Code for Real SA</vt:lpstr>
      <vt:lpstr>Tiling</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Operation in One Tile</vt:lpstr>
      <vt:lpstr>Timeline Analysis</vt:lpstr>
      <vt:lpstr>Time and Resource Analysis </vt:lpstr>
      <vt:lpstr>Summary</vt:lpstr>
      <vt:lpstr>Q&amp;A</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dc:creator>
  <cp:lastModifiedBy>Jiin Lai</cp:lastModifiedBy>
  <cp:revision>2364</cp:revision>
  <cp:lastPrinted>2020-08-26T14:58:38Z</cp:lastPrinted>
  <dcterms:created xsi:type="dcterms:W3CDTF">2012-12-03T13:22:54Z</dcterms:created>
  <dcterms:modified xsi:type="dcterms:W3CDTF">2022-10-27T07:07:00Z</dcterms:modified>
</cp:coreProperties>
</file>