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5.xml" ContentType="application/vnd.openxmlformats-officedocument.presentationml.notesSlide+xml"/>
  <Override PartName="/ppt/ink/ink1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6" r:id="rId9"/>
    <p:sldId id="276" r:id="rId10"/>
    <p:sldId id="273" r:id="rId11"/>
    <p:sldId id="267" r:id="rId12"/>
    <p:sldId id="275" r:id="rId13"/>
    <p:sldId id="274" r:id="rId14"/>
    <p:sldId id="268" r:id="rId15"/>
    <p:sldId id="269" r:id="rId16"/>
    <p:sldId id="272" r:id="rId17"/>
    <p:sldId id="270" r:id="rId18"/>
    <p:sldId id="261" r:id="rId19"/>
  </p:sldIdLst>
  <p:sldSz cx="9144000" cy="6858000" type="screen4x3"/>
  <p:notesSz cx="9874250" cy="6797675"/>
  <p:embeddedFontLst>
    <p:embeddedFont>
      <p:font typeface="Arial Black" panose="020B0604020202020204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2" roundtripDataSignature="AMtx7mhC1JsQx2k6TvxUbiLVRRADSj4yH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1E1E1E"/>
    <a:srgbClr val="000000"/>
    <a:srgbClr val="ECECEC"/>
    <a:srgbClr val="95B3D7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464" autoAdjust="0"/>
  </p:normalViewPr>
  <p:slideViewPr>
    <p:cSldViewPr snapToGrid="0">
      <p:cViewPr varScale="1">
        <p:scale>
          <a:sx n="84" d="100"/>
          <a:sy n="84" d="100"/>
        </p:scale>
        <p:origin x="1830" y="96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124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123" Type="http://schemas.openxmlformats.org/officeDocument/2006/relationships/commentAuthors" Target="commentAuthors.xml"/><Relationship Id="rId12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12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26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in Lai" userId="c5f1b5dd-f663-4884-9049-e74e9ce3d781" providerId="ADAL" clId="{54C15E1D-3560-FA43-AA1E-47657D4A7956}"/>
    <pc:docChg chg="custSel modSld">
      <pc:chgData name="Jiin Lai" userId="c5f1b5dd-f663-4884-9049-e74e9ce3d781" providerId="ADAL" clId="{54C15E1D-3560-FA43-AA1E-47657D4A7956}" dt="2022-10-27T07:26:08.459" v="0" actId="7634"/>
      <pc:docMkLst>
        <pc:docMk/>
      </pc:docMkLst>
      <pc:sldChg chg="addSp">
        <pc:chgData name="Jiin Lai" userId="c5f1b5dd-f663-4884-9049-e74e9ce3d781" providerId="ADAL" clId="{54C15E1D-3560-FA43-AA1E-47657D4A7956}" dt="2022-10-27T07:26:08.459" v="0" actId="7634"/>
        <pc:sldMkLst>
          <pc:docMk/>
          <pc:sldMk cId="1234790926" sldId="257"/>
        </pc:sldMkLst>
        <pc:inkChg chg="add">
          <ac:chgData name="Jiin Lai" userId="c5f1b5dd-f663-4884-9049-e74e9ce3d781" providerId="ADAL" clId="{54C15E1D-3560-FA43-AA1E-47657D4A7956}" dt="2022-10-27T07:26:08.459" v="0" actId="7634"/>
          <ac:inkMkLst>
            <pc:docMk/>
            <pc:sldMk cId="1234790926" sldId="257"/>
            <ac:inkMk id="4" creationId="{1ABA962B-1BED-357E-FA65-FF77D9FFD73E}"/>
          </ac:inkMkLst>
        </pc:inkChg>
      </pc:sldChg>
      <pc:sldChg chg="addSp">
        <pc:chgData name="Jiin Lai" userId="c5f1b5dd-f663-4884-9049-e74e9ce3d781" providerId="ADAL" clId="{54C15E1D-3560-FA43-AA1E-47657D4A7956}" dt="2022-10-27T07:26:08.459" v="0" actId="7634"/>
        <pc:sldMkLst>
          <pc:docMk/>
          <pc:sldMk cId="91205868" sldId="259"/>
        </pc:sldMkLst>
        <pc:inkChg chg="add">
          <ac:chgData name="Jiin Lai" userId="c5f1b5dd-f663-4884-9049-e74e9ce3d781" providerId="ADAL" clId="{54C15E1D-3560-FA43-AA1E-47657D4A7956}" dt="2022-10-27T07:26:08.459" v="0" actId="7634"/>
          <ac:inkMkLst>
            <pc:docMk/>
            <pc:sldMk cId="91205868" sldId="259"/>
            <ac:inkMk id="5" creationId="{F45B5CCD-8CB7-4098-185E-954FDFCE9C69}"/>
          </ac:inkMkLst>
        </pc:inkChg>
      </pc:sldChg>
      <pc:sldChg chg="addSp">
        <pc:chgData name="Jiin Lai" userId="c5f1b5dd-f663-4884-9049-e74e9ce3d781" providerId="ADAL" clId="{54C15E1D-3560-FA43-AA1E-47657D4A7956}" dt="2022-10-27T07:26:08.459" v="0" actId="7634"/>
        <pc:sldMkLst>
          <pc:docMk/>
          <pc:sldMk cId="3270961139" sldId="260"/>
        </pc:sldMkLst>
        <pc:inkChg chg="add">
          <ac:chgData name="Jiin Lai" userId="c5f1b5dd-f663-4884-9049-e74e9ce3d781" providerId="ADAL" clId="{54C15E1D-3560-FA43-AA1E-47657D4A7956}" dt="2022-10-27T07:26:08.459" v="0" actId="7634"/>
          <ac:inkMkLst>
            <pc:docMk/>
            <pc:sldMk cId="3270961139" sldId="260"/>
            <ac:inkMk id="3" creationId="{71B17FCA-65C7-0B16-9537-577DD5093E52}"/>
          </ac:inkMkLst>
        </pc:inkChg>
      </pc:sldChg>
      <pc:sldChg chg="addSp">
        <pc:chgData name="Jiin Lai" userId="c5f1b5dd-f663-4884-9049-e74e9ce3d781" providerId="ADAL" clId="{54C15E1D-3560-FA43-AA1E-47657D4A7956}" dt="2022-10-27T07:26:08.459" v="0" actId="7634"/>
        <pc:sldMkLst>
          <pc:docMk/>
          <pc:sldMk cId="3417502835" sldId="261"/>
        </pc:sldMkLst>
        <pc:inkChg chg="add">
          <ac:chgData name="Jiin Lai" userId="c5f1b5dd-f663-4884-9049-e74e9ce3d781" providerId="ADAL" clId="{54C15E1D-3560-FA43-AA1E-47657D4A7956}" dt="2022-10-27T07:26:08.459" v="0" actId="7634"/>
          <ac:inkMkLst>
            <pc:docMk/>
            <pc:sldMk cId="3417502835" sldId="261"/>
            <ac:inkMk id="3" creationId="{602F26E0-7175-7F33-6584-74D440D03372}"/>
          </ac:inkMkLst>
        </pc:inkChg>
      </pc:sldChg>
      <pc:sldChg chg="addSp">
        <pc:chgData name="Jiin Lai" userId="c5f1b5dd-f663-4884-9049-e74e9ce3d781" providerId="ADAL" clId="{54C15E1D-3560-FA43-AA1E-47657D4A7956}" dt="2022-10-27T07:26:08.459" v="0" actId="7634"/>
        <pc:sldMkLst>
          <pc:docMk/>
          <pc:sldMk cId="13256005" sldId="262"/>
        </pc:sldMkLst>
        <pc:inkChg chg="add">
          <ac:chgData name="Jiin Lai" userId="c5f1b5dd-f663-4884-9049-e74e9ce3d781" providerId="ADAL" clId="{54C15E1D-3560-FA43-AA1E-47657D4A7956}" dt="2022-10-27T07:26:08.459" v="0" actId="7634"/>
          <ac:inkMkLst>
            <pc:docMk/>
            <pc:sldMk cId="13256005" sldId="262"/>
            <ac:inkMk id="8" creationId="{A425BC87-570F-36B2-3FFE-077E3DEC2B81}"/>
          </ac:inkMkLst>
        </pc:inkChg>
      </pc:sldChg>
      <pc:sldChg chg="addSp">
        <pc:chgData name="Jiin Lai" userId="c5f1b5dd-f663-4884-9049-e74e9ce3d781" providerId="ADAL" clId="{54C15E1D-3560-FA43-AA1E-47657D4A7956}" dt="2022-10-27T07:26:08.459" v="0" actId="7634"/>
        <pc:sldMkLst>
          <pc:docMk/>
          <pc:sldMk cId="641182297" sldId="263"/>
        </pc:sldMkLst>
        <pc:inkChg chg="add">
          <ac:chgData name="Jiin Lai" userId="c5f1b5dd-f663-4884-9049-e74e9ce3d781" providerId="ADAL" clId="{54C15E1D-3560-FA43-AA1E-47657D4A7956}" dt="2022-10-27T07:26:08.459" v="0" actId="7634"/>
          <ac:inkMkLst>
            <pc:docMk/>
            <pc:sldMk cId="641182297" sldId="263"/>
            <ac:inkMk id="4" creationId="{963667A6-A326-E9FF-5853-023E46FE9CD1}"/>
          </ac:inkMkLst>
        </pc:inkChg>
      </pc:sldChg>
      <pc:sldChg chg="addSp">
        <pc:chgData name="Jiin Lai" userId="c5f1b5dd-f663-4884-9049-e74e9ce3d781" providerId="ADAL" clId="{54C15E1D-3560-FA43-AA1E-47657D4A7956}" dt="2022-10-27T07:26:08.459" v="0" actId="7634"/>
        <pc:sldMkLst>
          <pc:docMk/>
          <pc:sldMk cId="1453011794" sldId="266"/>
        </pc:sldMkLst>
        <pc:inkChg chg="add">
          <ac:chgData name="Jiin Lai" userId="c5f1b5dd-f663-4884-9049-e74e9ce3d781" providerId="ADAL" clId="{54C15E1D-3560-FA43-AA1E-47657D4A7956}" dt="2022-10-27T07:26:08.459" v="0" actId="7634"/>
          <ac:inkMkLst>
            <pc:docMk/>
            <pc:sldMk cId="1453011794" sldId="266"/>
            <ac:inkMk id="4" creationId="{05D7E9A8-7E41-D8FA-B018-6F28EE2835BA}"/>
          </ac:inkMkLst>
        </pc:inkChg>
      </pc:sldChg>
      <pc:sldChg chg="addSp">
        <pc:chgData name="Jiin Lai" userId="c5f1b5dd-f663-4884-9049-e74e9ce3d781" providerId="ADAL" clId="{54C15E1D-3560-FA43-AA1E-47657D4A7956}" dt="2022-10-27T07:26:08.459" v="0" actId="7634"/>
        <pc:sldMkLst>
          <pc:docMk/>
          <pc:sldMk cId="1253138839" sldId="267"/>
        </pc:sldMkLst>
        <pc:inkChg chg="add">
          <ac:chgData name="Jiin Lai" userId="c5f1b5dd-f663-4884-9049-e74e9ce3d781" providerId="ADAL" clId="{54C15E1D-3560-FA43-AA1E-47657D4A7956}" dt="2022-10-27T07:26:08.459" v="0" actId="7634"/>
          <ac:inkMkLst>
            <pc:docMk/>
            <pc:sldMk cId="1253138839" sldId="267"/>
            <ac:inkMk id="6" creationId="{3ED6391F-0F1F-D15A-ADE3-6FDDEF6B3AF8}"/>
          </ac:inkMkLst>
        </pc:inkChg>
      </pc:sldChg>
      <pc:sldChg chg="addSp">
        <pc:chgData name="Jiin Lai" userId="c5f1b5dd-f663-4884-9049-e74e9ce3d781" providerId="ADAL" clId="{54C15E1D-3560-FA43-AA1E-47657D4A7956}" dt="2022-10-27T07:26:08.459" v="0" actId="7634"/>
        <pc:sldMkLst>
          <pc:docMk/>
          <pc:sldMk cId="3397732744" sldId="268"/>
        </pc:sldMkLst>
        <pc:inkChg chg="add">
          <ac:chgData name="Jiin Lai" userId="c5f1b5dd-f663-4884-9049-e74e9ce3d781" providerId="ADAL" clId="{54C15E1D-3560-FA43-AA1E-47657D4A7956}" dt="2022-10-27T07:26:08.459" v="0" actId="7634"/>
          <ac:inkMkLst>
            <pc:docMk/>
            <pc:sldMk cId="3397732744" sldId="268"/>
            <ac:inkMk id="3" creationId="{B596A1A0-0A21-72C5-1372-75481AC60EE2}"/>
          </ac:inkMkLst>
        </pc:inkChg>
      </pc:sldChg>
      <pc:sldChg chg="addSp">
        <pc:chgData name="Jiin Lai" userId="c5f1b5dd-f663-4884-9049-e74e9ce3d781" providerId="ADAL" clId="{54C15E1D-3560-FA43-AA1E-47657D4A7956}" dt="2022-10-27T07:26:08.459" v="0" actId="7634"/>
        <pc:sldMkLst>
          <pc:docMk/>
          <pc:sldMk cId="1870694120" sldId="269"/>
        </pc:sldMkLst>
        <pc:inkChg chg="add">
          <ac:chgData name="Jiin Lai" userId="c5f1b5dd-f663-4884-9049-e74e9ce3d781" providerId="ADAL" clId="{54C15E1D-3560-FA43-AA1E-47657D4A7956}" dt="2022-10-27T07:26:08.459" v="0" actId="7634"/>
          <ac:inkMkLst>
            <pc:docMk/>
            <pc:sldMk cId="1870694120" sldId="269"/>
            <ac:inkMk id="6" creationId="{02E1674C-AFEA-CD44-9E08-CDCDCC6512E9}"/>
          </ac:inkMkLst>
        </pc:inkChg>
      </pc:sldChg>
      <pc:sldChg chg="addSp">
        <pc:chgData name="Jiin Lai" userId="c5f1b5dd-f663-4884-9049-e74e9ce3d781" providerId="ADAL" clId="{54C15E1D-3560-FA43-AA1E-47657D4A7956}" dt="2022-10-27T07:26:08.459" v="0" actId="7634"/>
        <pc:sldMkLst>
          <pc:docMk/>
          <pc:sldMk cId="2990864588" sldId="270"/>
        </pc:sldMkLst>
        <pc:inkChg chg="add">
          <ac:chgData name="Jiin Lai" userId="c5f1b5dd-f663-4884-9049-e74e9ce3d781" providerId="ADAL" clId="{54C15E1D-3560-FA43-AA1E-47657D4A7956}" dt="2022-10-27T07:26:08.459" v="0" actId="7634"/>
          <ac:inkMkLst>
            <pc:docMk/>
            <pc:sldMk cId="2990864588" sldId="270"/>
            <ac:inkMk id="3" creationId="{3605DF9F-0C25-E858-9FB7-C460F57013F6}"/>
          </ac:inkMkLst>
        </pc:inkChg>
      </pc:sldChg>
      <pc:sldChg chg="addSp">
        <pc:chgData name="Jiin Lai" userId="c5f1b5dd-f663-4884-9049-e74e9ce3d781" providerId="ADAL" clId="{54C15E1D-3560-FA43-AA1E-47657D4A7956}" dt="2022-10-27T07:26:08.459" v="0" actId="7634"/>
        <pc:sldMkLst>
          <pc:docMk/>
          <pc:sldMk cId="932800985" sldId="272"/>
        </pc:sldMkLst>
        <pc:inkChg chg="add">
          <ac:chgData name="Jiin Lai" userId="c5f1b5dd-f663-4884-9049-e74e9ce3d781" providerId="ADAL" clId="{54C15E1D-3560-FA43-AA1E-47657D4A7956}" dt="2022-10-27T07:26:08.459" v="0" actId="7634"/>
          <ac:inkMkLst>
            <pc:docMk/>
            <pc:sldMk cId="932800985" sldId="272"/>
            <ac:inkMk id="3" creationId="{0B26DE2B-5CBD-A4C1-23B2-9713A1F80FE5}"/>
          </ac:inkMkLst>
        </pc:inkChg>
      </pc:sldChg>
      <pc:sldChg chg="addSp">
        <pc:chgData name="Jiin Lai" userId="c5f1b5dd-f663-4884-9049-e74e9ce3d781" providerId="ADAL" clId="{54C15E1D-3560-FA43-AA1E-47657D4A7956}" dt="2022-10-27T07:26:08.459" v="0" actId="7634"/>
        <pc:sldMkLst>
          <pc:docMk/>
          <pc:sldMk cId="2197130840" sldId="273"/>
        </pc:sldMkLst>
        <pc:inkChg chg="add">
          <ac:chgData name="Jiin Lai" userId="c5f1b5dd-f663-4884-9049-e74e9ce3d781" providerId="ADAL" clId="{54C15E1D-3560-FA43-AA1E-47657D4A7956}" dt="2022-10-27T07:26:08.459" v="0" actId="7634"/>
          <ac:inkMkLst>
            <pc:docMk/>
            <pc:sldMk cId="2197130840" sldId="273"/>
            <ac:inkMk id="5" creationId="{F17FBA44-9062-7BBD-A9A7-982AA1E4480D}"/>
          </ac:inkMkLst>
        </pc:inkChg>
      </pc:sldChg>
      <pc:sldChg chg="addSp">
        <pc:chgData name="Jiin Lai" userId="c5f1b5dd-f663-4884-9049-e74e9ce3d781" providerId="ADAL" clId="{54C15E1D-3560-FA43-AA1E-47657D4A7956}" dt="2022-10-27T07:26:08.459" v="0" actId="7634"/>
        <pc:sldMkLst>
          <pc:docMk/>
          <pc:sldMk cId="443453689" sldId="274"/>
        </pc:sldMkLst>
        <pc:inkChg chg="add">
          <ac:chgData name="Jiin Lai" userId="c5f1b5dd-f663-4884-9049-e74e9ce3d781" providerId="ADAL" clId="{54C15E1D-3560-FA43-AA1E-47657D4A7956}" dt="2022-10-27T07:26:08.459" v="0" actId="7634"/>
          <ac:inkMkLst>
            <pc:docMk/>
            <pc:sldMk cId="443453689" sldId="274"/>
            <ac:inkMk id="6" creationId="{A89AC97C-9574-C646-242F-A1699A05968E}"/>
          </ac:inkMkLst>
        </pc:inkChg>
      </pc:sldChg>
      <pc:sldChg chg="addSp">
        <pc:chgData name="Jiin Lai" userId="c5f1b5dd-f663-4884-9049-e74e9ce3d781" providerId="ADAL" clId="{54C15E1D-3560-FA43-AA1E-47657D4A7956}" dt="2022-10-27T07:26:08.459" v="0" actId="7634"/>
        <pc:sldMkLst>
          <pc:docMk/>
          <pc:sldMk cId="1048363360" sldId="275"/>
        </pc:sldMkLst>
        <pc:inkChg chg="add">
          <ac:chgData name="Jiin Lai" userId="c5f1b5dd-f663-4884-9049-e74e9ce3d781" providerId="ADAL" clId="{54C15E1D-3560-FA43-AA1E-47657D4A7956}" dt="2022-10-27T07:26:08.459" v="0" actId="7634"/>
          <ac:inkMkLst>
            <pc:docMk/>
            <pc:sldMk cId="1048363360" sldId="275"/>
            <ac:inkMk id="3" creationId="{24297D25-7A26-C90D-0373-C4E7C16966FF}"/>
          </ac:inkMkLst>
        </pc:inkChg>
      </pc:sldChg>
      <pc:sldChg chg="addSp">
        <pc:chgData name="Jiin Lai" userId="c5f1b5dd-f663-4884-9049-e74e9ce3d781" providerId="ADAL" clId="{54C15E1D-3560-FA43-AA1E-47657D4A7956}" dt="2022-10-27T07:26:08.459" v="0" actId="7634"/>
        <pc:sldMkLst>
          <pc:docMk/>
          <pc:sldMk cId="2615267681" sldId="276"/>
        </pc:sldMkLst>
        <pc:inkChg chg="add">
          <ac:chgData name="Jiin Lai" userId="c5f1b5dd-f663-4884-9049-e74e9ce3d781" providerId="ADAL" clId="{54C15E1D-3560-FA43-AA1E-47657D4A7956}" dt="2022-10-27T07:26:08.459" v="0" actId="7634"/>
          <ac:inkMkLst>
            <pc:docMk/>
            <pc:sldMk cId="2615267681" sldId="276"/>
            <ac:inkMk id="5" creationId="{420465F0-D20D-070D-CBD2-549AC20FBCF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1517 6033 21033,'6'-6'-201,"0"0"1,-2-6-494,0 0 0,-2 0-50,-6 1 0,-2 4 0,-6 3 1,0 3 986,0 1 0,1 0 0,-2 1 1,-2 3 61,0 4 1,-1-1-1,4-1 1,0 1-52,1-1 1,-1-3 0,0 1-21,0-3 1,1-1-1,-1-1-246,0-3 0,0 1 0,-1-5-1642,-2-1 1381,1-1 1,-4-2 0,2 0 727,-3 0-823,2-5 1,-4 4 0,4-2-1912,-1 2 1764,3 1 1,-3 0 0,5 0 0,-1-1 36,-1-2 1,9 2 0,-6-3 0,2 1 104,-1 0 1,-1 4 0,1-3 68,-1 0 0,4-1 1,0 3 25,-1 1 1,2-1-1,1-1 231,1-3 0,1 6 0,4-5 1,0 1 155,0 1 1,0-1-1,0-1 522,0 0-538,0-1 1,0 4 0,0 0 0,0 1 104,0-1 0,0 0 0,1 2 0,2 0 146,1 3 1,0-1 0,-3-3-1,1 2 68,2 1 0,2 4 0,-3-3 0,5-3 163,3 0 1,1-2 0,-1 0-1,2 1-34,3-1 0,2-1 1,6-1-1,1-3-46,2-2 0,-2 4 1,2-5-1,-2-1 40,-1-1 1,-2 6 0,-2 3 0,-5 1 343,-2 3 1,-1 5 207,0 0-998,0 3 1,-5 5-1,0 1-1609,-2 2 678,4 1 0,-3 3 0,3 0-1847,-1-3 2117,-1 2 1,5-7-1,0 3 1,1-1 201,3-2 0,-2 2 0,4 0 1,1 1-46,-1-1 0,-2 3 0,2-3 0,-1 2-8,-3 2 1,3 1 0,-1 2-1,-2 0-1,-1-1 0,-1 5 0,0 0 0,-2-1 365,-2 2 1,1-2 0,-4 4-1,1 1 199,-1-2 1,3 5-1,-3-5 151,2 0-377,-5 4 0,7-9 0,-5 4-611,-1 0 494,3-4 1,-4 4 0,2-5-128,-3 0 674,-6 5 1,1-3-1,-7 5 1,-3 0 233,-3 3 1,-3-3-1,-3 7 1,-2 0-102,-2-1 0,6 1 0,-2-1 1,4 0-49,1-3 1,3-3 0,1 1 0,3-4 92,4-3 1,3-2 0,-4 1-161,-1 0 1,3-4 0,1 0 0,1 1-176,0 1 1,-5 2-1,3 0 1,-2 0 1403,0-1-1475,5 1 1,-7 0 0,3 0 0</inkml:trace>
  <inkml:trace contextRef="#ctx0" brushRef="#br0">4516 6456 24360,'0'12'-2945,"0"-5"0,0 1 1453,0 1 1,0 2 1153,0 1 1,-4-5 783,0 1 1,-5 0-137,1 4 0,-3 0 1,0-1-1</inkml:trace>
  <inkml:trace contextRef="#ctx0" brushRef="#br0">4445 6832 18050,'-4'-8'-1555,"0"0"1,-4 5 0,3-4 0,-1 0 1142,-4 1 1,1-2 45,1-4 1,-2 4 346,2 1 0,-2-1 1,-2-3-1,0 1-2,0-2 0,5 3 1,-1-8-1,0 0 19,1-3 0,1-2 0,3-3 200,-1-2-338,0-3 0,4-5 1,0-2-1,0-3 319,0-7 1,0 2-1,0-5 1,0 1-93,0 0 0,-1-3 1,-2 1-1,-2 2-33,-1 0 0,-1 3 0,-2 2 0,2 1-84,2-1 0,0 4 1,2 0-1,-1-3 127,2 0 0,1 1 0,2-3 0,3-3 83,4-4 0,3 5 0,4-9 0,0 2 63,0-1 0,-1 0 0,1-1 0,0 0-61,0 4 0,-1 2 0,-1 6 0,1 2-44,1 2 1,-5 12-1,6-4 719,-3 6-452,4-2 1,-3 7-1,6-3 955,1 2-908,6 5 0,-1-4 0,4 5 0,1 1 0,-1-2 1,2 0 0,6-4 0,4 1-34,4-1 1,-3-1-1,9-1 1,2-1 1,-3 0 0,-2 1 0,-4 1 0,-4 1-14,-1 1 1,-6 6 0,4 0-1,-4 3-93,-3 3 1,-2 6-1,3-2 1,4 4-187,0 4 0,-5 0 0,6 6-567,-3 3 116,8 1 1,-15-1-1,7 2-1051,-4 1 882,3-1 1,-7-7-1,4-1-705,-1-2 974,-2-1 0,2-4 0,1 0 1,3-2 204,2-2 1,2 2 0,7-6-1,1 0 130,3 2 0,-5 0 1,4 6-1,-3 0 28,-2 0 0,4 4 0,-4 2 1,1 0-9,0 3 1,-5-4 0,0-1 0,-4-2 208,-3-2 1,-3 0-1,2 0 1,-2 0-128,-1 0 0,-7 0 1,0 0-1,1 0-49,1 0 1,2 5-1,-1 1-1071,1 1 565,-1-2 0,2-5 0,2 0 195,5 0 228,2 0 1,2-2-1,2-4 1,3-4 201,1-3 0,-3 6 0,3-4 0,-1 1-194,1 4 1,-3-1 0,3 5 0,0-2-72,0 1 0,-4 2 1,1 0-1,-2-2 151,-2-1 1,-3-5-1,1 1 1,1-2 238,-1-2 0,-6 4 0,-1 0 0,-2 0-235,-1 2 0,-7 1 0,4 5 0,-5 0-222,1 0 0,-6 1 0,5 4-1120,-1 7 341,1 0 0,-8 6 1,1-4-1788,1 2 1861,-3 0 0,-1-3 0,-5 1-752,0 2-99,0-6 1043,0-5 0,0-6 1,0-3 110,0-4 0,0 2 1,0-2 80,0-1 0,1 4 1,2-1 1231,1 1 489,0 4-712,-4-4 1,-2 5 1011,-2 0-216,3 0 250,-9 0-792,3 0 0,-1 0 562,0 0-1276,6 0 0,-3 1-387,5 3 1,1-3-1,1 4-66,2 1 0,4-4 0,-3 5 0,1-1-181,-1 1 1,0-5 0,-2 4 0,1-1 19,-2 3 1,0-2 0,-1 2-1,2 1-222,0 2 0,1 2 1,-4 1-1101,0 2 1246,0 5 1,0-6 0,0 6-1260,0 0 1510,0 9 1,0-14 0,0 8-1,0-2 177,0 0 1,4-4-1,2-2 1,-1-2-69,0 2 0,3-3 1,-4 3-1,-2-3 196,0-1 1,2 3-1,-1 2 1,0 1 74,-2 3 0,-2-1 0,-2 4 0,-2 4-67,-1 5 1,2 4 0,-4 0 0,-1 5-6,-2 4 0,4-2 1,0 6-1,2-3-35,2 0 1,-2-6-1,0 3 266,-2-6-173,5 0 1,-5-12 0,3 4 0,-2 0 189,-1 0 0,-5 1 1,2 6-1,-6 2-19,-2 4 0,-2 4 0,-3 4 0,-1 3-156,1-1 0,0 5 0,4-4 0,2 0-129,0 1 1,8-5 0,-2 0-11,5-6 0,-3 2 1,2-4-1</inkml:trace>
  <inkml:trace contextRef="#ctx0" brushRef="#br0">14429 7032 21454,'17'0'673,"-4"-5"1,4-2-758,0 1 0,-4-5 1,2 3-1,-2-2 623,-1-2-387,0 0 0,0 2 0,-1 1 123,1 1 1,-5 4 0,-2-2-766,0 0 647,-3 2 1,4 4-1,-3 2-520,1 2 1,1-2 0,-1 5 0,4-1-7,2 1 1,3-5 0,1 4 0,3-2 42,2 0 0,0-1 0,6-3 0,1 0 64,2 0 1,4 0-1,0-1 1,3-3 164,4-4 1,-2 2-1,3-2 1,1 0-79,2 2 0,-5-1 0,0 5-85,0-2-21,0 0 1,-3 4 0,-1 0 1681,-3 0-1159,8 5 0,-11-4 0,7 3-184,-1-3-63,0-1 1,3 0 0,0-1 0,4-3 34,1-4 0,2-6 0,6-3 0,2 0-2,2 0 1,1-3 0,2 5 0,1 0 7,0 2 1,-9 7 0,3 2 0,-5 3-121,-7 1 1,-2 5-1,-5 3 1,-4 2-133,-6 2 0,-3 0 0,1-1 0,-2 0 11,2-3 0,-1-2 0,2-3 146,3 1 5,1 0 1,3-6-1,2-2-449,3-3 437,7 1 0,-3-4 1,5 2-1,1-1 40,2 1 1,-2-1 0,2 5 0,2 1 34,1 2 0,-4 2 1,0 3-1,1 4 54,-2 3 0,-5 2 1,0 1-1,-1 2-48,1-2 1,-5-1-1,3-1 1,-2-2-73,-2-2 1,-4 1-1,2-5 1,2-1 127,1-2 0,1-1 0,0 0 0,2 0-98,2 0 1,-1 0 0,4 0-1,1 0-36,3 0 1,-5 2 0,8 0 0,-2 3-99,-3 2 1,-3 1-1,1 3-204,-2 1 387,4 0 1,-10 0 0,4-2 0,1-2 158,2-4 0,2-3 1,2-1-1,-4 0-115,-1 0 1,-5 2-1,7 0 1,-2 3-317,-2 2 0,-5-3 136,-2 4 0,-5 0 0,3 3 0</inkml:trace>
  <inkml:trace contextRef="#ctx0" brushRef="#br0">19085 7173 22547,'24'12'-753,"-1"0"0,1-6 1,1-2-1,2-3 261,4-1 0,5-1 2595,3-3 1,-1-2-1592,5-6-554,-5 5 1,8-8 0,-5 2-1</inkml:trace>
  <inkml:trace contextRef="#ctx0" brushRef="#br0">19803 7126 20557,'27'4'0,"0"0"-446,0-1 0,-1-2 0,0-2 1209,1-3-424,6-3 0,-3-3 0,4 1 0,-1 1-109,-2-1 1,-4 3 0,5 2 0,0 3-234,2 1 1,-2 0 0,-2 0 0,0 0-144,0 0 0,3 0 0,3 0 2,-1 0 185,3 5 1,-11-3-1,3 2 1,0-3 56,0-1 1,-3 0-1,2 0 1,0 0-120,1 0 0,-6 0 1,10 0-1,-1 0-95,1 0 1,-5 0-1,6 0 1,-1 1-15,0 3 1,-3-3 0,-1 3 0,1-2 150,-1-2 0,-3 0 1,4 0-1,3 0 173,4 0 1,-3-10-1,7-3 1,4-4 70,1-4 0,-3 5 0,-2 0 0,0 3-228,0 1 0,-4 5 0,0 5 1,-4 4-193,-3 6 1,-7 4-1,2 2 1,0 3-141,-1 2 0,-1-5 0,0 2 0,1-4 321,2-5 0,3-1 1,6-8-1,0-2 294,3-3 1,4-5-1,8-3 1,4 0-286,3 0 0,-2 2 0,0 2 0,3-1-127,1 0-318,-8 0 1,11 0-1,-9 1 1</inkml:trace>
  <inkml:trace contextRef="#ctx0" brushRef="#br0">17192 7267 20151,'4'8'-3020,"0"0"0,1-5 0,-2 2 498,1 0 2526,0-4 1,1 10-297,3-3 1,-2 1-1,1 0 19,-2-1 298,4-6 0,-6 9 0,3-3-247,-1 2-101,-1 7 0,0 1 1,0 7-1,-1 3 462,-2 3 0,-1 4 0,0 3 0,0 1 1072,0-1 1,0-1 0,0-3 0,0-2-1088,0 0 0,0-6 0,0 0 1,0-4 203,0-2 1,-4-4 0,-1 2 0,0 0 123,0 0 1,-5-3-1,3 2 1,-4-2-31,-1 1 1,2 5 0,1-1-1,1 2-26,-1 1 0,-2-2 1,0 1-1,-1 3-84,0 0 1,0 0 0,0-3 0,1-1 20,-1-1 0,4-6 0,2 2 1,-1-5 798,1-3 46,3-2-790,-2-6 0,5-2-2495,0-2 1036,0 3 1263,0-4 1,5 5 0,1 0 0</inkml:trace>
  <inkml:trace contextRef="#ctx0" brushRef="#br0">16957 8090 22663,'0'-6'-5027,"0"-1"4004,0 3 641,0 3 1427,5-4 1,2 6-1227,4 3 1,-3 3-1,-1 6 1,-2 1 19,-2 2 0,2 5 1,0-2-1,0 3 19,0 2 0,3 1 0,-2 0 0,-1 1-102,0 0 0,3-8 0,-3 4 1,2-2 61,2-2 0,-3-3 1,2 0-47,1-2 0,2-6 0,0-3 538,1-3 1,1-2 0,2-3 0,2-4-141,1-2 0,-4-2 0,2 0 0,-2 0 338,2 1 0,-3-1 0,3 1 1,-3 2-165,-1 1 1,-1 2 0,1-3 0,0 1 173,0-1 0,1 4-141,2 1 0,4-3 0,4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4116 14711 11182,'0'12'4075,"0"-1"-4021,-5-4-1061,3 3 1100,-3-8 0,4 3-125,-3-5 0,-3 0-200,-5 0 1,1 0-1,-1 0 1,0 0 126,0 0 1,1 0-1,-1 0 1,0 0 240,0 0 0,-1 0 0,-1 0 1,-3 0-360,-1 0 0,2 0 0,-2 0 0,-1 0-77,1 0 0,0-5 1,-3-3-1,1-4 125,-1-4 1,-1-3 0,0-7-1,1-3-174,1-1 0,6-3 1,-2-5 5,3-1 532,2-5 1,4 3-1,3-3 1,3 1 119,1-2 1,0 6 0,1-2 938,3 0-883,3-6 1,6 7 0,2-4 0,5-3 32,2-1 1,2 2 0,-1-4 0,2 6-145,2 5 0,0 7 0,4 6 1,2 5-277,1 6 1,1 7-1,0 5 1,2 7-180,2 8 0,-2 5 0,2 6 0,-1 2-59,1 3 1,-1-1 0,2 7-573,-3 3 637,1 6 1,-8 0 0,2 5 0,-3 2-33,-5-1 1,-5 1 0,0 6-313,-8-1 524,1 0 1,-11-4 0,3-3 0,-4-2 260,-4-5 1,-2-4 0,-6-3 0,-1-2 125,-3-5 1,-2-3 0,-4-5 0,0-3-267,-2-3 1,7-1 0,-6-2-1,2-2-38,2-4 1,2 3 0,6-1 0</inkml:trace>
  <inkml:trace contextRef="#ctx0" brushRef="#br0">18733 12959 10991,'-12'8'0,"0"-2"-511,0-1 1,4 3-1,1-4 1,-1 0 52,1 1 427,-3-3 1,3 3 18,-5-5 1,5 0-1,-1-2 1,-1 0 45,-2-2 0,-1-4 0,1 3 0,-1 0 25,0-1 1,-1-3 0,-3 1 0,-2-2-28,0-2 0,-4 0 0,2 1 0,-2-1-164,-2 0 1,5-4-1,0-1 1,1-1-43,0-3 0,-2-2 0,-2-3 0,2-3 96,5-1 1,2 2 0,2-2 0,3-1 48,4-3 1,3 1 0,4-6 291,5 3-107,-1-5 0,17 3 0,-2-4 0,4 3-43,0 5 0,4-1 1,0 6-1,2 2-29,-1 3 1,-1 9-1,3 0 1,-2 5-136,2 2 0,-3 5 0,0 1 0,0 6-62,0 7 0,2 1 0,1 5 1,1 0 66,2 3 1,-8 2-1,6 1 1,-2 1-3,-2-1 1,-4 2 0,1 3 0,-3 2 10,-4 0 1,-2 5-1,-5-2 1,0 3 70,-3 2 0,-6-4 1,2 4-58,-1-5 29,-4 1 0,4-9 0,-5 2 1,-1-4 67,-3-3 1,-1 1 0,-4-5-1,1-1 26,-1 2 1,2-4-1,1 3 13,0-3 0,-3-1 0,3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15969 6421 8445,'-12'0'0,"1"0"-313,-1 0 305,0 0 0,4-4 0,2-2-71,0 0 19,-3 3 0,8-7 0,-3 2 81,3-2 1,1-2-1,1 0 1,3 0 77,4 0 1,-2 1 0,2-1 0,1 0-100,2 0 0,1 1 0,1-1 0,2 0-129,5 0 1,2 1 0,2-1 0,-1 0-14,1 0 0,0 5 0,3-1 0,0 0 118,-1 1 0,3 2 0,-3 5 0,-2 0 68,-4 0 1,-5 1-1,1 3 1,-3 4 16,-2 3 1,-4 2 0,-3 2-1,-3 5-52,-1 2 1,-5 2-1,-4-1 1,-4 2-4,-3 2 0,-5 0 0,2 4 0,-5 2 2,-3 1 1,0-2-1,-4 2 1,0 3 2,1-1 1,1 1 0,7-3 0,1-1-54,1-2 0,7-9 0,1 0 1,7-3-8,4-5 1,6-5 0,3-2-1,4-2 36,3-2 1,1-2-1,5-1 1,2 0 29,2 0 1,-3 0 0,6 0-1,-2 0-29,1 0 1,-4-1 0,2-3 194,-3-4-180,3-3 0,-12 0 1,1-1-1,-5-1 96,-5-3 1,-3 2-1,-2-5 1,-3 1 142,-4 0 0,-3 2 0,-5-3 1,-4-2-260,-2-2 0,-7 0 1,-1-1-1,-1 1-106,0-1 1,0 1 0,0 1 0,2 1-69,1 1 0,8 6 0,0-2-74,6 3 0,9 1 1,6 1 264,10-1 0,6 0 0,6 0 0</inkml:trace>
  <inkml:trace contextRef="#ctx0" brushRef="#br0">16616 6279 8340,'0'12'-294,"5"0"0,4 0-110,6-1 0,-2 3 1,4 0 334,0 2 43,1-1 0,2 1 0,-1 1 0,2 1 6,1 3 0,-2 1 0,-2 1 1,-1-3 5,-3 0 1,0-6 0,-3 2 0,0-3 16,-3-1 0,-2-6-88,-2-2 0,-3-8 85,3-3 0,-8-9 0,-2-2 0</inkml:trace>
  <inkml:trace contextRef="#ctx0" brushRef="#br0">16945 6256 7956,'-12'0'0,"1"0"6,-1 0 1,4 0 0,0 0 68,-1 0 1,2 1-378,0 3 1,3 0 309,-4 8 1,0-2-1,-4 10 1,1 1 201,-1 1 1,-1 3 0,-3 2-240,-4 5-4,-2 2 1,-1 1 0,0-1 0,3-1-113,0-2 1,6-5-539,-2 1 340,3-7 343,6-8 0,7-2 0,7-3 0</inkml:trace>
  <inkml:trace contextRef="#ctx0" brushRef="#br0">17263 6268 8190,'0'-8'-306,"0"0"315,0-1 0,0-2 1,1 0-32,3-1 0,-2 0 0,6 0 0,3-1 77,3-2 0,0 4 0,6-3 1,1-1-46,1 2 0,7 0 0,1 2 0,1-1 19,1 0 0,-1 5 1,3 2-1,-3 1-89,-3 0 0,-3 1 0,-3 4 1,-3 3 17,-3 4 1,-7 2 0,-2 2 0,-2 1-103,-2 3 1,-7 2 0,-4 5 6,-3 1 109,0-1 0,-6 5 0,-3 1 0,-3 1-55,-5 2 0,-2 4 1,-4 0-1,0 2 32,-1 0 0,6-4 0,-6 4 1,1-3 53,0 0 1,6-6-1,4 5 1,1-4 21,6-4 0,8-1 1,5-3-1,4-2-39,4-4 0,4-5 1,8-3-1,5-4 48,5-3 0,-1-1 0,3 0 0,1-1 97,3-3 1,-2-2 0,0-6-1,-2 0-82,-1 0 1,-3 1 0,-1 0 0,-3 2-10,0 1 1,-6 4-1,1-4-49,-6-1 0,-5 4 0,-8 0 118,-4 0 0,-8-1 0,-4-3 0,-5 1 143,-3-1 1,0-5 0,0-3 0,-3-1-94,-3-3 0,-2-7 0,2-2 0,2-3 15,0-2 1,6 6-1,0-5 1,7 4-175,7 4 0,5 1 0,7 2 0</inkml:trace>
  <inkml:trace contextRef="#ctx0" brushRef="#br0">16310 7655 8446,'0'-8'-190,"-1"2"1,-2-1 77,-1 1 1,0 2 32,4-4-64,0 5 316,0-2 1,0 7-155,0 1 1,2 3 0,0 3 0,3-1-60,2 1 0,1 5 1,4 2-99,-1-2 94,-4 5 1,3-5 0,-2 4-1,3-1 13,0-2 1,-3 2 0,-1-2 0,-1 0-5,1-2 0,-5 0 1,2 1-1,-4 2 35,-4-2 0,-2 1 1,-7-1-1,-3 3-22,-3 1 0,-4-2 0,0 1 0,-2-1 15,-2-2 1,0-8-1,-3 6 1,0-3 58,0-2 0,7-2 0,-2-5 340,3 0-230,-3-5 1,16 2-1,-3-5 112,2-1 1,4 3-1,4-1-316,4 2 1,5 0 0,5 2 0,1-1 39,2 2 1,4-4-1,3 1 1,0-1-3,2-4 1,-2 4-1,9-2 1,2-1-60,1-1 1,-2 2-1,2 1 1,4 2-89,3 2 0,-1 1 1,3-1-1,1-1-202,-4 2 1,-3 0 0,4 1 0,1-3 352,0-4 0,-4-8 0,3-2 0</inkml:trace>
  <inkml:trace contextRef="#ctx0" brushRef="#br1">5221 7879 19422,'-10'-2'-2758,"2"-2"405,-3 3 1824,10-4 35,-4 5 807,5 0 168,-5 0-292,3 0 0,-8 1 0,2 2 51,-2 1 1,-2 5 0,-1-1 17,-3 2 1,3-2 0,-3 0 0,2 1 80,-2 2 1,2 0 0,-6 0 0,-1-2-149,-1-1 1,-1-6 0,-2 2-1,-3-2-11,-3-2 0,0-2 0,-3-2 0,-3-4-90,1-2 1,-2-7 0,1-1-477,2-1 234,-8-3 1,15 4 0,-7-6-1144,1 1 926,0-1 1,4 5 0,3 0-1105,2 3 1262,1-5 0,1 8 1,0-3-1,4 1-30,3 0 0,4 0 1,3-3-1,3-1 154,0-4 1,3 5 0,4-8-1,3-3 198,4-3 0,2-2 0,2-8 1,0 0 93,-1 0 0,2 3 1,2-3-1,0 2 15,0 2 0,-1 1 0,1 3 1,2 1 139,1 2 0,1 1 0,5-1 237,0 3-387,-1 3 1,2 6 0,1 1 0,1-1 87,0 1 0,-5 2 1,0-2-1,4 0-41,3-1 1,-3 4-1,1-4 1,0 1 106,0 0 0,-1 3 0,5 0 0,2 2-378,1 1 0,-3 5 1,0 4-1,0 1-70,3 2 1,-5 0 0,3 2 0,-3 1-241,-3 5 1,-4 0 0,6 3 0,-3 2-103,-2 0 1,-3 5 0,-2 0 0,0 2-95,1-1 0,-4 1 0,4 4-898,-2-1 1031,3 6 1,-5-3 0,4 4 0,1 0 36,-2 0 0,-1-4 1,-5 3-1,0 0 129,0 2 1,-5 0 0,0 2 0,-2 2 93,-2 2 0,-2-4 0,-1 7 0,0 3 60,0 0 0,0-1 0,0 3 0,0 2 118,0 1 1,0-2 0,0 3-1,0-4 74,0-6 1,-4-2 0,-1-3 0,-2-3 194,-2-4 1,-2-6 0,-4-2 0,-3-2 326,-4-3 1,1-1 0,-7-3 875,4-2-1294,-5 3 1,3-6 0,-4 4-14,1-1-120,1-5 1,5 2 0,-1-5-81,1 0-33,-1 0 1,1 0 0,1 0 0,2 0-131,4 0 1,-2 0-1,0 0 1,-2 0-129,1 0 1,-2 5-1,-4 3 1,-1 1 235,0-1 0,2 1 1,-6-4-1,0 0 6,0 1 0,2-2 0,-3-4 0,0 0 86,1 0 1,-4-6-1,4-1 1,-2-7-25,1-5 0,1-1 0,-3-8 0,2-1-100,-2-3 1,3 4-1,0 0-655,1 3 590,2-3 0,3 3 0,2-1-659,3 5 588,-4-1 0,10 9 0,-1-3 0,3 3-34,4 1 1,3-1 0,-3-1 0,2-3 115,2-2 1,2 2 0,1-5 0,1-4 182,3-3 0,0-2 0,7-6 0,2-3 43,0-7 1,5 2-1,2-4 1,1-1 34,-2 2 1,5-1 0,-3 5-1,3 2 65,3 3 1,-4 10-1,7-3 1,-1 3 104,-3 1 0,-1 6 0,-2 6 0,1 3-14,-1 2 0,5 4 1,-1 3 61,-1 3-404,10 1 0,-5-4 1,8 0-1,-1 0 8,1-1 1,-1 2 0,5-5 0,0-1 62,-1-1 0,4 2 0,-6 1 0,2 2-77,1 3 0,-7 2 0,8 5 0,-2 7-124,1 6 0,-5 7 0,0 5 0,0 5-89,-2 2 1,-4 1 0,-6-2 0,-5 2 123,-6 0 1,-3-3 0,-4 7 0,-4 0 149,-3 0 1,-6-2 0,-4 6 73,-6 2-67,-3 7 0,-1 0 1,0 6-1468,2 2 1440,7-29 0,-1 0 0,3-1 1,-1-1-1,0 3 0,-1 0 1,1-1-1,1 0 7,-1-1 0,1 0 0,-7 22 1,-3 0-1,0-4 251,0-8 0,2-5 1,-2-8-1,-2-5 1,-2-4 1,5-12 0,-7-1 0,2-6-79,0-2 0,4 0 0,2 0 0,3 0-636,1 0 0,6 5 470,2 3 0,-3 3 0,1 1 0</inkml:trace>
  <inkml:trace contextRef="#ctx0" brushRef="#br1">4821 8643 13453,'-11'-5'-1836,"0"-3"429,3-2 0,-2 2 501,2 0 911,3 0 1,-2-4-1,3 1 14,-4-1 0,2 0 0,-1 0 1,2 0 14,3 1 0,-4-1 1,2-1-1,0-1 48,-1-2 1,4-1 0,-3 2-1,3 0 34,1 0 0,4-2 1,1 2-1,0 0 65,0 2 0,4 3 0,-1 1 0,1 1 32,-1-1 0,3 2 0,-5-1 0,2 1 24,0 0 1,-4 0 0,4 5 0,1-2-165,1 1 1,2 2-1,0 2 1,0 2-144,-1 1 0,5 9 0,0 0 1,-1 4 11,2 4 0,-4 2 0,3 4 0,-2 0 1,2-1 1,-4-1 0,1-2 0,-4 1-30,0-1 0,-4 1 0,-1-2 1,-2-2-13,-2-5 1,-2-1 0,-3-4-1,-7-1 1,-6-1 1,-4-5 0,-2 1 0,0-3-59,-4-1 1,2-5 0,-4-3 0,0-3 22,0 0 0,2-3 1,-2-1 158,2-5 18,-5 3 0,13-2 0,1 6 0,4 2 478,4 1 1,5 4-1,6 2 74,7 3 0,9 6-713,3 3 0,9 3 0,2 0 1</inkml:trace>
  <inkml:trace contextRef="#ctx0" brushRef="#br0">4939 9501 8557,'6'0'-1726,"0"-1"2011,-6-3-326,5 3 37,-4-4 163,4 5-280,-5 0 144,0 5 0,-4 3 1,1 7-1,-1 5-93,-2 2 1,5 7-1,-3 4 1,3 6-47,1 8 0,0 6 0,1 10 0,1-30 0,0 1 65,2 0 0,0 1 0,0 1 1,0 0-1,0-1 0,1 1 1,1-1-1,0 0 46,1 0 0,-1-1 1,-3-1-1,0 1 1,3 4-1,0 1 0,-1 1 1,1 0-72,-1 2 0,0 1 1,1-4-1,0 1 1,0 6-1,-1 0 1,1 0-1,0-1 90,0 1 1,0-2-1,0-1 1,0-2-1,0-1 1,0 0-1,-1-4 1,0 0 27,3 24 0,1-17 0,-5-5 346,-2-12-197,-5-8 0,-5-11 0,-7-3 0,-2-4 137,-1-4 0,-3-4 0,-5-7 0,-1-1-216,0-3 0,3-2 0,1-5 0,3-1-163,0 1 1,9 1-1,1 1 1,3 1 29,5-1 1,-1 5-1,1 0 1,-2 1 11,1 0 1,2 3 0,2-2 0,2-1-145,1-5 1,1 0 0,-3-7 0,2-5 281,-1-4 1,2-7-1,0-9 168,2-7-365,-6 23 0,1-1 0,0-1 0,1-1 1,-3-5-1,0-1 67,0 2 0,0-2 13,0-4 0,0 0 0,0 7 0,0 1 0,0-1 0,0 0 0,0 4 1,0 2 1,0 4 0,0 2 0,0-19 0,1 11 0,3 10-46,4 8 1,-2 7 0,2 1-7,1 6 1,-2 4-42,1 5 1,-6 1 0,2 3-17,-2 4 0,-2 3 0,0 0 9,0 1 0,0-4 0,0 0 1,0 1-20,0 1 1,1 3 0,2 3 1005,0 4-937,7 7 0,-4 5 0,6 7 169,0 4-140,-1 8 0,1 0 0,0 6 0,0 7 11,-6-28 0,-1 0 0,0 4 0,-2 1 0,1 6 0,-1 0 0,0 1 1,-1 0-41,0 0 1,-1 0 0,0-6-1,0-1 1,1 4 0,-1 0-1,1-4 1,0-1 38,-1-3 1,0-2-1,1 16 1,-4-8 0,-1-9-2,-5-9 0,-3-7 0,-1-1 0,1-4-6,-1-7 1,0-3-1,0-3 1,1 0 1,-1 0 1,0-1-1,2-3 1,2-4 1,4-2 0,3-2 0,1 0 0,0-1 0,0-3 0,6 2 0,5-6 0,3-1 0,2-1 0,-5-1 0</inkml:trace>
  <inkml:trace contextRef="#ctx0" brushRef="#br0">5092 12124 6086,'0'6'708,"-2"0"-488,-1-6-33,1 0-75,-3 0-127,0 0 1,3 1 0,-1 3 0,1 5 39,2 5 0,-1 6 0,-2 7 0,-1 7-8,2 8 0,-1 8 0,1 12 0,0-27 1,0 0-8,0 3 0,1 1 0,0-2 1,1 2-1,0 3 0,0 1 1,0-1-1,0 0-73,0 0 1,0 0-1,0 2 1,1 1-1,0-1 1,1-1-1,0 1 1,0 0 57,-1-1 1,0 0-1,0-4 1,-1-1-1,1 3 1,-2-1-1,1 0 1,0-1-91,0 0 0,0-1 1,2 27-1,0 0 0,2-3 68,-1-6 1,-2-1 0,-1-8 246,0-4-231,0 5 0,-1-23 0,-2 3 339,-1-10-99,-5-5 1,7-6-131,-6-3 0,4-4 0,-3-4 0,2-6-159,3-4 0,0-4 0,2-7 0,-1-4 1,-3-6 1,1-2-1,-3-6 1,-1-1-75,1-2 1,2 2 0,-4 1 0,-1-1 4,-2 4 0,4-1 1,0-4-1,1-2 363,-1-4 1,3 5-1,-2-14 1,0-5-165,5 30 0,0 0 0,0-3 1,2-1-1,0-4 0,2 0 1,0-2-1,1 0-109,1-1 1,1 0 0,0 5 0,0-1 0,-1-3 0,0 0-1,0 2 1,-1 1-2,1 0 0,-2 1 0,-1 4 0,-1 1 0,1 2 0,0 2 0,-1-27 236,-1 9 1,0 19 35,0 3 0,0 18 0,0 6-299,0 9 1,0 6 0,0 2 0,0 2-40,0 5 1,0 9 0,-1 5-1,-2 7 49,-1 9 0,0-2 1,4 15-1,0 4 21,0-31 0,0 0 0,1-1 0,-1 2 0,2 2 0,-1 1-940,1 2 0,0 1 961,2 8 0,1 1 0,-1 0 0,0 1 1,3 7-1,0 0-64,1-1 0,0 0 65,-1-15 0,0 2 0,0-3 0,0 4 0,-1-3 1,1 6-1,0-2 0,-2-7 0,0-2 48,-2 21 1,-3-24 0,-5-22 0,-7-6 278,-6-6 0,1 0 0,2-4 0,1 0-324,3-2 1,0-5-1,3 1 1,4-4-33,3-4 42,6-2 0,2-16 0,5-2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22707 4610 17668,'-23'-25'-1078,"-1"-3"0,7 2 0,4-3-217,4 5 1141,6 8 1,-2 12 0,4 9 427,-3 7 1,3 5-280,-3 7 1,2 4-1,2 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21578 5492 8307,'-5'6'181,"2"-1"1,-3-6 0,-1-2 575,1-1-357,3-5 1,-7 3-429,2-6 1,1 4 14,0 0 1,-1 6 0,-3-1 12,3 6 0,-2 3 0,3 6 0</inkml:trace>
  <inkml:trace contextRef="#ctx0" brushRef="#br0">8866 12676 8200,'-43'-11'-9,"0"0"0,9 1 0,0-1 9,-3-3 0,4-3 0,-4-9 0,16-3 0</inkml:trace>
  <inkml:trace contextRef="#ctx0" brushRef="#br0">7820 12947 8529,'-13'4'-68,"-3"0"1,7-2-1,-1-6 269,3-3-123,3-4 1,4-1 0,1 1 147,3-1 1,4 1-1,7 2 55,0 1-243,6 6 1,-6-7 0,4 5 0,2 1 29,1 2 1,3 1-1,1 0 1,3 0-124,1 0 1,1 5 0,5 2 0,0 0-72,3 1 0,-1-4 0,5 4 0,1 0-76,-3-2 1,6 0 0,-2-6 0,2 0 285,-1 0 1,-2 0-1,4 0 1,3 0 41,4 0 0,-4-4 0,1-1 1,3-1-19,0 1 1,-3-3 0,1 4 15,-5 2-77,7 0 0,-13 2 0,6 2-210,-4 2 156,0 2 0,-5 6 0,-1 0 0,-2 1-66,-3 2 1,-2-2 0,-5 3-1,2-1-8,-2 0 0,-1-2 0,-3 3 0,-1-3 29,-1-1 0,-1 0 1,3-1-1,-1 1 32,-1 0 0,-1 0 0,4-2 0,-2-1 68,-2-1 1,-3-1 0,2 2 0,2-3-42,2-1 1,-4 1 0,8-4 0,2 2-1,1-1 1,-2 2 0,3-1-559,-1-1 380,9-2 0,-11-1 0,8 0-240,-1 0 392,0-5 1,-2 2-1,-2-5 1,1 0 32,3 2 0,-5-5 0,5 5 0,-3-2 53,-1 0 1,-2 2 0,2-4 0,1 4 4,3 1 0,-9 1 0,5 4 0,-1 0 57,-1 0 1,0 1-1,1 3 1,-3 4-103,-4 2 1,-1 2 0,2-1 0,1-2-80,-1-1 1,2-5 0,1 4 0,3-2-18,1-2 1,3-3 0,3-3-92,0-1 91,7-5 1,-12 3-1,10-6-4,-1 0 66,-3 0 1,1 4-1,-6 2 1,2 1-15,-1 2 1,0 2-1,1 1 1,-2 0 42,0 0 0,-4 1 1,5 2-1,1 2-7,-1 1 1,-5-2 0,2 3 0,0-1-172,0 1 0,3 0 0,4 0 0,1-3-9,0-2 1,-6-2 0,9-2 0,2 0-93,0-2 1,-6-5 0,-1 2 287,-2 1-17,8-5 1,-15 8 0,6-3 899,-7 1-683,0 1 1,-11 4-1,3 0 1,0 0 3,0 0 1,-3 0 0,1 0 0,-2 0-118,2 0 0,-2 0 0,4 1 0,1 2-159,-1 1 0,-4 3 0,2-1 0,-2 0-302,2 3 0,-3-2 0,3 1 0,-3 1 244,-1 1 1,3-2 0,1-1 0,0-1 276,1 1 1,-4-5 0,4 4-1,0-2-127,2-1 1,-1 1-1,2-4 1,1 0-119,1 0 1,-2 0 0,-2 0 3,-1 0 102,4 0 1,-8 0 0,3 0 0,-3 0 340,-1 0 1,-5 0-82,1 0 1,-5 6-272,1 1 0,-3 4 0,-1 1-246,0-1 0,-1 0 0,-2-2-937,-1-1 642,0-6 0,6 4 1,2-8 512,3-2 0,-1 3 0,4-9 0,-3 3 0</inkml:trace>
  <inkml:trace contextRef="#ctx0" brushRef="#br0">3681 9360 8570,'-12'0'-2683,"0"0"2719,6 0 1,-1 0-19,3 0 763,3 0-323,-10 0 0,6 2 0,-4 0-119,1 2 1,4 0-327,-4-4 85,1 5 1,-1-3-1,1 3-144,2 0 14,-4-4 1,4 6-1,-5-4 1,3 0 113,-3 0 1,0-2 0,-2-1 0,1 0 83,-1 0 0,-1 0 1,-2-1-1,-2-2 23,-1 0 1,2-7 0,-3 4-1,-2-2-116,-1 0 1,-3 4-1,0-2 1,-1 1 12,0 2 0,2 2 0,-6 1 0,0 0-379,0 0 0,7 1 0,-5 3-214,-2 4 392,3-3 1,-7 4 0,4-5 301,0-1-122,1-2 0,1-1 0,1-1 382,1-3-317,1-3 0,1-9 1,2-1-1,3-1 79,3-3 1,3-1-1,2 0 1,2 1 47,1 1 1,6 2-1,-2-2 1,3 5-307,1 2 0,-2 5-166,-2 0 0,3 4 0,-4-2-372,0 0 220,3 2 1,-3 3 21,5-3 292,5-2 0,2-6 1,5 0-1,-1 0-23,1 1 1,4-5 0,1 0 36,1 2-3,2-4 0,3 3 0,1-3 0,1 1 15,2 3 1,-2 1 0,2 1 0,-2 0 87,-1 0 1,-4 4 0,1 2-32,0 1-5,4-5 0,-11 8 0,5-5 0,-1 2-7,0 3 1,-2-4 0,2 2-1,1 2-24,-1 0 0,-2-1 0,3-1 0,2 1-114,1 2 1,-1 1 0,0 0-261,0 0 280,9 0 1,-9 1 0,9 2-1,0 1 33,0-2 1,-4 1 0,3-1 0,0 2 85,2-1 0,-1-3 0,0-3 1,0-2 19,0-1 1,-2-1 0,2-2-1,0 1 107,0-1 1,-3 0 0,2 0-1,-1 2-58,-2 2 1,-8 1 0,4 4-1,-2 0-21,-2 0 1,-2 1-1,2 3 1,0 4-210,1 2 0,-4 1 0,4-2 0,-1-1-49,0 1 1,-2 0 0,3 0 162,2-1-6,2-5 0,0 2 0,-1-5 130,-2 0-69,7 0 0,-11 0 0,8 0 0,-2 0 35,0 0 0,-4 0 0,-2 0 0,-2 0 96,2 0 0,-3 1 1,3 3-1,-3 4-259,-1 2 1,-1 2-1,1 0 1,0 1 10,0 3 0,-5-3 0,0 2 0,-1-1-4,1-3 0,1 2 0,4 2 109,-1 0 1,-3-3-1,0-4 366,1 1 0,-2-2-307,1 1 1,-6-5 0,3 5-237,1 1 0,-5 3 0,3 3 0,-2 0-2,2 0 1,-1-1 0,4 0 0,-2 2 70,-3-2 0,4 3 0,-2-1 1,-2-2 425,-1 0 1,-1-7-2,0 1 0,0-4-340,0 4 0,0 0-151,0 4 1,-1-2 0,-1-1-1,-2-1 163,1 1 0,0 2 0,1 0 1,-2 1 131,1 0 0,-2 0 0,1-1 0,1 1-85,2 0 0,0-4 1,-2 0 105,-1 1 0,-1 1-184,1 2 1,2-2 0,-5 0 171,2-3 0,0-4 0,1 1-66,-4-3 1,-1 1 0,0 0-57,1 2 0,0 0 0,-4-4-121,0 0 0,5 0 1,0 1-1,0 2-50,1 1 1,2 1 0,-4-2 321,-1 1-126,4 0 0,-6-3 0,3 1 211,-2 2-276,-2 0 0,3-4 327,-3 0-184,-2 0 1,-2 0-1,2 0-106,0 0 0,-1 0 0,3 0 0,1-1-17,-1-3 0,0 3 0,0-3 0,2 1 7,2-1 0,-2 3 0,2-3 0,-3 3-153,0 1 1,3 0-1,0 0-1837,-1 0 1980,4 0 0,-1-5 0,6-2 0</inkml:trace>
  <inkml:trace contextRef="#ctx0" brushRef="#br1">3504 10254 11525,'-11'0'-1056,"-1"0"808,0 0 1,0 0 0,0 0 158,1 0 136,-1 0 8,5 0 0,-3 0-239,2 0 0,-1 1 179,1 3 0,-2-2 0,2 2 54,-3-3 1,0-1-1,-1 0 1,0 0 85,0 0 1,-1 0 0,-1 0 0,-2 0-21,2 0 1,-4-4 0,-1 0 0,0 0-31,-1-1 0,-1 2 0,-5-3 0,-3-1-39,-1 1 1,3 2 0,-3-3-1,0 2-97,0 2 1,0-2 0,-2 1-283,5 2 210,2 0 0,5-2 1,2 0-1,0 2 41,0 1 0,7 1 0,-1-2-20,2-2 1,5-2-1,1-7 142,2-3 1,2 2 0,0-6-1,0-1 80,0-1 0,0 2 0,0 1 1,0-2 3,0-1 0,0-2 0,0 2 0,0 1-25,0 1 1,2 5 0,0-4 0,2 1 71,-1 0 1,-1 7 0,1 0 27,1 0 1,1 2 135,-1 1-171,-3-2 0,6 8 0,-4-3 0,2 1-153,1 0 1,-2-1 332,4 1-289,0-2 1,2-2-1,0 0 1,-3 0 37,3 2 1,0-5-1,2 3 1,0-2 18,-1-2 1,-3 0-1,0 2 1,1 1-109,2 1 0,2 1 0,0-2 0,1 3-103,0 0 1,-3 3-1,5 1 1,-2 0-53,2-2 0,-2 0 0,4 4 1,-1 0 71,-2 0 1,3-4-1,0 0 1,2 0 69,-1-1 1,-3-2-1,4-4 1,1-1 77,1 0 1,-3-1 0,1-1 0,1-2-24,1 2 0,-2 0 0,-2 4 0,0 2-149,1 4 1,-4 3 0,4 1 0,-1 0-156,0 0 0,-2 5 0,2 3 1,0 2 51,1 2 1,-1 4 0,2 0-1,-3-2 34,0-1 0,-4-3 0,4 0 1,-2-4 210,1-1 0,0-1 1,-5-4-1,2 0 107,3 0 1,-3-1 0,3-2-128,-3-1-16,4-5 0,-3 7 0,5-5 0,-2 2 44,-3 2 1,4 2 0,1 1 0,0 1-331,1 3 0,-5 3 0,4 5 0,-1-1 172,0 1 1,-2-4 0,4 0-1,-1 0 184,-1-2 0,1 3 0,-5-5 1,2-1-39,-2-2 0,3-1 0,-1-1 1,0-3 183,1-4 0,-7 1 0,4 0 0,2-3-91,1 0 0,-1 2 0,3 2 0,2 0-337,1 4 1,-2 1 0,0 2-1,1 1 37,1 2 0,-3 6 0,1-3 0,0 2 105,-2-1 1,0 3-1,-4-5 1,2 1 207,-1-3 0,-1-3 0,0-1 0,3 0 16,2 0 0,-4-1 1,5-3-1,1-4-70,1-2 1,5-4 0,1 0-1,-1-2-71,2 2 0,0 1 0,3 1 0,0 0-60,0 1 0,-2 4 0,1 3 0,-3 3-21,-2 1 1,1 0 0,-3 1 0,1 3 22,-3 4 0,-2 1 1,1 0-1,-1-2 44,0-2 1,-1 3-1,0-4 71,2-2-82,1 0 1,2-7 0,-1-3 0,1-3-22,0-1 1,0 1-1,2-1 1,3 2-6,1 2 1,-4-3 0,3 5 0,-1-1 12,-1 3 1,2-1 0,-3 1-1,3 1-20,1 2 1,-4 2 0,1 2 0,-1 2-15,2 2 0,-6 1 0,4 3 1,-1 0-2,-4-3 0,2 2 0,-4-3 1,0 1 28,1-1 0,-2-4 1,3 1-1,-1-3-17,1-1 0,-2 0 0,3 0 81,3 0-83,1-5 1,-1 2-1,0-3 339,-1 1-182,7-5 0,-10 5 0,9-3 1,0 3-57,0 0 0,-7 4 0,4-3 1,0 4-122,2 4 1,-2-2-1,2 6 1,-2 1 16,0 2 1,-5-3 0,5-1 0,-1 1 57,2-1 1,-7-2 0,2-5-1,-1 0 113,1 0 1,0 0 0,-1 0 0,-1 0-114,-1 0 0,-4 0 1,3 0-1,1 1-149,-2 3 1,-1 4 0,-5 6-528,0 2 473,-6 5 1,3-1 0,-5 7-184,-1 4 389,-2 9 0,-1-2 0,0 3 0,0 0-26,0-3 0,0-6 1,0-2-1,0-1 52,0-3 1,0-6 160,0-4 1,-1-9-66,-3-3 1,-3-2-1,-4-1 1,-1 2-82,0 0 1,-5 7-1,-1-3 1,-3 5-71,-3 4 1,6-2 0,-9 5 0,-2-1-41,0 0 0,-2 2 1,2 2-1,-4-1-10,1-2 0,3 0 1,-1 0 143,1-3-56,2-8 0,2 1 1,-1-5-1,-3-1 21,-1-2 0,2 0 0,-2 2 1,-1 2-68,-3 2 1,-4-4 0,-6 5 0,1 1 3,0 2 1,6 1 0,-9-1 0,3 1-6,1 0 1,7 0-1,-2-2 1,1-1-2,-1-1 1,2-5 0,-6 1 0,2-3 35,1-1 1,7-1-1,-6-3 1,2-4-43,3-3 1,8 1-1,2 1-1104,3 1 1130,4 0 0,8-4 0,2 1 0</inkml:trace>
  <inkml:trace contextRef="#ctx0" brushRef="#br0">21802 11336 7868,'0'-7'-321,"0"2"1,-2 1 516,-2 0 1,2-4-145,-6 5-57,5-1 0,-7 0 1,2-1 35,-2-2 1,2 3 0,0-4-1,-1 0-79,-2 2 1,4-6 0,-1 2 0,0-6-49,1-2 0,-2-2 0,5-5 0,2-2-31,0-5 0,-2 2 1,0-1-1,2 0 67,1 1 0,1 1 1,0 7-1,0 1 201,0 1 1,0 6-1,0-2 1,0 3-80,0 1 0,1 4 0,1 1 1,4-3-18,0 0 1,2-2 0,4 0-130,0 1 111,-1-6 1,2 4 0,2-3-142,0 3 139,6-4 1,-8 4-1,3-1 1,-3 3 27,-1 3 0,0 0 1,-1-2-40,1 2 0,0 3 1,0 6-59,0 3 1,-6 3 0,-2 6 0,-1 2-53,0 5 0,-1 2 1,2 2-1,-3-1 35,-1 1 1,0 1 0,0 1-1,0 2 15,0 2 0,0-2 1,0 2-1,0 0 2,0 0 0,0 1 0,0 3 11,0-2 28,5 2 0,-3-12 0,3 4 37,0 0-1,-4 0 0,5-6 1,-6-2-1,0-1 37,0-2 0,-6-6 0,-2-3 0,-2 1 104,-2-1 1,-3-3 0,-2 1 0,-2-3-38,-2-1 1,2 1-1,-2 2 1,-1 1-318,1-1 0,0-2 0,-1-1 0,1-1 23,1-3 0,4 1 1,-2-3 13,1 0 78,2-3 0,3 3 0,0-6-82,0 0 1,2-4-1,2 1 730,4 0-430,-3 2 0,6-4 0,-3-1 0,3-2-75,1 1 0,0-2 0,1-5 0,3-3-167,4-1 0,2-3 0,2-5 0,0-2-128,0-2 0,3 7 1,1-3-1,-2 0 231,0 2 1,-1 3 0,1 4-1,2 2 145,-2 1 1,-1 7 0,-1-3 0,0 4-97,-1 3 1,-1 6 0,0 3 126,3 0-201,1 3 0,-2 3 0,0 0 1,0 0-50,-1 0 0,1 1 1,0 1-150,0 2 199,0 11 1,-5-7-1,1 9 1,1 0-16,2 2 0,-3 3 0,-2 2 0,-1-1-4,-2 1 1,2 1-1,-1 0 1,-1-1 23,-2-1 0,-1-2 0,0 2 0,0 1 10,0-1 1,-1 1-1,-3-2 1,-3-1 66,1-2 0,-5 0 0,3 0 1,-1-2-54,1 0 1,-2-2 0,2 3 0,-2-1 93,-2-3 1,0 3 0,2-1-120,2-2 48,-3-1 1,5 0-145,-6 3 122,0 2 0,1-3 0,-1-5 1,0-2-3,0-1 1,5-5 0,-1 2 0,-1-3 55,-2-1 1,-1-5 0,2-3 0,1-3-19,1-5 0,4 0 0,-3-6 1,2-3-189,3 0 0,0-1 0,2 0 0,2-3-55,2-1 0,1 3 0,4-3 0,-1 1 42,1 3 0,1 1 0,2 2 0,0 0 134,0 4 1,-1-2-1,1 5 123,0 2-162,0-5 0,-4 6 0,-1-2 0,2 2 52,2 1 0,1 4 0,-1 0 0,1 0 0,0-3 0</inkml:trace>
  <inkml:trace contextRef="#ctx0" brushRef="#br0">10513 9960 8273,'-12'0'-634,"0"0"0,1 0 49,-1 0 595,5 0-52,-3 0 0,8-1 32,-1-3 149,1 3-140,7-5 1,-2 6 320,5 0-305,0-5 1,4 4-1,-1-3 0,1 3 1,0 1-1,0 0 1,-1 1-20,1 3 1,0 1 0,0 4 0,-1-1 1,1 1 1,4-2 0,-1-1 0,1 1-13,1-1 1,-3-2 0,6 3-1,1-1 34,1 1 0,2-5 1,-1 2-1,1-2-13,-1-2 0,1 0 1,-1 0-1,1 0-4,-1 0 1,1 0-1,-1-2 1,1 0 8,-1-2 0,0-1 1,-2 2 35,-2-1-48,6 0 0,-4 4 0,2 0 0,0 0-12,-1 0 0,-3 0 0,1 0 0,0 0 1,-2 0 1,3 4 0,-6 1-1,1 2-13,1 2 0,-4 1 0,3 1 1,-3-1 0,-1 2 0,-4-5 0,-2 7 28,-1 0 1,-1 1 278,-4-4-257,0-4 0,-1-2 15,-3-5 0,3-1-305,-3-3 151,2 3-135,2-5 0,0 8 247,0 2 0,6 2 0,0 6 0</inkml:trace>
  <inkml:trace contextRef="#ctx0" brushRef="#br0">21026 10924 7025,'0'-13'-188,"0"-2"1,3 0 0,1-3 0,-1 1 320,-2 3 1,3-1-85,0 0 0,1 4-11,-1-5 1,-1 10 0,3-6-1,1 2-23,0-1 0,-1 3 1,3 2-1,-1-1-28,1 1 1,-2 2 0,1-3 0,1 1 14,1-1 1,2 1 0,-2-3-1,0 2 27,-3 2 0,1-3 1,4 4-8,0 0 0,-1 4-14,1 0 0,-1 5 0,-3 3 0,-3 4-55,0 4 0,-4-2 0,3 4 0,-2 1 1,-2-1 0,0-2 0,0 2 1,0 0-27,0 0 0,0-3 0,0 2 0,0-2 33,0 1 0,0 1 0,0-2 0,0 0 8,0 0 1,0-1-1,0 0 1,0 2 130,0-2 0,0 1 0,0-1 1,0 2-87,0-2 1,0 1 0,0-1 29,0 2-33,0-1 0,-6-3 1,0 0-1,-2 0 85,0-1 0,0 0 0,-4-2 0,1-1-42,-1 1 0,0-3 1,0 1-1,1-1-32,-1 1 0,0-4 0,0 2 15,1 0 0,-1-4 1,0 3 17,0-2 1,5-2-1,-1 0-12,-1 0 69,3 0-112,1 0 0,0-6 0,-2 0 0</inkml:trace>
  <inkml:trace contextRef="#ctx0" brushRef="#br0">13147 9278 8038,'-8'-6'-1002,"1"0"559,2 1 1,1 2 442,4-4-45,0 4 0,0-4 248,0 4 41,0 1 1,0-4 2,0 2-49,0 2-22,0-3 1,4 7 103,0 1-243,0-1 1,-3 3-316,3-5 69,-2 0 120,3 0-26,-5 5 318,0 2-17,0-1 0,0 1-36,0-3-226,0-3 104,0 4 0,0-3 155,0 2-107,0-3-272,0 4-122,0-5 110,0 5 225,0-3 255,0 3-27,0-5-717,5 0 275,-4 0 1,6 0 427,-3 0-163,-3 5-212,4-4 0,-3 5 168,2-6-24,-3 0 0,9 5 0,-3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3022 11230 8671,'-12'-6'-645,"5"0"1,0 5 926,2-3-790,1 3 587,4-4 131,0 10 47,0 1-99,0 1-164,5-2 1,2-5 0,4 0 38,1 0 1,-4 4-1,0 0 1,1-1-26,1-2 0,2-1 0,0 0 0,0 0-4,-1 0 1,1 0 0,0 0 0,0 0 30,-1 0 1,1 0 0,0 0 0,1 0 2,3 0 0,-3-4 0,2 0 0,-1 0-3,-3-1 1,1 4 0,-1-5 0,-2 2-14,-1 0 1,-1 1 0,5 1 129,0-2-100,0 3 1,-5-4 0,1 5-75,1 0 30,2 0 0,1 0-112,-1 0 92,6 0 1,-7 0-1,1 1 1,0 2-54,-1 1 0,2 1 0,0-3 12,0 2 0,-1 0 0,1-4 1,0 0 51,0 0 0,-1 2 1,1 0-1,0 2-18,0-1 0,-5-1 0,1 1 0,1 1 10,2-1 1,1-1-1,-1 1 1,1 1-19,0-2 0,0 0 0,-1-2 0,1 0 25,0 0 0,0 0 0,-1 0 19,1 0 3,0 0 0,0 0 0,-2-2 0,1 0 6,0-2 0,-5 0 1,5 4-1,0 0-18,-1 0 1,2 0 0,0 0 0,0 0 12,-1 0 0,1 0 0,0 0 1,0 1-29,-1 3 0,1 1 0,0 4 0,1-1-31,3 1 0,-3 2 1,2-1-1,-2-1-25,-1-1 0,1-4 0,2 3 0,0-2 45,0-2 0,-2-2 0,0-1 64,2 0-67,-1 0 1,3 0 0,-6 0-1,1 0 9,0 0 1,0 0 0,-1 0 0,2 0-31,3 0 1,-3 1-1,3 2 1,-2 1 25,2-2 0,-3 4 1,4-2-1,-1-2 71,-1-1 0,1-1 0,-4 0 0,-1 0 181,1 0 1,0-5-96,0-3 1,-4-1 0,-2 0-1,1 3-62,-1 0 0,-3 1 0,2 2-164,0 0 0,2-1 1,5 4 0,-1 0 0,1 0 1,0 0 43,0 0 0,-1 0 0,0 1 126,-3 3-69,2-3 1,-3 4 23,4-5 0,1 0-158,0 0 1,0 0-1,-1 0 32,1 0 0,0-1 0,0-2 23,-1 0 1,1-3-1,0 4 1,0-2 135,0 1 1,-5 2 0,1 1 226,1 0 1,-2 0-4,1 0-209,-6 0 1,2 0-388,-8 0 1,2 0-267,-6 0 173,5 0 373,-2 0 1,5 0-1,0 0 1</inkml:trace>
  <inkml:trace contextRef="#ctx0" brushRef="#br1">12994 13794 7487,'-12'-34'0,"0"1"0,1-1 0,-1 0 0,0-2 0,0-1-34,0-3 1,1-1-1,1 0 1,0 0-1,1-5 1,0 0-1,0-3 1,0 0 369,-1-1 0,1-1-861,2 2 0,0 0 0,-2-1 1,1 0 475,2 5 1,0 0-1,0-2 1,1 1-13,-1 6 1,0 2-1,0-2 1,0 1 22,0 4 1,0 0 29,-2-3 1,-1 0-1,3 3 1,-1 1 0,-1-2-1,-1 0 1,1 0 0,1 0 53,-1 0 0,0 0 1,0 1-1,0-1 1,2-2-1,2-1-332,0 2 1,0-1 227,-2-7 1,1-1 0,4 7 0,1-1 0,-2-7 0,0 0 0,1-2 0,1 0-6,0-2 0,0 1 1,0 2-1,1-1 0,0-5 1,1-1-1,0-4 1,1-1-8,0-4 0,1 1 1,-1 3-1,1 0 1,3-6-1,0 0 1,-3 21-1,2 1 1,-1 0 86,1-2 1,1 1 0,0 0-1,2-17 1,0 0 0,-3 16-1,1-1 1,0 1 0,0 0 0,0 0-1,1 1 65,0-1 0,1 1 0,0 1 0,2-13 0,0 1 0,2-4 0,0-1 0,1 2 0,0 1 30,0 0 1,1 1-1,-2 4 1,1 0-1,1-1 1,0 0-1,0 2 1,0 2-155,0 1 1,0 2 0,-1 7 0,1 1 0,1-4 0,1 1 9,-1 2 0,0 0 17,3-6 1,-1 2 0,-4 10 0,-1 0 0,4-7 0,0-1 0,2 0 0,0-2-34,1 0 1,1-1 0,-1 4 0,0 0-1,2-4 1,1 0-7,-2 2 1,2 0 26,4-9 0,0 0 0,-5 12 1,1 1-1,5-8 0,0 0 1,2 1-1,-1 2 33,1 0 0,0 1 0,-2 7 1,-1 2-1,3-2 0,0 1 0,0 2 1,0 0 50,0 1 0,1 1 0,-3 3 0,1 1 0,1-1 0,0 0 0,-2 1 0,0 2 117,0-1 0,-1 2 1,19-14-1,-18 17 1,1 0-1,1 1 1,1 1-161,0 0 0,0 1 0,-1 2 1,0 0-1,2 1 0,0 0 0,2-1 1,0 0 5,1-1 0,1 0 0,0 1 0,0-2 0,3-2 0,0-1 0,1 0 0,1 0-133,1 0 0,0 0 1,-3 1-1,0-1 1,8 0-1,0-1 56,0 2 1,0 0 53,3-5 0,-2 3 0,-6 9 1,-1 2-1,2-3 0,0 0-95,-1 1 0,1 2 95,6-2 1,0 1 0,-8 3 0,0 1 0,5-2 0,1 1 5,-5 1 0,1 0-11,6-2 1,0 2 0,-14 2-1,-1 1 1,9-1 0,0-1 0,0 1-1,0 0 15,0 1 1,-1 1 0,-4 1 0,0 1 0,1-1 0,1-1 0,-2 1-1,1 0 119,-2-1 0,0 1 0,0 1 1,-1 0-1,3-1 0,1 0 1,1 0-1,0-1-117,3 1 0,0 0 1,-3 1-1,1 0 0,8-1 1,2-1-1,-1 1 0,0 0-55,0-1 0,0 1 0,-4 2 0,0 0 0,4-1 0,0 0 1,0 1-1,1 0 27,1 1 1,0 0 0,-4 0 0,0 0 0,3 0 0,0 0 0,-3 1 0,-1 0-27,-1 0 0,-1 2 1,-8 0-1,0 2 1,7 1-1,1 2-27,-1-1 0,-1 2 52,0 3 1,0 2-1,-6-4 1,-1 2-1,1 4 1,-1 2 70,-1 0 0,1 0-53,6 4 0,0 0 1,-8-2-1,-1 1 0,6 2 1,0 0-1,-2 0 0,0 0 2,-1 0 0,-1 1 0,-5-2 0,0 2 0,1 2 0,0 1 0,-2 0 0,0 0-1,-2 0 0,0-1 1,-2 0-1,0 1 1,1 0-1,0 2 1,0 1-1,-1 0 40,1 2 0,0 0 0,-2-2 0,-1 1 0,2 5 0,-2 2 0,0-1 1,-1 1-32,1 2 1,-1 0-1,-2-1 1,-1 0 0,3 5-1,-1 0 1,0 1 0,0 1 14,-1 2 1,-1-2 0,0-4-1,0 0 1,0 3 0,1 0 0,0 3-1,0 0-24,0 1 0,0 1 0,-2-2 0,0 1 0,1 3 0,-1 0-814,-1-2 0,1 1 805,1 6 1,0-1-1,-3-6 1,0-2-1,2 7 1,0 0-77,0-1 1,0-1 83,0 0 1,0-1 0,-2-7-1,1 0 1,-1-2 0,0 0 45,-2-3 0,1 0-33,4 5 1,0-1 0,-5-9-1,1-1 1,3 7 0,1 0 0,-1 1-1,-1 0-5,0 2 0,-1 1 0,-1-1 0,-1 2 0,0 5 0,-1 1 1,0 3-1,-2 1 11,0 2 0,-2 1 0,-1 4 0,-2 3 1,-2-20-1,0 1 0,0 1 0,-2 2 0,0 0 1,0 0-61,-2 3 0,1 0 0,-1-1 0,-1-3 0,1 0 0,-1 0 0,0 3 0,0 0 1,0 0-1,0-2 0,0-2 0,0 1 40,0-2 1,-1 0 0,2-1 0,1 12 0,1 0 0,1 2 0,0 0 0,1-1 0,0-2-5,1-1 1,0-1 0,0 0 0,0-1 0,0 0 0,0 0 0,-1-2 0,0-2 47,-1-2 0,0-3 0,1-7 0,-1-2 0,-1 1 0,-1 0 0,1-3 0,0 0 184,2 31 0,3-1 1,-6-30-1,0 1-112,-1 1 0,0 0 73,0 6 1,-1 0 0,0-2 0,-1 1-1,0 4 1,0 1 0,-2 2 0,0 0-252,0 1 0,0 1 1,-1-2-1,0 1 1,-2 4-1,0 2 0,0 0 1,0 1-34,1 2 1,-1-1 0,-2-4 0,-1-1-1,0 2 1,-1 0 0,1-1 0,-1-1 71,0-4 1,0 0-1,1-2 1,-1-2 0,-1 0-1,-1-1 1,2-1-1,1-1 61,1 0 1,0-1 0,1-6-1,1-1 1,1 2 0,0-1 0,-3 25 269,4-8 1,3-12-1,1-6 1,0-7-188,0-8 0,0-3 0,0-4 0,0 1 56,0 0 0,0 0 0,0-1-296,0 1 123,0 5 0,0-1 1,-2 6-633,-2 3 495,-2 1 1,-7 3-1,-2 1 1,-3 1 172,-4 0 0,1 1 0,-7 2-37,4-3 0,-5 8 0,-1-2 0</inkml:trace>
  <inkml:trace contextRef="#ctx0" brushRef="#br0">3093 13100 13824,'0'-12'123,"0"0"1,0 4 333,0 1 0,0 3-288,0-4 1,0 4-1,1-3 91,3 2 1,-1-3 0,4 3-233,3-1 1,0-1 0,2-2-1,-1 2-58,1 2 1,1-4 0,2 2 0,2 0-57,1-1 1,-2 4 0,3-3 0,3 1 105,5-1 1,-3 1 0,4-3 0,-2 2-149,1 2 0,0-3 0,1 4 1,0 0-50,-2-1 0,-3 2 0,7-5-215,-1-1 186,4 4 1,-7-1-1,4 3 1,0-1 35,0 1 1,0 2 0,2 2 0,-4 3-51,1 4 0,-8 8 1,2 3-1,0 4 157,-1 0 0,-4 1 1,-2-2-1,-2-2 16,2-5 0,-3 2 0,3-2 0,-3-4-91,-2-2 1,3-5 0,0 4 0,3 1 7,1 2 1,-1-3 0,4-1-709,0 3 606,9 0 1,-10 2 0,7 0 0,-1-1 8,2 1 0,-2-1 0,5-2 0,2-3 273,1-1 0,-7-2 0,-2-6 1,0-3 170,0-4 0,-6 0 0,6-5 0,-1 2-45,-3 1 1,1 1 0,4 2-1,1 3-55,-1 0 0,1 1 0,-1 3 0,4-2-90,4 1 1,-4 2 0,6 1-1,1 0-104,0 0 1,-6 4-1,7 0 1,1-2 31,1 0 1,-6-2 0,0 0 0,-2 0 208,-2 0 0,-4-4 0,0 0 1,-4 0 68,-2-1 1,-4 2-1,2-4 1,0 2-259,0 3 0,-1 0 0,4 2-726,0 0 618,9 0 1,-9 2 0,9 0-1,0 3-22,0 2 0,-2 1 0,2 4 0,0-1-3,0 1 0,-3-1 0,2-2 1,-1-3 239,-2-1 1,-4-1-1,4-4 1,-2 0 48,-1 0 1,-5-1 0,10-2 0,2-3-86,3-5 1,-1 2 0,2-6-214,3 2-74,6-4 1,-4 0 0,4-3-1,2 4 66,-1 3 0,-9 2 0,10 0 343,-2 3-113,-1 3 1,-12 5 0,-4 0 420,-5 0-350,6 0 0,-11 0 0,6 0 0,-2 0-58,-2 0 0,-1 0 0,5 0 0,3 0-234,0 0 0,1 0 0,0 0 0,2 0-5,-2 0 0,-2 0 0,0 0 0,0 0 141,-1 0 0,-3 0 0,-2 1 0,-1 2-12,-3 1 1,3 4 0,-1-3 0,-2 1 158,-1 4 1,-1-1 0,0 0-344,0-1 102,-1 0 0,1-2 0,0-1-93,0 1 1,-1-4 0,1 5 101,0-2-1,-4-1 1,0-4 0,1 0 26,1 0 0,-2 0 0,0 0 0,1 0 154,2 0 1,0-1 0,1-2 213,0-1 0,-4-4 13,-1 4 0,-4-1 27,1 1-791,-3 3-332,-1-4-109,0 5 909,0 5 0,0-4 0,0 4 0</inkml:trace>
  <inkml:trace contextRef="#ctx0" brushRef="#br0">23189 8455 9507,'-8'-24'0,"2"1"0,1-1 286,2 1 176,7 10 0,8-3 0,6 10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3845 15922 13551,'-11'0'-430,"-1"0"0,0 0 0,0 0 91,0 0 0,5 0 0,-1 0 0,-1 0 472,-2 0 1,3-4-553,1 0 451,4 0 1,-1 4-224,8 0 212,2 0 1,6 0 0,0 0-508,0 0 465,5 0 0,1-4 0,6-1-31,-1-1 128,6-7 1,-3-2-1,7-4 1,3-4 63,6-3 1,1 0-1,3-5 1,3-1-41,4 2 0,-4 2 0,1 5 0,-3 5-13,0 6 0,-8 2 0,3 7 0,-8 5-82,-6 4 1,-4 5 0,-1 0 0,-4 1 45,-3 0 0,-3 0 0,-3-1 0,0 1 95,-3 0 0,-4 4 0,2 1 307,0 1-365,-3-4 0,3 4 1,-6-3 328,-3 1-209,2-1 0,-4-3 1,3 0 204,-1-1 0,0 1 517,4 0-974,6 0 1,4-4 0,7-2 0,3-1-169,5-2 0,1 2 0,6-1 0,2-1-13,-1-2 1,0-1-1,2 0 1,0 0 93,0 0 0,-7 0 1,-2-1-1,-1-3 81,-4-4 1,2-2-1,-4-2 1,-1 0-52,-2 0 0,-2 0 0,0 1 0,3-1-134,2 0 0,-5 6 1,2 0-1,-3 3-250,-2-1 0,2 0 597,3 4-162,2 5 1,1-1 0,-4 6 0,0 3 58,0 0 1,-4 0-1,3-1 1,1 1 67,-2 3 1,4-3 0,-2 1 0,0-3-167,-2-3 0,0-6 0,1 2 0,2-2-112,-2-2 0,-5 0 0,-1 0 100,1 0 0,1-6 0,-1 0 119,-1-1 1,-1-2 0,5 5 0,0 0-65,0-1 1,-1 4 0,3-4 259,1-1-226,4 5 0,0-6 0,-1 5-68,-1-2 136,4-5 0,-6 6 0,4-5 0,1-1-24,-2-1 1,-1-1 0,-6 2 0,-2 3 35,-1 0 0,-4-1-159,3 3-165,-4-6 263,2 9 1,0-4-81,3 5 1,3 0 0,0 0 70,1 0 1,0 0 0,0 0 0,0 0-300,-1 0 1,1 4 203,0 0 1,0 0 0,-1-4 0</inkml:trace>
  <inkml:trace contextRef="#ctx0" brushRef="#br1">6867 15628 7580,'-5'7'0,"-1"-2"-271,-1 0 0,-3-4 0,2 3 485,-3-2-137,5-2 0,-1 0 170,3 0-2,3 0 0,-9 0-88,2 0 0,1 0 0,1 1-65,0 3 1,-3-3-1,3 4-58,-1 1 31,-3 0 1,3 2 0,-4 0-80,-1 1-31,-5 1 1,2 2-1,-3 0 1,0-2 52,0-2 1,-1-1 0,-2-5 0,2 2-8,-2-1 0,-3-6 0,-1-2 0,-1-3 4,0-5 0,4 0 1,-5-5-1,0-1 82,0 1 0,1 2 1,-3-2-1,2 1 68,1 3 1,2-3 0,-5 1-1,3 2-165,4 1 1,1 1-1,-1 0-188,2 0 141,-2 1 0,12-2 1,-5-2-1,1-3-35,1-4 1,0 1 0,2-7 0,2 2-17,1-1 1,2-3-1,-3-5 1,2-1 144,2 1 1,1 4-1,4 1 1,0 0 61,0-1 0,0 5 0,1-1 1,3 2-24,4 2 1,2 3 0,2 0 0,1-1-42,3-1 0,-3 1 1,4 0-1,0-1-76,3 1 1,-2 0-1,1-1 1,2 1 31,2 2 1,0 4 0,1-2 55,-1 0-50,6 4 1,-3 0-1,4 5 59,-1-1-65,-2 4 1,1-4-1,-1 5 1,-1 1-30,-1 2 0,-1 0 0,-1-2 0,1-1 31,-1 2 0,-3 0 0,-1 2 0,2 0 18,1 0 1,-2 0 0,-2 0-1,1-1-5,-1-3 1,-4 3 0,3-3 0,-1 2-55,0 2 0,3 4 0,-3 0 0,0 0-27,1 1 0,0 2 0,3 5 0,-1 0-3,-2-1 1,0 2 0,-3 2 58,2 0-11,5 6 1,-8-6-1,2 3 221,-1-1-196,-3 4 1,1-4 0,-2 4-1,0-2 49,-3 2 0,1-2 0,4-1 0,0 0-29,0 0 1,-1-2 0,1 2 0,0 1-49,0-1 1,1-2-1,1 3 1,2 2-9,-2 1 0,-1 3 0,-1 1 0,0 3-2,-1 1 0,-4-2 0,-3 3 0,-3 2 22,-1 1 1,0 1 0,0-1 0,-1-2 10,-3 0 1,-3-6 0,-4 1 0,-1-2 28,0-1 1,-3 1-1,-1-1-83,1 0 58,2 2 1,2-8-1,-1 5-29,0-4 28,-5 9 1,4-13-1,-4 9 1,1-2 25,1 0 1,-6 2 0,3-1 0,-2 1 21,0-1 0,1-3 0,-3-1 0,-1 1-46,0-2 0,6 1 0,-7-4 0,2 4-7,0-1 1,-2-1 0,1-7 0,-1 0 2,1-3 0,-1 0 1,1 2-1,-1-2-33,1-2 1,3 0 0,1-2 53,-2 1-19,-2-1 0,4-3 0,-1 0 1,-1 0 1,-1 0 1,2-1-1,2-3 1,0-4 6,0-2 1,-2 2 0,-2 0-1,1-2-23,1-5 1,1 1 0,-5-4 0,1-1-19,-1 1 0,1 3 1,-1-5-1,1-2 17,-1-4 1,4-1 0,1-4 0,-1 0 17,2 1 0,1-6 0,5 4 0,0-5-6,1-1 1,4 8-1,3-5 1,2 1 54,-2 0 1,2 7-1,-2 0 155,3 1-194,1 0 0,4 3 0,0-1 78,-1 1-72,3-6 1,-3 4-1,3-2-40,0 2 41,3-4 0,-7 3 0,6-4 0,1 0 1,2 0 0,1 2 0,-1-2 1,2-1-11,3-3 0,-2 6 1,6-4-1,1 2-3,1-2 0,-2 6 0,-1 0 0,2 0 6,1 1 0,-1-4 1,0 2-1,1 1 24,-1 1 1,-4 2 0,2-1 0,-1 0 5,0 1 1,-3-1 0,0 2 0,-2 3 5,-1 3 0,1 3 0,3 1-49,3 0 1,0 6 0,-1 2 0,0 4-94,1 4 0,-4-2 0,5 6 0,1 1 65,1 2 1,2 2-1,-2 0 1,0 1 5,1 1 1,-4-5 0,6 6 0,-1-2 48,1 2 1,-5-3 0,5 4 0,-2 0 5,-2 3 1,0-1-1,2 3 1,1 5-53,0 1 1,-5 5 0,-1 6 0,1 6-54,-1 4 0,-8-3 1,1 4-1,-3 1 46,-2 1 0,-3-1 0,1 1 181,-3-4-114,-1 2 0,-4-16 0,-1 4 0,0 1-15,0 2 0,-3-7 0,2 0 0,1-2 43,0 2 1,-4-5 0,2 5-1,-1-3 38,1-1 1,-3-6-1,-4 2 1,-2 0 8,2-1 0,1-4 0,1-3 0,-1 0-47,-3 1 0,3-1 0,-1 2 0,2-3-105,1 0 1,5-4 0,-5 2-1,1-2-157,4-1 0,-1-4-244,3 0 81,3-6-285,-4 4 146,5-6 501,0 0 0,0-6 0,0 0 0</inkml:trace>
  <inkml:trace contextRef="#ctx0" brushRef="#br1">9266 15769 7892,'-8'0'0,"2"-1"-729,1-3 494,1 3 0,-1-5 300,-3 6 1,1 0 0,1-1 225,0-3-234,-3 3 0,3-4 0,-6 5 165,0 0-173,0 0 0,1 0 1,-2 0-1,-3 1-16,-4 3 0,-2-2 1,-3 6-1,-2 1-43,-4 2 1,-3 1 0,-2-1 0,0 0 61,-4-3 0,3-3 0,-7-5 0,1-1 46,2-3 0,-5-4 1,5-6-1,1-3-21,1-2 1,5-4 0,-4-5 354,5 2-254,-1 1 1,13 2 0,-1-1 0,5 1-41,7-1 1,-2 5-1,5 0 1,1 0-165,2-3 1,3 5 0,1-8 0,0 0-49,0-1 0,0-3 1,0 2-1,0-5-18,0-2 0,1 3 1,3 1-1,5 0-104,5 0 1,-1-2 0,4-2 0,0 0 125,3-1 0,-1 6 0,2-5 0,3 3 75,1 1 1,-3 3 0,5-2-1,-2 1-3,-1 2 1,-1 8-1,1-5 1,1 0 74,2 1 1,-5 4 0,3 2 0,0 3-69,0 1 0,-3 4 0,4 2-252,-5 1 240,6 1 1,-10 4 0,8 1-239,-3 3 220,8 3 0,-13 6 0,8 1 1,0 3-16,0 1 1,-2-2 0,8 2 0,-1 1-27,0-1 1,-3 1 0,3 4-1,1-2-35,3-2 1,-5-3 0,5 2-1,-1-1 24,1-3 0,-5 5 1,5-1-1,-3 2-7,-1-1 1,-8-2 0,2 5-1,-2 3 273,0 0 1,-6 1 0,-3 0 205,-3 2-393,3 4 1,-11-2-1,2 6 59,-3-1-59,-1 6 0,-1-4 0,-3 7-194,-4 0 201,-3 2 1,0-3-1,-1-3 1,-1 0-22,-3-3 1,2-7-1,-5 4 1,1-2 114,0-2 0,1-7 0,-4 2 0,-3-1 105,0-3 1,1-6 0,-4 1-1,1-3-55,-2-1 0,-2-4 1,-4-2-1,2-1-11,0-2 0,4-2 0,-6-1-102,-3 0-121,-1 0 1,7 0-1,1 0-23,1 0 73,-4 0 1,7 2-1,-4 0 173,1 2-124,-3 5 1,10-7 0,-5 2 79,1-3-82,0-1 1,7-1 0,-1-3-1,-1-6-174,-1-4 1,2-7-1,2-8 1,-2-5-203,-2-2 0,5-5 1,-6-8-1,2-4 192,2 0 0,2 2 0,7-1 0,2 1 211,4 1 1,3 8-1,1-2 1,0 5 28,0 5 1,4 9-1,1-1 1,2 0 79,2 1 1,1 4 0,2 1 0,0-1-119,-1-1 1,1-1 0,0-1-133,0 1 45,5-1 0,-3-2 0,4-3-134,-1-2 172,4-6 0,-2 11 0,4-4 1,1 0-6,-1 0 0,1 5 0,0 2 1,3 4-16,0 2 1,2 9 0,-3 1-1,3 4-23,1 3 1,1 0-1,3 1 1,-1 3 9,-2 4 1,0 6 0,3 3 0,-1 2-9,-2 2 0,-3-2 0,2 3 141,-1 3 6,-2 7 0,-3-6 1,-2 5 161,-3 2-248,9 6 1,-12-1 0,6 4-3,-4-2-11,3 10 0,-8-6 0,3 10-83,-3-2 101,-1-1 0,-5-1 1,0 1-1,-2 2 17,-2 0 1,-7-6 0,-4 4 0,-2-3 145,-2-1 0,-5-4 0,-2-2 0,0-4 76,-1-3 1,-1-1-1,-3 0 1,-3-3-109,1-3 1,8-6-1,-6 3 1,4-6 5,1-1 0,2-8 0,6 1-231,-1-3-2195,5-3 2275,2-4 0,5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24201 5880 8460,'-37'17'0,"-2"-6"290,0-5 0,7-12 1,9-4-1,7-6-235,7-2 387,4 4 1,6 2-1,3 8-885,4 3 0,-2 1 0,1 1 0,-1 4-949,1 7 1392,-5 0 0,4 15 0,-6-2 0</inkml:trace>
  <inkml:trace contextRef="#ctx0" brushRef="#br0">23707 7761 7907,'0'12'53,"0"0"126,0-1 537,0-4-119,0-2-271,0 0-249,0-3 0,1 3 0,2-4-90,1 3 0,1-3 0,-3 5 0,2-1 13,-1 3 0,-2 2 0,-1 2 0</inkml:trace>
  <inkml:trace contextRef="#ctx0" brushRef="#br1">5997 5597 17278,'-12'-6'-5897,"5"-3"3496,-1 5 1560,5-5 1349,-2 7 1,10-3-1,2 5 1</inkml:trace>
  <inkml:trace contextRef="#ctx0" brushRef="#br1">4880 7832 19277,'-8'-2'-2748,"0"0"19,-1-2 1498,4-5 462,0 7 588,5-3 1,1 5 0,2-1 1127,1-3-76,0 3-615,1-5-26,1 6 1,2 0-78,0 0 1,-4 0-1,2 2-228,0 2 1,-2-2-1,-3 5 1,2-1 49,0 1 1,3-3 0,-4 4 149,2 1 1,5-3-436,-1 2 0,-1-5 1,1 1-230,1-3 0,-3-1 294,2 0 60,0 0 0,4 0 397,-1 0 205,1 0 0,0 0 102,0 0-468,-1 0 1,1 0 0,0 1 0,0 2-84,0 1 0,-1 4 1,1-4-1,0-1 1,0 3 1,-1-5-1,1 3 1,0-3 72,0-1 1,-1 0 0,1 0 5,0 0 1,0 0-1,-1 0 1,1 0 19,0 0 1,0-4 0,1 0-1,1 0-60,2-1 0,3 0 0,-2-4 495,2 1-373,0 0 1,1-2 0,-1 1 0,1 1 220,-2-1 0,3-2 1,-5 1-1,-2 1 86,-1 1 0,-5 1 0,0-1-273,1 4 1,2 3 0,0 1-455,1 0 0,-4 5 1,0 3 38,1 3 1,-2-1 0,-1-1-1,1-2 35,-1-2 1,-2 0 0,4-2 0,1 1 148,1-2 1,-2-2 0,0-2-1,1-3 243,2-2 1,-3 3 0,-1-4-43,3-1 0,0 0-517,2 1 0,0-1 197,-1 5 1,-4 5 0,-3 7 30,-3 3 1,-1-4 360,0 1 0,1-1-180,3 1 0,-2-3 0,3-5 1</inkml:trace>
  <inkml:trace contextRef="#ctx0" brushRef="#br1">5362 9113 14319,'0'-6'-101,"0"1"354,0 5-60,5 0 1,-2-2-1,5 0-56,1-2 1,-2 0-1,0 4 1,3 0-107,0 0 1,2-4 0,0 0-1,-1 1-98,1 2 1,0 1 0,0 0 0,-1 0-32,1 0 1,-4 0-1,0 0 9,1 0 1,1 0 33,2 0 0,0 0 36,0 0 1,-5 0 0,1 0-77,1 0 1,-2 0-325,1 0 41,0 0 195,3 0 58,-4 0-65,3 0 93,-8 5-310,3-3 0,-4 7 313,3-5 0,-1 0-79,5-4 353,-6 0-100,3 0-885,-5 0 1096,-5 5 1,4-2 202,-3 4 400,3-4-703,1 2 1,-6-5 0,0 0 0</inkml:trace>
  <inkml:trace contextRef="#ctx0" brushRef="#br1">18509 7573 10981,'-8'0'-874,"0"0"55,-1 0 1,-1 4 834,-2 0-33,0 0 1,4-4 0,1 0-30,-3 0 0,0 1-65,-2 3 0,4-3 25,1 3 89,4-3 195,-2-1-198,5-5 1,0 3 516,0-6-367,0 5 1,0-3-13,0 2-29,0 2-58,0-3 0,4 4-93,0-3 1,1 3 43,-1-3 1,-2 2 91,6 2 1,-5 2-1,2 0-53,0 2 0,-2 5 0,3-1-59,0 3 1,3 4 0,-3 2-25,1 2 22,3 0 0,-3 2 0,5 1 0,-1 3-20,1 0 1,0 1-1,-2-1 1,-1 0-7,-1-3 0,-1-1 0,2 2 0,-3 1 30,0 0 0,-1-4 1,-2 1-1,0 3 99,0 1 1,-2 2-1,-1 7 1,0 0-1,0 1 0,0-1 0,-1 8 0,-2-1-9,0-4 1,-3-4 0,4-3 0,-4 0 15,0 0 1,2-7 0,-2-1 477,0-4-517,-3 3 0,7-11 0,-6 5 1,0-1 25,1-1 1,-2-4-1,5-1 1,0 1-74,-1 2 0,2 1 1,-3-1-1,-1 1 19,1 0 1,2-3-1,-3 1 1,1 3 102,-1 1 0,1-1 1,-3-2-1,1 1-22,-1 0 0,0 0 0,-1-1 0,3 1-1,-3 0 0,4-4 0,-1 0-205,2 1 0,0-4 131,1-1-390,3-3 32,-5-1 0,8 0-502,2 0 706,-3 0 0,6-4 1,-4-1-1,5-1-195,3-4 303,0 5 0,6-11 1,2 3-1</inkml:trace>
  <inkml:trace contextRef="#ctx0" brushRef="#br1">18309 8361 8800,'0'12'45,"0"-1"1,0 2 0,0 2-148,0 0 148,5 6 0,-3-2 0,3 4-31,0 1-14,2 4 1,1 0 0,-1 5-82,3-1 100,-5 5 1,4-8 0,-4 2-1,0-2 21,1-1 1,-3-7 0,-3 2-1,0-5 578,0-4-362,0-6 0,-5-3 1,-3-5-154,-2 0 0,2 0 1,2-1 235,0-3-524,2 3-56,4-5 0,2 5 19,2-3 241,2 3 1,6-4 0,0 5-202,-1 0 143,6-6 0,-3 5 0,3-4 109,0 0-55,-4 3 1,7-7-1,-4 5 1,-1 0-12,-2-1 1,-2 3 0,1-5-173,0 2 1,-4 1 0,-2 3 0,1-2-1155,-1-1 1332,-3 0 0,7-1 0,-3-2 0</inkml:trace>
  <inkml:trace contextRef="#ctx0" brushRef="#br1">18462 7702 7681,'7'-5'-205,"-1"4"1,-3-4 54,1-1 142,0 5 1,-4-6 0,1 5 15,3-2 4,-3 0 0,4 3 22,-5-3-23,0 3 0,2-5-83,2 6 0,-3 2 42,3 2 0,-3 2 1,-1 7-1,1 3 23,3 3 1,-2 4 0,2 1 0,-3 3 6,-1 0 1,0 6 0,1-2 0,2 3 0,1 1 0,5 1 0,-1-1 0,2 1 4,2 4 0,1-6 0,1 5-203,2 3 182,5-3 1,-7 3 0,3-6-1,-2 3 8,-5 3 0,-2-5 1,0 8 14,-4-3-12,-3 8 0,-2-8 0,-2 11 1,-2 5 0,-2 1 0,-1-3 1,-3-3-1,-1 1 6,0 0 1,4-4 0,1 1 0,-1-4 8,1-5 0,1-9 0,3 4 0,-2-2 70,-2-3 1,3-3 0,-2 1 0,-1 0 63,1 0 1,-2-2-1,-4 1 1,0-2-79,1-1 0,-1-1 1,1 8-19,4-1-92,-4 10 0,5-13 0,-5 9-23,3 0 29,-2 5 1,7-5 0,-5 3-71,-1 0 147,-1 3 1,2-7-1,0 2 1,-1-2 0,-2-2 0,4-5 0,0-4 1,1-4 5,-1-2 1,3-4 0,-4 3-22,-1 2 1,3-6-1,-2-1 5,-1 0 0,-2-1 0,-1-3 0,1-3 5,-1 2 1,0 2 0,0 1-20,1-1 0,3 1 0,0 0-281,-1 0 0,4-4-486,1-1 269,2-4 481,8 2 0,5-10 0,8-1 0</inkml:trace>
  <inkml:trace contextRef="#ctx0" brushRef="#br0">18239 9995 7163,'0'-6'-3,"5"1"1,-3 11 0,6 5 0,1 4 15,2 4 1,1 5 0,-2 8 0,-1 2-28,-1 1 1,0 4-1,2 0 1,0 1 53,-3 0 1,-4-7 0,1-1 0,-3-4-7,-1-6 0,-1-8 0,-3-2 1,-3-5 289,1-2 1,-5-4-110,4 3 0,1-8-366,2-4 0,8 2 0,6-1 107,4 2 0,-1-3 0,4 3 12,0-1 14,1-2 0,2 0 0,-1 0 21,2-1-8,2-2 0,-4 4 1,-1-1-1,-1-1 52,-2-2 1,-3 3 0,-3 2 0,-1-1-69,1 1 0,-4 2-240,-1-4-381,-3 5 256,-1-2 242,0 5 1,-5-5-1,-2-2 1</inkml:trace>
  <inkml:trace contextRef="#ctx0" brushRef="#br0">19356 13018 7528,'-7'-6'-1051,"1"4"1172,2-6-38,2 5 1,-7-3 0,4 3 118,-1-1 1,2 0-13,-4 4 1,4 0-115,-4 0 0,4 0-173,-4 0 1,7 0-46,1 0 0,5-4 0,7 0 125,0 2 0,1-3 0,1 1 0,2 1-32,-2 2 1,3 1-1,0 0 1,1 0 47,3 0 1,-2 0 0,0 1 0,3 3 0,5 4 1,-5-2 0,3 1-1,-1-2 21,1-2 1,-6-2 0,4-1 0,-1 0-14,1 0 1,-4-5 0,-1-3-1,1-3-3,-1 0 1,0-2 0,2 0-1,-3 0 57,0 2 0,-4 6 1,3-2-1,-2 2-36,2 2 1,-6 2-1,4 2-49,1 3 22,-1 3 0,-1 1 1,2-2-1,0 0-44,0-4 0,-1-1 1,0-1-1,3 0 38,2 0 1,-5 0 0,2-1 0,-2-1 23,2-2 0,-3-2 0,3 4 0,-3-2-7,-2 1 0,1 2 0,0 1 0,0 1-8,-1 3 1,3 3 0,0 3 0,2-1-5,-2-1 0,0-1 0,1 2 0,0-3-19,0 0 0,-1-3 0,0-3-27,2 0 43,5 0 1,-3-1-1,5-1-127,-4-2 124,9 0 0,-9 4 0,9 0-33,-4 0 39,0 0 0,0 0 0,-1 0 0,1 1-8,-1 3 1,-5 1 0,-2 4-1,-3-2 10,-1-2 0,0 4 0,-1-2 0</inkml:trace>
  <inkml:trace contextRef="#ctx0" brushRef="#br0">8902 11583 8411,'-13'4'0,"-3"0"0,6 0 0,-5-4 0,1 0 0,1 0 0,0 0-628,1 0 1,4 0 394,0 0 0,0-2 1,-3 0 164,-1-2 1,0-1 0,0 2 42,1-1 1,-1-4 0,0 4 0,2 0 24,2-1 0,-8-1 0,3-6 0</inkml:trace>
  <inkml:trace contextRef="#ctx0" brushRef="#br1">8396 11665 11348,'-10'-1'-944,"2"-3"0,-1-3 0,5-4 1075,1-1 0,2 0 0,1-1 0,0-3 0,1 6 1,3-4 249,4-1 0,-2 1-47,2 2 1,-4 7-275,4 5 0,-5 1 1,1 7-1,-3 1-19,-1 2 0,4 0 0,1 1 0,0 0-78,0 0 1,5-1-1,-4 1-96,1 0 0,3-6 0,-2 0 9,2-1 0,2 0 0,0 3 0,0-3 22,-1 0 1,5-3-1,0 3 1,-2-1 0,-1 0 1,0 0 0,2-4 0,0 0 84,0 0 1,2 0 0,0 0 333,1 0-298,-4 0 1,5-4 0,-5 0 248,2 1-216,-1 2 1,-2 1 0,2 0 0,1 0-24,-2 0 0,3 0 0,-1 0 0,-2 1-95,-1 3 0,3-3 1,-1 3-1,0-1-2,-2 1 0,0-3 0,1 3 0,2-3 68,-2-1 1,-1 0 0,-1 0 0,0 0 34,0 0 0,-1 0 1,1 0-32,0 0 1,0 0 0,-1 0 0,1 0-87,0 0 1,0 0-1,-1 0 1,1 0 44,0 0 1,0 0 0,0 0-14,-1 0 49,6 0 0,-6 0 1,3 0-1,0 0 9,0 0 0,-1-1 0,-2-1 0,1-2-62,0 1 0,0 2 0,1 1 1,1 0-28,2 0 0,1 0 0,-3 0 0,3 0-7,1 0 1,-2 0 0,4 0 0,1 0 4,1 0 0,-3 0 0,0 1 0,-1 2-36,0 1 0,-3 1 1,2-3 246,0 2 1,-4 0 0,2-4 143,-2 0 0,-5 0-374,0 0 0,-4 0 1,4 0-86,1 0 0,1 0 1,2 0 116,0 0 1,-4 0-1,0 0 1,1 0-32,1 0 0,-2 0 0,0 0 180,1 0 1,2-1-38,0-3 1,-3 3 0,-1-5 0,-1 3 75,1-1-452,-5 0 37,9 4 166,-10 0 0,6 0 97,-3 0-4,-3 0 0,8-2 1,-4 0 70,2-2 0,-3 0 255,3 4 0,-3 0-318,4 0 1,-4 0-178,4 0 15,-5 0 312,2 0-49,-5 0-92,0 5-67,0-4-107,0 5-121,0-6-99,0 5 414,0-4 0,0 10 0,0-5 0</inkml:trace>
  <inkml:trace contextRef="#ctx0" brushRef="#br0">7455 14064 8403,'-17'12'0,"4"-4"0,-2 0 0,2-6 0,1 3 0</inkml:trace>
  <inkml:trace contextRef="#ctx0" brushRef="#br1">7644 14029 10193,'-19'0'-1006,"2"0"1,7-2 965,2-1 136,-3 1 0,9-4-141,-6 2 1,4 1 41,-4-5 1,6 1 0,-2-5-1,2 0 109,2 0 0,-3-3 0,-1-2 0,1-2 22,2-2 0,1 3 0,0 0 0,0 0-87,0-1 0,1 5 1,2-2-1,2 2-23,1-2 0,-2 3 0,4-3 0,0 3 50,-2 2 0,5-1 1,-5 0-1,2-1 27,0-3 1,-5 3 0,2-2 0,-1 0 33,0-1 1,4 2 0,-3-4 0,0 0 15,0-1 0,5 1 0,-3-3 46,4 1-130,-5 1 0,6-1 0,-1 1 0,3-1 3,0 2 1,1-3 0,-2 5-1,1 0-15,0-1 1,-3 8-1,5-2 1,-3 1-38,-2 4 0,1-5 1,0 5-1,1-2 5,3 0 1,-2 0-1,4-3 1,-1-1 19,-2 0 1,3-1 0,0-1 0,2-3-5,-1-2 1,1 4 0,4-4 0,-1 4-34,1 4 0,0 0 0,3 4 0,1 0-127,2 4 0,-2 6 1,2 5-608,-1 3 636,3 1 0,-2 1 0,6 1 0,-1 2-15,0-2 1,2-2-1,-1-4 1,1-4 100,-3-3 0,-1-1 0,1-1 0,-2-5 94,0-5 1,-6-1 0,1-4-1,-2 2-37,-2-2 0,2 4 0,0-1 0,1 5-35,0 3 1,-3 1-1,4 4 1,-1 2-222,2 1 1,-6 8 0,5 6-239,3 1 396,-2 2 0,6 3 0,-4 0 0,1-3-58,0 0 1,1-2 0,3 2 60,0-4-43,1 2 0,-9-9 1,-1 2-1,0-4 96,-1 0 1,0-3-1,-4 4 1,-3 1-9,-2 1 1,-4 3 0,6 3 0,-1 5-106,-3 5 1,-1 1 0,-1 9 0,0 4 39,0 5 1,-4 7 0,-2 3 0,1 4 57,-1 3 1,-2 0 0,3 3-1,-1 0 42,1 1 1,-1-9-1,3-1 1,-1-6 14,1-8 1,-2-4 0,1-4 0,1-2-39,1 0 1,-2-10 0,0 1 0,1 0-33,2-1 1,-4 1-1,0 0 1,-1-2 53,1-2 0,-3 1 1,2 3-1,1 2-39,-1 3 0,-3-2 0,1 5 0,-3 2-58,-1 1 1,0 2 0,0 2 0,-1 3-3,-3 0 1,-2-1 0,-5 0-1,2-1-22,1-1 0,0-8 0,-3 4-285,-1-4 335,0 3 1,4-12 0,0 1 0,-1-4 53,-1-3 0,-2-2 0,0-3 0,0-1 80,1-1 0,3-4 1,0 3-1,-1-1-71,-2 1 0,0 2 1,-1 5-1,0 3-71,0 2 1,-1 1 0,-2 7 0,-5 1-45,-2 2 0,1-6 0,-3 2 0,-4 0 191,-5-1 1,-4-4 0,0-3-1,-4 0 11,-1 1 1,-2-5-1,-5 2 1,0-3-37,-1-1 0,11-1 1,-5 1-1,-1 0-313,2 0 0,6-1 0,1 0-239,2-3 460,-8 2 1,11-9-1,-9 3 1,3-2 20,-3-2 0,5 0 0,-5-2 1,-5-3 212,-2-7 1,4-2 0,-5-8 0,-1-4 6,1-3 0,2 0 1,-3-3-1,2-4-95,0 0 1,5 4 0,-7-6 0,2 1-69,3 0 1,3 4-1,1 3 1,1 0-112,1 0 1,4 4 0,-4-1 0,4 0-9,3 0 0,2 1 1,-4-5-1,-1-3 414,2-4 1,3 0 0,0-4 220,4 1-514,-1-8 1,9 4-1,-1-7 1,6 1-78,7 2 0,4 4 1,1-7-1,2-2-228,6 3 0,0 4 1,8 4-1,-2 0 77,2 3 0,1 3 0,2-4 0,-2 4 30,0 3 1,-4 5 0,3-1 0,-3 1 63,-1 3 0,-1 5 1,0 3-1,-2-1-86,-1 1 1,-4 2-1,2-2 1,1 0-204,-1 0 363,-3 3 0,13-17 0,-3 0 0</inkml:trace>
  <inkml:trace contextRef="#ctx0" brushRef="#br0">8855 14335 8485,'-17'0'-1,"2"0"1,-3 1 0,0 1-381,-1 2 1,-1 0 0,-7-2 60,0 2 407,-6-3 0,7 4 0,-5-5 0,-2 0 121,-1 0 1,-2 0 0,-1 0 213,2 0-331,-3-5 1,12 1 0,-4-5 0,1-3 9,3-1 1,1 2 0,3-4 0,1 0-121,1 0 1,1 0-1,-4-3 1,1 1 4,-1 3 0,2 1 0,-8 1 1,0-1-1,-2-3 0,1 6 0,-1-5 0,-1 1 10,2 1 1,-2-1 0,5-1 0,3-2-60,-1-1 1,9 2 0,-4-3 0,6-2-3,2-2 0,4 0 0,2-1 34,1 1 24,1-1 0,4 1 1,0-1-1,1 1 12,3-1 1,-1 1-1,3-1 1,1-1 9,-1-2 0,2 5 1,3-4-1,-1-2 3,2 0 1,-3 0 0,7-1 0,-2 2-80,2 1 1,-2 4-1,4-6 1,1 2 2,-1-1 0,1 4 0,5-2 1,1 1 28,2-1 1,-1 3 0,4-4 0,0 2 90,1 0 0,-8 7 0,4-6 1,2 2-28,0 3 1,1-1-1,-4 5 1,4-2-47,4 2 0,-5 1 0,6 3 0,0 0-27,3 3 1,-2 3 0,5-4 0,5 0-109,1 1 1,-1 1 0,0 2 0,3-3 139,4 1 1,-4-5-1,1 5 1,-3-2-13,0 0 0,-5 6 0,6-2 0,-1 2-10,-2 2 0,-5 7 0,2 3 0,0 6-83,0 2 0,-5 6 0,1 5 1,-4 1 18,-2 2 0,-6 4 0,0 1 1,-4 4 109,-2 1 0,-10-8 1,1 0-1,-5-3 68,-3-1 1,2-4-1,0 0 1,2-3-81,2-4 1,-3 1-1,2 3 1,1 2-19,2 3 1,1-6 0,-1 4 0,2 0-5,3-1 0,-7 1 1,3 0-1,-3 2 86,-2-2 1,-2 0 0,-5 0 0,0 3 13,0 1 0,-5-7 0,-3 2 0,-3 0 46,0 0 0,-5-7 0,0 4 1,1-2-257,-2-2 1,4-7 0,-3 0 125,3 0 0,-4 5 0,-1 2 0</inkml:trace>
  <inkml:trace contextRef="#ctx0" brushRef="#br0">21649 14005 8395,'-12'8'0,"0"-1"-198,1-2 0,3-1 1,0-4 741,-1 0-818,3 0 0,0 0-714,2 0 1264,3 0 1,-5-2-23,6-1 1,0 0-157,0-5 1,2 6-227,2-2 1,-2 2 58,6 2 0,0 0 218,4 0-141,-6 0 1,5 0 0,-3 0 31,2 0 1,-2 0 0,0 0-25,1 0-8,1 0 1,2 0 0,0 0-1,0 0 19,-1 0 0,1 4 0,0 0 1,0-1 13,-1-2 1,2-1-1,3 0-38,4 0 0,-2 0 1,2 1 55,1 3 0,-3-2 0,0 1 0,0-1-111,1-2 1,-5 1 0,3 2 0,-1 1-55,-1-2 1,5 0 0,-4-2 46,-2 0 30,4 0 0,-3 0 1,4 0-1,1 0-34,-2 0 0,4 0 0,-3 0 0,0 0 11,1 0 1,0 1 0,3 1 0,1 4 19,-1 0 1,1-3-1,-1 2 1,1-1 60,-1 0 0,1 4 0,-2-4 0,0 0-5,2 1 1,-3-4 0,6 3-1,-2-3 14,-2-1 1,-2 0-1,0 0 1,1 2-7,-1 2 0,-4-3 0,2 3-39,-3-3 41,5 4 0,-8-2 0,3 3 0,-3 0-9,-1-4 0,-4 1 0,0 0-26,1 0-10,-4 1 0,5-2 0,-2 0 0,3 2-43,1-1 0,-1-2 1,1-1-1,1 0-4,3 0 1,-6 0 0,5 0 0,-1-1-69,-1-3 1,0 3 0,-1-3-70,0 2 0,-1 2-377,1 0 572,-5 0 0,-2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11054 9219 8369,'-6'-30'0,"0"-4"0,-1-4 951,3 0 1,4 11 0,4 6 7,4 7-952,3 5 0,4 10 0,2 4-493,2 7 0,-4 6 0,4 10 486,-2 3 0,4 13 0,-3 5 0</inkml:trace>
  <inkml:trace contextRef="#ctx0" brushRef="#br0">5715 7655 8041,'-8'4'-662,"0"0"0,4 0 0,-3-4 426,-3 0 251,5 0-30,0 0 23,5-5 0,0 2 102,0-5 0,0 1-12,0-5 1,0 4-137,0 0 38,0 5 0,5-2 0,2 5 0</inkml:trace>
  <inkml:trace contextRef="#ctx0" brushRef="#br0">5715 7596 8360,'-12'0'-119,"6"0"0,-1 0 1,3 0-17,-4 0 1,3 2-1,0 0-219,0 2 0,2 2 0,-5-4 408,-1 2 0,4 1 0,0-2 36,-1 1 1,0 0 0,-6-4-32,0 0 1,1 0-1,-1 0 1,0 0 55,0 0 1,1-2 0,-1 0-226,0-2 130,0-5 0,1 7 1,-1-3-1,-1 1-62,-3 0 1,3 0-1,-3 4 1,2 0 73,-2 0 0,3 0 0,-2 0 0,1 0 8,3 0 0,0-1 1,2-1-1,1-5-9,-1-3 1,3 0 0,-1-7 0,2 0 17,2-2 1,2-5 0,1-2 0,0-1 4,0 1 0,0-3 0,0 1 0,0 2-29,0 2 1,0 4-1,1 2 1,2-1-38,1 1 0,4 8 0,-3-2-117,1 1 151,-3 1 0,7 2-217,-2 0 116,3 0 0,0 1 1,1-1-133,0-1 131,0-2 1,1-1 0,1 1 0,2-2 38,-2-3 1,5 3 0,-1-3-1,1 3 68,1 1 1,-6 1 0,3-1-1,-1 1 0,0 3 0,1-1 0,-3 5 1,2 2-21,-2 0 1,-1 2-1,-1 0 1,1 2-122,3 2 1,-6-2 0,5 6 94,-1 1 1,0-2 0,-2-1-1,1 0 6,3-4 1,-2 0-1,4-2 1,2 0-27,2 0 1,-3 0 0,7 0 47,0 0 0,0 0 0,-3 0 1,1 0-1,0 0 6,-1 0 1,-5 5-1,-1 3 1,-1 2-20,0 2 1,-5 5-1,-3 2 1,0 4-33,-1 0 0,-2 2 0,-5 1 0,0 2 19,0-2 0,0-3 1,0-2-1,0-3 12,0-1 1,0-1-1,0-4 1,0 0 58,0-1 1,1-3 0,3 0-54,3-5 1,3 3 0,-1-3 32,-1 1 1,-7 0-1,-1-4-34,-6 0 1,-6 3 0,-2 3 0,-3 0-298,-2 3 297,0-3 0,-10 9 0,-1-2 0</inkml:trace>
  <inkml:trace contextRef="#ctx0" brushRef="#br0">7103 8373 7610,'-12'-6'114,"4"1"1,1-4 1217,2 1-1361,1 6 1,4-5 10,0 3 0,0 4 250,0 0 0,0 5-232,0 7 0,11 0 0,2 0 0</inkml:trace>
  <inkml:trace contextRef="#ctx0" brushRef="#br0">19415 9349 8179,'-19'0'-16,"4"0"1,7-6 0,4-1 157,3-4 1,6 1 0,3 0-243,2 3 1,2 3-1,0-3-126,-1 2 244,-4 1 0,3 4 0,-2 0-385,3 0 0,0 9 367,1 3 0,0 13 0,0 0 0</inkml:trace>
  <inkml:trace contextRef="#ctx0" brushRef="#br1">20590 5868 22019,'-19'8'0,"-1"-2"0,1-1-809,0-2 1,6-2-1,5-1 307,-1 0 0,-1 0 23,-2 0 263,0 0 1,5-5-1,-1-3-977,-1-2 979,-7-7 1,1 3 0,-4-6 195,-2-1-257,-6-1 0,0-6 0,-3 1 1,0-1 135,0 0 1,3 2 0,-3-4-1,1 1-132,3 3 1,2 5 0,5 2-1,3 2-165,3 3 0,1 1 0,1 1 0,0-1 126,3-2 1,2 0 0,3-4-1,-1-4 537,2-3 0,2-1 0,3-7 0,5-5 221,3-6 1,1-1 0,-1-6 883,1 4-985,5-7 0,-7 16 1,5-7 572,-1 4-334,1 3 1,-8 13 241,1 2-542,0 9 0,4 3 1,0 8-1,-1 3-231,1 1 1,0 0-1,0 1 1,1 2-316,2 1 1,-2 3 0,3-3 0,-1 0 215,0 1 1,3-3 0,6 2 0,0-4 136,-1-4 1,-2 1 0,1-5-1,4 1-6,3 0 1,-2-2-1,4 5 1,-1 1-145,0 2 0,-3 1 0,2 1 0,-2 3-152,-1 4 1,-2 6 0,5 3-947,-5 2 865,8-5 0,-15 3 0,8-5 234,-3 0-94,3-1 1,-11 2-1,4 0 1,-1 2-148,-2-1 1,-2-6 0,-1 6-1,-2 2 51,-2 1 1,-2 0 0,-3 5 0,1 3 116,-2 0 1,0 4 0,-2-1 0,0 4 150,0 4 0,-4-3 0,-1 5 0,-2 1 129,-2 2 0,-3-2 0,-1 1 1,-1 0 73,-1-3 1,6-7 0,-4 4 449,4-4-410,-4-2 0,4-8 1,-3-2 1267,2-1-1136,-1 4 1,-1-8 0,1 2 0,-1 0-108,0 1 0,0-3 1,1 4-1,-1 0-112,0 2 0,2-1 0,0 1 0,3-1-112,-2 0 1,2-3 0,-1-1 0,-1-3 227,-1-4 0,-2-4 1,0 1-1,0-3-201,1-1 1,-1 0-1,0 0 1,0-1-197,0-3 1,5-1 0,0-4-1,2 1-173,2-1 1,2-2-1,1-1 1</inkml:trace>
  <inkml:trace contextRef="#ctx0" brushRef="#br1">20473 5915 18664,'0'-12'-742,"0"0"1,0 5 0,0-1-1604,0-1 2297,0-2 1,0-1 0,0 1 0</inkml:trace>
  <inkml:trace contextRef="#ctx0" brushRef="#br1">20496 5844 16566,'0'12'-569,"0"0"1</inkml:trace>
  <inkml:trace contextRef="#ctx0" brushRef="#br1">20508 5985 18664,'7'12'-2861,"3"-5"0,-9-1 1537,3-2 0,2-1 1096,-2 5 1,3-4-1,-3 3 277,-1 3 1,-2-4 0,-1 2 180,0 1 1,0 2-1,0 0-75,0 1 1,0 0-1,0 0 1,0 1-18,0 2 0,0 0 0,0 4-395,0 2 548,0 1 0,0 2 0,0 1 272,0 2-387,0-2 1,0 5-1,0-2 1,0 2-75,0 0 0,0 0 1,0-4-1,0 3-116,0 1 1,0-4 0,0 1 0,0-1-3,0 2 0,1-6 0,2 4 0,2 2-76,2 0 0,-3 0 0,4 0 0,-1 0-48,0-2 0,2-4 0,-4 6-137,2-4 232,-4 0 0,2-4 1,-5-1-1,0 1 77,0-2 1,-2 4 0,-1-3 87,-5-1-50,-3 4 1,3-4-1,1 7 1,-3 1-19,0 2 0,2 1 0,2-3 0,0 1-24,4-1 0,0 0 0,2 0 0,2 2-96,2-2 1,2 0 0,7-1-1,2 1-88,0 0 1,1-7 0,-4 3 0,0-4-25,-1-4 0,1 0 0,-2-3 0,-2 1 84,-4 0 0,-2-4 1,-2-1-1,0 4 2,0 3 1,0-1-1,0 4-648,0 0 579,0 2 1,0 4 0,0 1-71,0-1 260,0 1 1,0 1 0,0 1 355,0 1-269,0 11 1,0-9-1,0 9 1,0 1-87,0 1 0,0 0 1,0 1-1,0 0-52,0-3 1,-2-6-1,0-2 1,-2-1 103,1-3 1,-2-9 0,0-4 0,-2-1 101,-2-3 0,-1 0 1,-2 4-94,0 3 1,4-1 0,2 4 0,-1 2-147,1 1 1,3 3 0,-1 1 0,3 4 4,1 4 0,1-1 1,2 6-98,1-2 115,-1-2 1,-1-4 0,0-1-1,2-1 6,-1-3 0,-2-6 0,-1-4 9,0-3 1,-1-3-1,-2-1-40,-1-1 1,0-4 0,3 4-5,-3 1 1,3-3 0,-3 2 0,3 1-46,1 2 1,0 5 0,1-1-1,2 1 33,1 1 0,1-3 1,-3 5-1,2-1-148,-1 0 1,3-7-1,2-1-204,3-3 1,-3-3 444,-1-4 0,1-11 0,4-2 0</inkml:trace>
  <inkml:trace contextRef="#ctx0" brushRef="#br0">20249 8890 8143,'-11'-5'-728,"-1"2"0,0-3 809,0 0 19,6 2 4,-5-1-84,10 4-6,-4-4 0,10 10 0,2 3 0,0 2-26,1 2 1,4 1-1,4 3 1,-1 3-17,2 4 0,-2 0 0,4 1 1,2 0 9,2 4 0,-4-6 0,1 4 0,1 0-22,1-1 1,-1 0 0,0-3 45,0-2-13,3-3 0,-9-7 0,4-2 64,2-4-61,1-3 0,-2-1 1,-2-1-128,-1-3 130,4-2 0,-8-4 0,3 1 0,-3-3 30,-1-1 1,-2 7 0,-1-6 0,-2 2 55,-2-1 1,0 1 0,-2 1-82,1 1 1,-1 1 0,-6-2-5,-1 1 0,-5 0 0,2-3 0</inkml:trace>
  <inkml:trace contextRef="#ctx0" brushRef="#br1">21543 6632 20202,'-12'15'0,"-1"-5"0,-1-2-613,-2-2 1,0-2-1,5 3 1078,-1-2-561,0-1 0,0-3 105,1 3 0,3-2 1,0 1-1,-1-1-34,-2-2 0,-4 0 1,-2 0-1,-2-2 10,-2-1 1,-5 0 0,-2-4-238,-2 2 105,-2-4 1,-3 1 0,0-7 0,-1-5-227,1-2 0,4-3 0,2-3-1017,4-3 1005,-1-8 0,13 1 1,-1-4-1,4-1 180,7-3 0,5 6 0,5-6 1,2 4 271,4 4 1,3 2-1,-2 2 1,3 1 71,1 2 1,0 5 0,3-2-1,-1 3 39,1 2 0,-3 7 1,0 2-1,1-1-46,-1 2 0,2 0 0,2 2 1,-1-1-42,-2 0 1,1 6 0,4 2 0,0 1 33,4-1 1,-3 3 0,2-2 0,-1 6-8,2 5 1,-2 2-1,4 2 65,-1 0-335,3-1 1,-10 6 0,6 2 0,1 0-121,-1 1 0,1 1 0,-5 5 0,-1 1-110,1-1 0,-1 4 0,-1 1 0,-2 0-11,-4 0 1,-2 2-1,-1 6 1,0 4 145,-2 3 1,-7 0 0,-1 1 0,-1 5 230,-2 3 1,-7 0 0,-3 7 0,-7-3 244,-5-5 1,3-12 0,-7-1 0,0-7 327,1-6 1,3-11-1,1-4 782,0-3-971,-4-2 1,7-8-1,-4 0-27,2 0 63,-2 0-339,9-5 1,-9 4 0,3-5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11700 9419 16805,'-30'0'226,"3"-4"0,7 0 16,5 2 0,2 0 0,2 4 0,3 2-331,4 3 1,4 9 0,4 4 0,5 5-48,6 6 1,3-5-1,6 8 1</inkml:trace>
  <inkml:trace contextRef="#ctx0" brushRef="#br1">2858 10607 8326,'-17'0'-810,"-3"0"0,3 0 810,1 0 0,3 0 0,1 0 0</inkml:trace>
  <inkml:trace contextRef="#ctx0" brushRef="#br1">2740 10583 7997,'-5'7'-581,"2"-1"478,-5-2 1,0-2 0,-3 2 153,-1-3 0,4-1-83,0 0 0,6-1 0,-2-3-24,2-4 0,4-3 0,2 0 0,3-1 67,4 0 0,1 2 0,-1 0 0,2 4 11,3 1 0,-3 1 0,3 4 0,-2 0 19,2 0 1,-3 1-1,3 2-18,-3 1-30,4 5 1,-3-3 0,4 5 0,1-2-28,-1-1 0,2-2 0,4 3 0,3-2-10,0-2 1,6 0 0,-3-2 0,1 1 23,0-1 1,1-2 0,2-1 0,-2 1 22,0 3 1,-5-3 0,3 3 0,-1-2 18,-3-2 0,0 0 0,-1 0 0,0 0-30,-3 0 1,-2 0-1,1 1 1,-2 2-25,2 0 1,-3 3-1,1-4 1,-1 4 5,0 0 0,2 2 1,2 4-1,-1 1 3,-1 2 1,-1 0 0,5 4 0,1 4-16,2 3 0,-5-1 0,4 2 0,2-2 17,1-2 0,-2-4 0,3-5 0,0-4 65,0-2 0,-4-5 0,2-1 0,-3-4-1,-2-6 1,-2-2-1,1-2 1,3 1-94,0 4 0,1-3 0,0 5 1,3 0 3,1 0 1,-3 1 0,3 4 11,-1 0 27,-1 0 1,-4 0-1,2 0 41,2 0-57,-1 0 0,-3 0 0,-1 0 117,1 0-92,-1 0 0,2 0 1,0 0-1,1-2 18,0-1 1,-6 1-1,6-3 1,0 0-6,-1-3 0,0 1 1,-2 0-1,2-3-15,3 0 1,2 2 0,4 0-1,0 0-3,1 2 1,-5-1-1,7 3 1,-2-2 88,-3-1 1,1-2 0,1 4 0,-1 0-41,-2 0 1,1-1-1,3 4 1,0-2-120,0 1 0,1 8 0,-1 6 0,1 5-54,4 2 0,-4-2 0,2 2 0,-4 0 162,-3 0 0,0-3 0,1 0 0,-2-3 25,-1-4 0,0-3 1,-2-5-1,3-1 5,0-3 0,4 1 0,-4-4 0,3-3 56,2 0 1,-5 2-1,8 0 1,1-1-148,2-1 0,-6-2 0,2 2 1,-2 0-46,-2 3 1,-1 4-1,2-1 1,-1 4 88,-2 4 1,-7 0 0,2 6 0,1 3-20,2 0 0,-5-2 0,2-2 0,1 2 27,2-2 0,-2-4 0,4 1 1,-1 0 3,0-4 0,1-2 0,4-2 1,1-4 17,-1 0 1,-4 3-1,-1-2 1,2 1-4,2 0 0,-7-1 0,4 2 0,-5-1 11,-2 2 0,-4-1 0,-1-1 0,2-4 17,1-2 0,-3 1 1,-4-2-1,0-2-17,0 0 1,0-1-1,3 0 1,0-2-64,1 1 1,-8 6 0,4 1 0,0-1-158,2-1 0,-5 3 0,4 2-36,2 0 0,-2 4 0,-1-3 179,-1 2 1,-3 4-1,1 0 117,0 2 0,-4 0 499,-1-4 1,0-5-323,1-3 1,-2 2-417,-2-2-141,-2 5-45,3-2-561,-5 5 890,0 0 0,5 5 0,2 2 0</inkml:trace>
  <inkml:trace contextRef="#ctx0" brushRef="#br1">8337 10336 8118,'-6'0'364,"-5"0"-545,3 0-225,3 0 1,0 2 155,5 2 1,0-2 113,0 6 136,0 0 0,0-2 0,0 0 0</inkml:trace>
  <inkml:trace contextRef="#ctx0" brushRef="#br1">14993 7749 8164,'-1'11'0,"-3"-2"-39,-4-1 1,-2-7-1,-2 0 1,-1-5 595,-3-2-399,3-2 1,-8 0 0,4 2-64,-1 1 1,-3 1 0,-5 4 0,-3 0-117,-1 0 0,3 2 1,-5 5-1,-1 6-35,0 4 1,-4-2 0,0 5 0,-1 1 115,1 1 0,5-2 0,-4-2-130,2-1 45,-8-1 1,13-6 0,-7-2 0,-1-4 99,0-3 1,-2-1 0,-7-1-1,-1-4 31,-4-7 0,7-1 1,-13-7-1,-2-1-33,0-1 0,7 3 0,3 0 1,1 1 24,0 0 0,10 2 0,-1-2 0,6-1-65,8 1 1,7 2-1,1-2 1,1 0-47,2 0 1,7-3 0,-5-5 0,1-2 15,-4 2 0,-3 0 1,-6 0-1,-2-3 176,-5-1 1,5 2 0,-5-2 0,4 0-86,4 0 0,5 9 1,3 2-201,6 4-135,-1 4 1,8-1 1,4 5 0,8 2-1,6 1 21,2 0 1,7 0 0,5 3 0,3-3-5,2-4 0,-1-2 0,9-2 1,3-1 207,3-3 1,-2-2 0,7-7-1,5-2 50,-28 11 1,0 0 0,3 1 0,0-1 0,3-1 0,0 0 0,1-2 0,2 0-56,2-1 0,1 0 1,-4 2-1,0 2 0,4-2 1,-1 2-1,-2 1 0,-1 1 30,-3 2 0,-1 2 0,28-8 1,-28 12-1,-1 1 93,32-3-85,-4 3 0,-12 6 0,-4 2 187,-4 1-161,2 5 0,-6-4 0,4 4 44,-2-1-111,-1 5 1,-2 2 0,1 4 0,1 2-30,-1 1 0,3 3 0,-2 1 0,0 3-59,1 1 0,-3-4 1,4 2-1,-2-3 109,0-2 1,0 1-1,-4-1 1,1 1 39,-1-1 1,-4-2-1,-1 0 1,0 2-27,0 2 1,-2-2-1,2 4 1,-1-2-75,-3-2 0,-1-2 1,-3 0-126,-3 0 235,-2 4 0,-9-12 0,-1 3 400,-2-3 0,-6-6 1,-8 0-1,-6-2 4,-4-2 0,-5 3 0,-3 1 1,-5 1-256,-2 0 0,-2-2 1,-1 3-1,-1-1-425,0 1 1,0 6-1,-5 0 1,3 1-115,-1 1 1,7 1 0,-5 6-1,-1-1 13,-1 1 0,5-1 1,7 0-1,3-4-403,4-3 777,11-3 0,1-7 0,10 0 0</inkml:trace>
  <inkml:trace contextRef="#ctx0" brushRef="#br1">13805 12100 7762,'-11'12'-522,"-1"0"0,0 0 0,0-2 524,1-2 1,-1 1 165,0-5-47,0 0 1,4-4 195,1 0 1,4-5-37,-1-3 0,3-3 184,1 0-341,0 4-120,5 2 1,2 5 2,4 0 0,1 0 1,0 0-1,0 0-18,-1 0 0,6 0 1,3 0-1,2-2 21,2-1 1,3 0-1,2-4-227,1 2 197,1-4 1,6 8 0,1-3-1,1 3-12,-1 1 1,-2 0 0,-2 0 0,0 1 13,2 3 0,-9-3 0,6 4 0,-3-1-12,1 0 1,-5 1 0,2-2 0,0 1 0,1-2 1,1 0 0,-4-2 0,3 1 29,1 3 1,2-3 0,1 5-1,0-1 30,-1 3 0,-5-2 0,3 2 132,-1 1-161,3 2 0,-7-1 0,1-1 90,-5-1-46,1-5 0,-8 2 0,1-5 0,-2 0 46,-1 0 0,-5-1 1,-3-3-373,-3-4 1,-1 1 87,0-1 0,1 6 0,3-1 161,4 6 31,-3 3 0,6 6 0,-5 0 0</inkml:trace>
  <inkml:trace contextRef="#ctx0" brushRef="#br0">953 14464 11235,'-12'5'680,"0"-4"-1406,0 3 897,6-2-237,0-2-25,6 0 0,6 0 0,2 0-144,2 0 181,2 0 1,0 0-1,1 0 1,1 0 141,2 0 1,1 4 0,-3-1 0,3 0-115,1-2 0,2 3 0,2 2 0,-1-1-11,-1 0 0,3 4 0,6-2 0,1 1-68,3-1 1,-2 1-1,3 4 1,4 0 36,2-1 1,1 1 0,3-1 0,3-3 13,2-5 0,-2-1 0,5-2 63,-4 0 22,7-5 0,-9-3 0,10-7 192,0 0-196,4-6 1,-10 8-1,4-2 57,-2 6-101,9-1 1,-10 7 0,7-3 0,-3 2-51,-2 5 0,-7 2 1,0 7-1,-3 3-101,-2 0 0,-1 2 0,0-1 0,-1 2 242,-1-2 1,-2-1 0,5-1 0,1 0 176,0-1 0,-2-3 0,5 0 1,1 1-162,-2 2 1,-3-4 0,0 1 0,1 1-158,0 2 1,-3 1 0,3 1-1,1 1-80,3 2 0,-4 1 1,7-2-1,2 5-479,2 2 1,-3-4-1,4-2-227,-2-3 777,5-1 0,-9 0 1,1-2-1,-1-2 128,-1-4 0,-6-4 0,9-3 0,0-2 379,-2-1 1,-2-1-1,-2-2 1,3 1-250,2-1 1,-2 0 0,5 0 0,-1 2-150,-2 2 0,-1 0 0,6 2 0,4-1 16,3 1 0,-3 1 1,2-1-1,1-1-103,3 2 0,-6-5 1,-25 4-1,0 0 0,1-1 1,-1 0 42,1 0 1,-1 0-1,27-5 1,-25 2 0,0-1-570,0 1 0,1-1 571,7-3 1,-1 1-1,21-6 1,-27 6-1,1-1-12,-3 1 0,0-1 10,5-1 0,0 0 1,22-7-1,-24 9 1,0-1-1,-3 2 1,1 1 33,-2 2 1,1 1 0,28-3-1,4 0 1,-2 4-29,-3 3 0,-5 7 0,-2 5 0,1 4-134,2 4 1,1 0-1,-27-8 1,2 0-1,29 10-90,0-1 0,-6-6 0,8 1 0,1-6 81,-2-5 1,1-3 0,-1-1-1,2-1 46,-1-3 1,-5 3-1,4-3-937,-3 2 1031,4 2 0,-11 0 0,3 0-348,-1 0 256,9 0 0,-7 0 0,8 0-395,-1 0 495,-28-2 0,1-1 0,-2 2 0,-1 1 0,6-2 0,0 0 0,0 1 0,0 1 0,-1 0 0,0 0 0</inkml:trace>
  <inkml:trace contextRef="#ctx0" brushRef="#br1">8772 14723 8419,'51'10'-192,"0"-2"0,-10 2 0,2-3 0,-4-1-439,0-2 592,-2-2 0,7-1 0,-3 2-7,1 0 1,-4 1-1,1-4 1,-3 0 69,0 0 1,-6 4-1,-3 2 1,-1 0 83,2 3 1,-7 2-1,2 0-81,-1 1-6,1 5 1,0 1-1,1 5-237,-1-4 163,1 9 1,-1-14 0,1 7 0,-1-4 62,1-1 0,-5-5 0,0-3 1,-2 0 53,-3-1 0,0-1 0,1-3 0,0 2-16,0 2 0,2-4 1,0 4-1,1 0-145,3-1 0,1-3 97,2 1 0,-1 2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19062 6515 11963,'-7'0'-2069,"2"0"2069,5 0 0,5 0 0,2 0 0,5 0 0</inkml:trace>
  <inkml:trace contextRef="#ctx0" brushRef="#br0">19109 6526 11156,'5'7'-689,"2"-2"1</inkml:trace>
  <inkml:trace contextRef="#ctx0" brushRef="#br1">17510 7455 8545,'-17'-10'283,"-2"-4"0,-2-13 0,4 0-264,6 1 1,7 2-1,2 6-19,9 6 0,6 6 0,11 6 0</inkml:trace>
  <inkml:trace contextRef="#ctx0" brushRef="#br1">7291 9302 7766,'-8'0'-1264,"0"0"1335,0 0-164,-4 0 0,5 0 126,-1 0 0,5-2 157,-1-2-113,-2 3 1,4-5 181,-2 2-135,3 2-95,-4-3 0,-2 5-14,-4 0 0,3 0 0,0 0 24,-1 0 1,-2 1 0,-2 2 64,-2 1 1,2 0 0,-4-4 0,0-1 30,-3-3 0,-2 1 1,-2-5-1,-1-1-67,-2-1 1,1-4 0,-4 0 0,0-2 41,0 2 0,4 1 0,-2 1-167,3 0-18,-3 1 0,1 3 0,-3 1-34,2 2 124,0 1 0,-1 4 1,-1 0-1,-1 1 3,0 3 1,3-2 0,-2 2-1,0-3 68,0-1 0,3 0 0,-2-1 1,3-3 10,4-4 0,5-8 0,0-2 1,2-2-89,5 1 1,5 3-1,-2-4 1,2 0 43,2-3 1,2 5 0,2 2 0,2 3-362,1 2 0,4 3-35,-5 0 286,1 5-286,2-2 286,-5 5 0,5 0-22,-2 0 0,-1 0 0,5 0 22,1 0 1,1 0-1,2-1 1,1-2 10,3-1 0,2-5 0,6 2 1,-1 0-19,1-1 0,1 0 1,2-2-1,4 0-20,3 3 1,3 0-1,2-2 1,3 2 20,0 2 0,0 0 1,-5 2-1,4-1 31,1 2 1,-8 0 0,0 2 178,-4 0-91,-3 0 0,-6 0 0,0 0 1,3 0-75,0 0 1,-4 0 0,6 2 0,3 2-61,4 3 0,1 5 0,7 3 0,2 2 19,3 1 0,-4-4 0,8 2 0,1-3-28,1-1 1,-1-6 0,1-2 0,-2-2 161,-5-2 1,-1-2 0,-3-2-1,-3-2 82,-1-1 0,-8 2 1,5 5-1,-3 0-35,-1 0 1,-1 7 0,3 4-411,1 8 69,9 8 1,-13 3-1,8 4-236,1-3 455,6 3 0,-11-13 0,5 1 0,0-3 2,0-4 1,-10-7 0,-4-1 180,-1-2-221,1-1 0,-9-4 0,4 0 158,2 0 0,-8 1 0,-1 2 0,-1 2-103,-1 2 1,-3 2-1,-3 6 1,-3 6-113,-1 6 1,-7-1 0,-4 4 0,-8-2 209,-3-1 1,-1-7 0,-1-1 0,0-1-120,1 0 1,-1-7 0,1-1 0,1-3 218,2-5 0,-1 0 0,6-2-69,0 0-157,-3 0 0,3 0 1,-4-2-218,-2-2 152,-1-2 1,-3-2-1,-1 2-193,-2 0 165,-10 2 1,11 4 0,-7 0 103,4 0 0,-3 0 0,3 0 0</inkml:trace>
  <inkml:trace contextRef="#ctx0" brushRef="#br1">13429 9490 7356,'-6'0'215,"0"0"1,5 0-330,-3 0-57,3 0 273,-4 0-102,5 0 0,0 0 0</inkml:trace>
  <inkml:trace contextRef="#ctx0" brushRef="#br1">20496 9654 9086,'-1'-6'-418,"-3"2"1,-2 8 0,-6 2 0</inkml:trace>
  <inkml:trace contextRef="#ctx0" brushRef="#br1">17604 11571 8348,'-11'5'-1070,"3"3"1,-2-3 908,2-1 1,3-1 37,1 1 159,3-3 0,-1 6 232,-2-3 0,2-3 84,-6 3 0,4-3 116,-4-1-459,6 0 95,-9 0 1,8 0-170,-4 0 1,3-1 0,-4-2 34,-1-1 1,2 0 0,-1 3 53,-1-3 1,-5 2-1,-2-5 1,0 0 34,-1 1 0,-1-2 0,-5-4 0,-1 1 20,1-1 1,-2 0-1,-1 0 1,-3-1-10,-1-2 0,4 2 1,-2-3-1,3 1 7,2 0 0,-1 2 1,2-3-120,3 3 76,2-4 1,4 3 0,0-6-157,1-1 146,-3-1 1,13-6 0,-5 1-72,2 1 60,1-4 0,4 1 0,0-4 0,0 3 13,0 2 1,5 0 0,3 5 0,3-1-33,0 1 0,2 0 0,2 3 0,2 1-37,1 2 1,-2 0-1,2 3 1,0-2-18,1 2 1,0 1 0,3 1 0,-1 0 12,-1 0 0,0 1 0,3 0 0,2 1-59,2-2 1,-1 7 0,5-6 200,-3 5-114,0-3 1,0 7-1,3-2 1,0 3 10,0 1 1,-5 0 0,2 1-140,-3 3 134,3 3 1,-5 6 0,1 1 0,0 3-14,-3 2 0,-4-4 1,1 5-1,0 0 8,1-2 0,-5 4 1,3-4-1,-1 2 36,-1 0 0,1-1 1,-4 3-1,0-1 24,-1-1 1,-3-1 0,-1 4 0,-1-1-20,1 1 0,-5-6 0,2 7 1,-2-1 66,-2 4 0,-2-3 1,-3 4-1,-5-3 30,-5-2 0,-6 2 0,3 0 0,-3 0-86,-2-3 0,2-1 1,-7 2-177,3 1 104,2-1 1,3-4-1,1-4 1,-1-2-89,2-1 0,1-1 1,5-2-1219,0-1 1344,6-6 0,1-2 0,5-6 0</inkml:trace>
  <inkml:trace contextRef="#ctx0" brushRef="#br1">22096 15228 8033,'0'7'-1870,"0"-2"1958,0-5-49,5 0 1,-4-5-15,3-3 0,-1-1 1,-1 0-39,2 1 0,4 0-89,-4-4 1,4 4 101,-4 1 0,5 4 0,-3-2 0</inkml:trace>
  <inkml:trace contextRef="#ctx0" brushRef="#br1">22425 15158 7459,'-1'6'-685,"-3"-2"834,2-3 1,-8-1-8,2 0 0,-2 0 0,-2-1-154,0-3 0,-1 2 0,-1-5 0,-3 1-17,-2-1 0,4 4 0,-5-2 317,-1 0-262,-6 4 1,1-5 0,-4 6 0,0 0 39,-1 0 0,4 0 1,-3 0-1,-1 0 36,-3 0 0,5 4 1,-5 2-1,3-1-25,1 0 1,3-1 0,1-5 0,4-3-20,2-4 1,2-8 0,-1-3 0,3-6 45,3-7 1,5 0 0,1-10 0,2-1-19,3-3 1,2 8-1,4-5 1,3 1 60,4 3 1,2 4-1,1-2 12,2 8-100,0-3 1,-3 15 0,2-8-28,5 3-42,2-3 0,-2 11 0,-1-6-20,2-1-10,2-1 0,1-2 0,2 1 1,3-1-12,1 1 0,-2 3 0,3 1 0,3-1-92,4 2 1,-4-1 0,2 6-1,2 0 38,3 3 1,-5 5-1,10-2 1,-3 2 16,-1 2 1,-1 2 0,4 1-1,5-1 34,2-3 0,-5 2 1,2-2-1,-1 3 63,0 1 1,-2 0 0,4 1 135,-6 3-101,2 3 0,-8 6 0,4 3-155,-2 3 107,10 9 1,-15-2 0,7 4-1,-2 1-68,1 3 1,-2-5-1,2 5 1,-4-3-142,-3-1 1,-9-4 0,0 2 0,-3-3 246,-5-2 0,-2-3 0,-5-2 0,-1 0 99,-1 1 1,-5 2 0,1 5-1,-3 2-34,-1 3 0,0-3 0,0 5 1,-1 2-42,-3 2 1,1-6-1,-5 7 1,-2 1-105,-5 2 1,1-6-1,-6 2 1,-2-1-2,-4 1 0,-1-7 1,-9 5-1,-4-1-66,-5 0 1,2-6 0,1-4 0,1-1-417,-1-6 529,4-8 0,-8-9 0,4-7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14429 6209 8116,'-12'0'-710,"0"0"300,6 0 0,-1 1 573,3 3 278,3-3-522,-4 5 158,5-6-244,0 0 193,5 0 0,-3 0-43,6 0 1,0 4 67,4-1 1,-4 1 0,0-4 120,1 0 0,1 0 0,2 0-134,0 0 1,-5 0 0,1-1 0,1-2-85,2 0 0,1-1 0,1 4 23,2 0 0,-4 0 0,3 0-87,1 0 0,-1 5 0,-2 3 73,0 2 1,-2-2 0,-1 0 219,-1 1-197,-5-4 0,3 4 0,-3-3 105,1 0 0,1-3 1,-1 1 65,4-3 0,-2-1 0,2 0-279,1 0 1,-2-1 0,1-2 36,1-1 1,1 0-1,2 4 1,0 0 31,-1 0 0,1 0 0,0 2 44,0 1 0,1-1 1,1 2-1,2-3 32,-2-1 1,4 0 0,1 0 17,-1 0-42,4 0 1,-3 0 0,3 0 200,-3 0-131,9-5 1,-13 2 0,8-5 120,-5-1-193,3 4 1,-8-6 0,3 5 0,-2-1-44,2 3 1,-2-1 0,4 1 0,-1 2-93,-2 0 0,-1 2 1,2 0-1,2 0 102,0 0 1,3 2-1,-5 0 1,0 4 1,1 0 0,-4-2 0,2 3 1,0-2-7,0-3 0,-4 0 0,3-2 0,1 0 202,-2 0 0,1 0 0,0 0 0,3-2-68,2-2 1,-4-1-1,4-4 1,-1 1-42,0-1 0,-2-1 0,2-2 143,-1 0-223,4 6 1,-7-1-1,5 4 1,-2 0-83,-3 0 0,3 6 0,0 2 0,1 0 42,3 0 0,-2 4 0,-1-2 0,0-1 26,0-2 0,-2-2 0,2-2 1,1 0 96,-1 0 1,-4 0 0,2-2 0,-3 0 24,-1-2 1,1 0 0,1 3-1,2-2-125,-2-1 0,-1 0 0,-1 4 0,1 1 66,3 3 0,-3 2 0,3 3-200,-3-1 130,4-1 0,-4 1 0,4-1 0,-2-2 105,1-2 1,1-2 0,-3-1 0,3 0 22,2 0 1,-4-1 0,4-3 0,0-3-78,4 1 1,-6-5-1,6 5 1,-1-2-12,0 0 1,2 4 0,-2-2-1,0-1-25,2 0 0,-7 5 0,6-3 0,0 1 11,-1 0 0,-3-1 0,0 2 0,-1-2 97,0-2 1,-2 5 0,4-2 0,1 1-53,1-1 1,1 3 0,1-3-160,-1 3 149,1 1 1,-1 0 0,1 1-228,-1 3 222,1-3 1,-5 6 0,0-5 0,-1 2 88,0-1 0,-3-2 1,0-1 72,-2 0 1,-1 0 0,0-1 0,0-2-94,0-1 0,-1-4 1,1 4-1,0 2-99,0 1 0,1 1 0,1 0 0,2 0-224,-2 0 1,-3 1 0,-1 1 199,3 2 0,1 4 0,-3-3 87,-3 2 0,-2-4 441,-2 1-653,-3-3 0,5-2-1165,-6-3 1336,0 2 0,0-3 0,0 5 0</inkml:trace>
  <inkml:trace contextRef="#ctx0" brushRef="#br0">15899 6197 8504,'0'-6'-603,"0"-5"1,5 10 0,1-4 0</inkml:trace>
  <inkml:trace contextRef="#ctx0" brushRef="#br0">15957 6232 8337,'7'6'-960,"-2"-5"1546,-5 4-203,0-5-587,-5 0 1,2 0 0,-5 0 87,-1 0 0,-1 0 0,-2 0 135,0 0 0,-1 0 0,-1 0 0,-3 0 33,-1 0 0,-2 0 0,-4-1 0,0-2 16,-4-1 0,-2 0 1,-5 4-1,-3 0-110,-5 0 0,4 0 0,-8 0 79,1 0-24,0 0 1,3-1-1,4-3 1,4-4 7,5-2 1,10-2-1,-1-1 1,5-1 55,6-2 0,6-5 1,0 3-1,3-2 117,1 1 1,1-1-1,2-3 1,2-1-100,1 0 1,2 1 0,4-1 0,1 1-94,3-1 1,-2 3-1,4-1 1,1-3 28,-1 1 1,2 1 0,3 3 0,2-4-296,2-1 1,-2 7 0,3-6 0,-2 2 170,1 0 0,-1 4 0,4 2 0,-1 3 50,-3 1 1,0 2 0,1 2 0,0 4 14,-1 3 0,0 1 0,-1 0 1,1 0 43,0 0 1,-7 0 0,3 0 0,-3 0 35,0 0 0,-4 0 1,4 0-1,-1 1-53,0 3 0,-1-3 1,4 4-1,1 1-18,-1 1 0,-4 4 0,3 1 1,-1 1-26,0 2 1,2 0-1,-6 4 1,0 2-1,-2 1 0,-1 2 1,-2 1 75,-2 2-48,-3-2 0,-5 5 0,0-4-35,0 2 40,0 4 1,0-5 0,0 3-207,0-2 210,-5 5 0,4-11 0,-3 3-292,2-3 285,2 3 0,0-11 0,0 5 52,0-2 0,-4-2 1,-1-3-35,-1 0 0,2-4 1,-4-2-1,-3 1 112,-3-1 0,0-3 0,-5 2 1,1-1 139,0 0 1,-3 0 0,-4-4 0,0 0-243,3 0 1,1 0 0,-2 0-300,-1 0 203,1 0 0,-1-1 1,2-2-91,2-1 162,-2-5 1,4 4 0,-4-4-8,2 1 26,-2 0 1,5-4 0,-4 0 0,3 1 27,1-1 0,5 0 1,4 0-1,0 1 28,2-1-65,0 0 0,6 0 0,0 1 0</inkml:trace>
  <inkml:trace contextRef="#ctx0" brushRef="#br1">15287 8525 10346,'-5'8'-29,"-3"0"0,1-5 0,0 1 0,-3-3-1189,0-1 1202,-2 0 0,-3 0 0,-2-1 81,-2-3 0,4 2 0,-4-3 0,1 1 23,0 0 1,3-3 0,0 3 0,2 1-57,1 2 0,0 1 0,0 0-213,1 0 1,3 0-1,0 0 180,-1 0 0,-2 0 1,0 0-1,-1-2 4,0-2 1,-1 2 0,-3-6-1,-5-1 94,-5-2 1,0-2 0,-5-2 0,-3-5-74,-4-2 0,1 2 0,-2 2 0,3 0-61,0-1 0,6 5 0,4-2 0,4 3-6,2 2 0,10 3 0,-1 0-23,5-1 0,2 2 0,4-1 67,0-1 1,0-1 0,1-2 0,3 0 1,4 0 1,2-5 0,3-2 0,2-5-45,1-3 0,6 1 0,0-6 1,5-2-20,3-3 1,-2-1 0,3-3 0,2 2 99,1 1 0,-1 8 1,-1-4-1,3 3 19,2 1 1,-11 11 0,4 2 0,-1 6-52,0 5 1,-2 4-1,3 4 1,-1 6-21,-3 8 1,0 5 0,2 2 0,2 2-187,0 3 1,0-2-1,-5 4 1,1-1 64,0-3 0,-4-2 1,6 0-1,-4 0 97,0-1 1,-4-3-1,-1-2 1,1 0-105,-2 0 0,0-2 0,-5 4 37,-1 1 135,2 6 1,-12-1 0,2 6 62,-3 0-31,-11 2 0,0-2 1,-9-2-1,-3 0 47,-5 0 1,3-3 0,-4 2 0,3-2-84,2 0 1,5-5 39,2 5 1,3-2 0,1-1-1</inkml:trace>
  <inkml:trace contextRef="#ctx0" brushRef="#br0">12477 9501 8297,'-17'0'-498,"-3"0"1,4-5 477,5-3 1,4-2-199,7-2 136,0 0 0,1 2 1,2 1 56,1 1 68,0 0 1,-4-4-1,0 1 71,0-1 0,0 0 0,-2 0 0,0 1-19,-2-1 0,-4 4 0,3 0 1,0-1-50,-1-1 1,-3-1-1,3 2-119,-1 1 0,1 6 19,2-2 0,1 2-22,-5 2 1,4 4 0,-2 1 0,1 2 72,2 2 0,0 3 0,1 2 81,-2 2-84,-5 5 0,6-3 0,-3 4 8,0-2-5,2 7 0,3-7 1,-1 7-1,-2 0-5,1 0 0,2-1 0,1 4 0,0 0-4,0 0 1,4-2 0,1 2 0,1 0 20,3 0 1,-2 1 0,1 5 0,0 0-2,-2 3 1,3-3 0,-5 4 0,0 3-3,1 0 0,-3-2 1,2 1-1,-4-1 6,-4 1 1,1 1 0,-5 3 0,-1-1-14,-1-2 1,-2 1 0,0 6-1,0 3-29,1 5 0,-1-10 0,1 4 75,4-5-27,1 2 0,2-9 0,1 2 0,0-4 11,2-1 1,1-7 0,0 7-1,0 3-37,0 0 0,1 1 0,2 2 0,2 1-37,1 1 1,-2-7 0,3 6 0,-2-4 69,-2-2 1,-3-6 0,-4 4 0,-5 1 65,-6-1 0,1-5 0,-5 2 0,1-1-11,0-2 0,2 3 0,-2 3 0,1 1-220,3-3 1,1-4 0,1 2-144,0 1 224,0 4 1,0-16 0,2 1-1,1-4 50,1-4 1,0-2 0,-4-4 384,1-4-336,-1 3 1,3-6 0,-2 4 212,-2 0 1,-1-3-293,2 1 1,6-3-28,2-3 1,4 1-1,4-2 1,3 3-111,4 1 1,-3 0 0,0 0 114,1 0 1,1 0 0,1 1 287,-4 3 1,0-1-14,-3 5 0,-3-4-200,3 3 1,-3-3 0,1 3-71,2-2 1,-2 3 0,5-3-1,-1 2-10,1 2 1,-1-1 0,4 2 0,-3 5 70,3 2 0,-1 2 0,0 6 1,-1 2-4,1 5 0,-3 3 0,2 4 0,1 4-35,2 3 1,2-3 0,1-2 0,2-2-32,-2-1 0,-2-8 0,-3 4 0,-1-3 73,1-1 0,-4-6 0,-1 2 1,-1 1 73,1 2 0,-3 2 0,3 5 0,-3-1-35,-1 0 1,4 2 0,2 1 0,1 2 38,6 2 0,1-3 1,4 3-1,0-1-152,0-4 0,-2 4 0,2-2 0,-1 0 70,-2 2 0,-6-5 1,-3 4-1,0-2-21,-4 1 0,0 0 0,-2 5 1,0 2 8,0-1 1,-2-4 0,0 2 0,-2 1-1,1-4 1,-2-5 0,1 5 75,1-4-70,-3 5 0,3-6 0,-3 5 0,-1 4 2,1-1 1,2 2 0,-4 4 91,-1-2-68,-2 13 1,-1-14 0,1 11 0,-1-2 45,0-1 1,4-7-1,2 1 1,-1-1-32,1-3 0,3-4 0,-1-3 0,3-1-89,1-1 1,4-2 0,1 6-1,0-1-10,1 1 1,-3-4-1,-3 6 1,0 2 21,0 0 1,-3 7 0,-3 2 0,0 0-17,-3-1 0,2-5 0,1 5 248,0-3-244,2-6 1,4-4 0,0-7-1,0 1-16,0-4 1,6 0 0,0 3 0,2-3 31,0-4 0,-2 0 1,2-1-1,-3 2 56,1 3 0,-5-2 0,2 3 0,-5-2 81,-2-1 1,-3-4 0,3 4 0,1-5-69,2-5 1,2-7-1,3-2 1,5-3-218,5-6 181,5-8 0,15-19 0,2-7 0</inkml:trace>
  <inkml:trace contextRef="#ctx0" brushRef="#br1">9607 9901 9445,'0'12'-325,"0"0"1,-1-6 1050,-3-2 116,3-2-624,-10-2-275,10 0 1,-4-2-672,5-2 0,1 3 713,3-3 1,8 8-1,6 3 1</inkml:trace>
  <inkml:trace contextRef="#ctx0" brushRef="#br1">2199 6609 16980,'-22'4'-721,"2"0"631,-2 5 0,13-7 0,-3 5 0,2-2 1232,-1-2-678,5 3 1,-5-3-96,3 5 0,-2-6 0,-1 4 0,1-3-180,-2 1 1,6 0 0,-9-4 0,0 0-229,-2 0 0,1-1 0,-2-3 0,-1-4-129,1-2 0,4-2-1,-2-1 1,3-3-306,1-3 0,6-6 0,2-5-555,2-6 741,2-7 1,10 2-1,4-6 423,7-1-16,0-4 1,13 8-1,-3-2 1153,3 4-862,1 3 1,2 8 0,0 2 0,0 3 4,1 4 0,0 6 0,5 2 1,-3 4-396,-4 6 0,-5 3 0,0 2 0,-3 5-495,-2 5 0,-5 6 1,-4 8-1,-2 3 268,-5 3 0,-6 8 0,0 4 1,-3 4-29,-1 4 1,0-2 0,-1 2 0,-3-3 210,-4-1 0,-4-4 0,-2-4 0,-3-3 80,-1-6 0,-2-11 0,-3 2-169,-1-6 116,1-1 1,3-9-1,2 3 35,1-4 1,-4-3 0,3-1-1</inkml:trace>
  <inkml:trace contextRef="#ctx0" brushRef="#br1">3387 6773 7009,'-9'-11'0,"-5"-2"-605,-3-3 1,0-4 0,-5-7 0,-4-5 2601,-3-2-1104,3-1 0,-5-8-211,7 0 0,0-4-416,8 8 0,5 1 187,8 6-137,1 4 1,9 8 0,3 2 1486,5 1-1286,5-4 1,-4 10-1,5-2 1,1 2-127,-1 2 1,0-1-1,3-1 1,-1-1-120,1 0 1,-1 0-1,2 2 1,2 1-74,5 1 0,-2 5 0,1 1 1,2 6-383,1 7 1,2 12-1,0 9 1,-2 7 14,-4 8 0,-8 3 0,1 8 0,-6 3 17,-4 3 1,-6-5 0,-6 0 0,-7-3 306,-10-4 0,-10-9 0,-5 0 0,-5-7 36,-3-10 1,3-13 0,-4-3-1228,4-3 537,1 2 0,7-8 381,1 3 1,10-8 0,-6-2-1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5092 7397 8584,'-5'6'0,"-2"-1"0,-3-3-1028,2 2 490,2-3 94,1 4 195,4 0 319,-10-3 0,5 3 145,-6-5 0,4 0 1,1 0-136,-3 0 0,4 1 1,-2 2-1,-1 2 27,-2 2 1,0-4 0,-1 4 0,0 0-82,0-1 1,-1 1 0,-1 2 0,-3-3 50,-1-1 1,3 3 0,0-4 0,0-1-23,0-2 1,1-2-1,-1-2 1,2-2-68,1-2 1,3 0-1,0-5 18,0 0 24,-5 0 1,8-1 0,-6-1 0,0-2 16,1 2 1,-1 0 0,0-1 271,0-1-296,-5 1 1,3 2 0,-4-2 0,1-2-9,2-1 0,2 2 1,3-2-1,2 1-122,4 3 1,3 1 0,1 1 0,0 0 27,0 0 1,1-1 0,3-1 0,4-2 55,2 2 0,2 0 0,0-1 0,-2-1-14,-2 2 0,3 1 0,-5 1 1,2 1 85,0-1 1,-4 0-1,4 0-188,1 0 0,-3 5 0,2 0 0,1 1 14,2-1 0,2 4 1,1-2-1,3 1 94,1 0 1,3-3-1,5 1 1,2 0 14,-2-3 0,3-2 0,-2 1 1,-1 1 106,-1 1 0,-1 5 0,-1-1 1,1 3-126,-1 1 1,-3 1 0,-2 3 0,-1 5-36,-3 6 1,0 3 0,-3 5 0,1 1-2,0-1 1,0 2 0,-1 1-1,1 3 17,0 1 1,0-4 0,-1 2 119,1-3-78,0 3 0,2-3 0,-1 1 0,-4-5 199,-2-5 0,1-3 0,-4-1 72,-2 0 0,-6-6 0,-5-2 0,-5-3-187,-6-1 1,-2 4-1,0 1 1,1 1-316,1-1 1,5 4-1,-4-1 1,2 2 241,3 2 0,1 5 0,1 1 0</inkml:trace>
  <inkml:trace contextRef="#ctx0" brushRef="#br1">4292 7890 14429,'7'0'-758,"3"0"0,-7 0 684,5 0 204,-6 0-185,9 0 126,-10 0 0,5 0-48,-2 0 1,-1 0-63,5 0 1,-4 0-47,4 0 0,-4 0 0,3 0 69,3 0 0,-4 0 0,2 2-41,1 2 1,1-3-1,2 4 1,0-1-4,0 0 1,1 0-1,1-3 16,2 3-14,0-2 0,-1 4 1,1-3-128,-2 1 112,5 5 1,-5-7-1,4 6 1,-1 1-45,-2 2 0,-2-3 1,-2-1-1,1 3 6,0 0 0,0-3 0,-1-3 1,1-3 227,0-1 0,-4 0 0,0 0 0,1 0-28,1 0 0,2 0 0,1 0 0,1-1-21,2-3 1,0 2 0,-4-2-1,1 3-69,2 1 0,-2 0 1,4 1-1,-1 2-56,0 1 1,1 5-1,-3-2-22,2-1 128,-1-1 1,-3-1 0,0 0 268,0-1-349,-1-2 1,-3-1-1,0 0 62,1 0 0,-2 0 0,1 0-31,1 0 0,-4-1 0,0-2 182,1-1 1,-4 0 70,6 4 1,-4 4-391,4 0 0,-4 4 143,3-4 0,-3 0 1,3-5-1,-1-2 221,1-1 1,1-5 0,4 1 21,-1-2-152,1-2 1,1 4 0,2 0 0,2 0-69,1 2 1,-4-3 0,2 5 0,-3 1-174,-1 2 0,-1 1 0,1 0 23,0 0 0,-4 4 0,-2 1-35,0 1 0,-2 2 128,-4 4 1,0-4 0,0 0-617,0 1 0,0-3 565,0 2 1,-6 0 0,0 4-1</inkml:trace>
  <inkml:trace contextRef="#ctx0" brushRef="#br1">3210 17333 8392,'-5'16'-430,"-3"0"0,-2-6 0,-2-6 0,0-3 966,0-1-169,6 0-523,1 0 0,5-5-1003,0-3 1155,0 3 0,5-6 1,-4 10 0,4-4-1</inkml:trace>
  <inkml:trace contextRef="#ctx0" brushRef="#br1">3363 17274 8287,'0'0'0</inkml:trace>
  <inkml:trace contextRef="#ctx0" brushRef="#br0">3304 17298 7392,'-1'6'-381,"-3"-2"1,2-2 447,-6-2 0,0 0-4,-4 0 1,0 0 0,1 0-2,-1 0 1,0-4-1,0 0 1,1 0 140,-1-1 0,-4-2 0,0-3 166,2 2-309,-4-8 1,5 7 0,-4-11 23,0-1-18,4-1 0,-8-1 0,5-1-50,2 1 32,-5-6 1,6 4-1,-1-1 1,5 4-20,5 2 1,3 6 0,1-2 0,0 3-101,0 1 1,3 4 0,3 1 0,2-1 43,5 1 0,-2-2 0,5 4 0,-3-2 12,-1-2 0,4 1 1,-1-1-1,1-1 7,1 1 0,-3 0 1,5-3-1,-1 0 38,0 0 0,2 2 1,2 2-1,-1 3-25,-2-1 1,-3 5 0,2-1 235,-1 4-236,-1-1 0,-4 14 0,0-3 1,-1 2-41,1 3 1,1-3-1,2 5 1,0-1-90,0 0 1,-1 2-1,0 3 1,2 1-9,-2-1 0,3-3 0,-1 0 1,0-1 128,1-1 1,0 3 0,2-5 0,-3 0-34,-3 1 0,-1-7 1,0 5-1,-2-1 249,-2-1 0,-3 1 0,-5 1 0,0 2 3,0 1 0,-5-2 0,-3 2 0,-2-1-122,-2-3 0,-1 1 1,-2-1-107,0 2 58,-1-1 0,4-3 0,1-1 0,-1-2-21,0-1 0,0-4-461,1 3 1,5-4-815,6 1 1250,6-8 0,10-8 0,3-6 0</inkml:trace>
  <inkml:trace contextRef="#ctx0" brushRef="#br0">23001 17368 8000,'7'8'-169,"-3"0"165,-3-5 245,-1 2 18,0-5 1,0-5 124,0-3 1,-5 3-232,-3 1 1,1 2 0,-1 2-95,-1 0 0,-1 0 1,-2 0-185,0 0 1,1 2 0,-1 0 0,0 2-16,0-1 0,-3-1 0,-2 1 0,-2 1 22,-2-1 1,-1-3 0,-1-3 492,-1-1-261,-5-5 1,5 2 0,-5-6 0,1-1 133,1-2 0,0-1 0,3 3 0,1-3-103,-1-1 0,6 2 1,3-4-1,5-1-187,2-1 1,5-1 0,-1-1-1,3-1-201,1-2 1,1-3-1,3-5 1,6-1 107,4 1 0,0 0 1,6 1-1,1 0 51,1-1 1,-2 7 0,-1-3 0,3 5 5,5 2 1,-7 5 0,4 0 95,-2 2-6,0 7 1,-2 1 0,-2 5-114,-1 1 78,-1 2 1,0 1 0,-1 1 33,0 3-33,-2 3 1,0 4 0,1 1 0,3 0-14,1 0 0,-3-1 0,1 1 1,-2 1 2,2 3 1,-3-4 0,2 1 0,-2-4 61,-1 0 0,0 1 1,0 1-1,-1-2-58,1-1 1,1 0 0,0 4 0,0 1-3,-2 2 1,-2-2 0,1 4 0,0 0 15,-3 3 1,-3-2 0,3 2 0,-2 1-3,-2 1 1,-2 3 0,-1 0 0,0-1-29,0-1 1,0-3 0,0 4 0,0-2 81,0-2 1,0-2-1,0-4 1,0 2 6,0-1 0,0-2 0,0-2 0,-1 1 8,-3 0 0,1-2 1,-3-1-1,-1-1 31,1 1 0,2 2 0,-4-1 0,0 0-34,1-3 0,-3-3 1,2 4-1,-2 0 191,-2-2 0,4 4 1,0-5-1,-1 0 77,-1 0 1,2 1 252,0-3-368,5 4-221,-7 0-44,9-2 0,-3-5-60,8 0 16,-3 0 0,5 0 58,-2 0 0,-1-4 68,5 0 1,-6-1 0,2 1-302,3 2 29,-6-3 27,4 5 0,-1-1 194,0-3 0,1 3 142,-1-3-155,-2 2 83,3 2-2,0 0-391,-4-5 1,6 4 0,-4-4-1335,1-1 1688,-1 5 0,3-4 0,0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13323 3786 13688,'-6'0'-333,"-1"0"1,5-1-189,-2-3 1,0-2 327,4-6 1,1 2 0,2 0 187,1 3 403,5 4 123,-8-2-358,9 5 0,-4 1 1,3 2-166,-1 1 0,-4 3 1,2-1-1,1-1-28,-1 0 0,2 3 0,4-4 1,0 0 81,-1 1 1,2-4-1,3 3 1,4-3 42,2-1 0,3 0 1,2 0-1,4 0-93,3 0 1,3 0 0,0 0 0,1-1-6,-1-3 1,-3 3 0,4-2-227,-5 6 140,1-2 1,-9 10 0,2-5 346,-2 1-198,-1 3 0,-5-7 0,-1 3 1,-1 0-2,-2-4 1,3 0 0,0-2 0,3 0-39,3 0 0,-3 0 1,7-2-1,1-2-44,3-4 0,3-2 1,1-2-1,2 0 4,0 1 0,-3-1 1,7 0-1,-1 0 135,-3 1 1,-6 0 0,0 3-1,-1 4-94,-1 3 0,-5 1 1,-7 0-1,-1 1-124,-2 3 0,-4 3 0,-2 5 0,-1-1-124,1 1 0,-2 0 1,1-2-1,0 0 83,-2-3 0,5-4 1,-4 1-1,4-3 191,1-1 1,3 0-1,2-1 1,2-3 76,2-4 1,2 3-1,3 1 1,2 3-340,-2 1 1,-1 0 0,-3 1-1,-1 4-382,-2 7 0,-6 1 425,-1 7 1,0-1 0,-6 5 0</inkml:trace>
  <inkml:trace contextRef="#ctx0" brushRef="#br1">8772 11947 8430,'-11'0'0,"-1"2"2,0 2 1,0-3 0,1 3-88,-1-3 68,-5-1 0,2 0 0,-3 0 0,0 0-31,0 0 0,2 4 0,-4 0 1,-1-1 130,-1-2 0,-1 0 0,-1 3 0,-1 4-29,-2 2 1,-3 2 0,-5 1-1,-1 3-81,1 4 0,-2 2 1,0 1-1,-4 1-19,-1-1 0,4-4 0,-1-5 1,3-5 45,0-5 1,1-3 0,0-2 0,-2-3 65,-2-4 1,6-7 0,-2-5 173,1-2-164,0-7 0,3-6 0,1-7 0,1-1 78,3 0 1,6 5-1,6-1 1,5 1 59,5-1 1,4 6 0,4-1 0,5 3-299,5 1 0,4 1 0,6-4 0,1-1-32,2 1 0,-2 5 0,3-2 0,-2 0-39,1 0 1,-1 2-1,6-3 1,0-1 52,2 2 1,-2-4 0,-1 4 0,2-1 7,1 0 0,0 4 1,-2 0 167,0 2-35,-1 7 1,0 1 0,-1 5-81,-1 0-7,-1 6 0,-1 1 1,0 5-1,1 1-54,1 3 0,-3 2 1,5 6-1,2 1-17,1 3 1,-2 2-1,1 7 1,1 1 33,-1 2 0,-2 4 0,0 0 0,-2 2 126,0 1 0,-8 0 0,2 2 0,-2 1 152,-3 1 1,-1 1-1,-6-2 1,-2 3-135,-1 1 1,-5-3 0,0 3 0,-3-1-25,-3 1 1,-4-5 0,-6-1 0,-3-2 16,-3 3 1,2-10 0,0 3 297,0-2-285,4-2 1,-8-3 0,5 0 0,2-2 4,1-2 0,2-4 0,2-1 1,2-4-104,2-2 1,0-4 65,1 4 0,3-7 78,-3-1 1,4-1-383,4-7 1,-3 4-272,3-4 1,-1 6-1,-1-3-972,2-1 1514,0 5 0,1-4 0,2 5 0</inkml:trace>
  <inkml:trace contextRef="#ctx0" brushRef="#br1">21284 16287 8020,'0'-8'-1619,"0"0"1619,0 0 0,5-4 0,2 1 0</inkml:trace>
  <inkml:trace contextRef="#ctx0" brushRef="#br1">20955 13852 8203,'0'12'-47,"0"0"0,0-4-10,0 0 0,0-4-194,0 3 79,0-4 223,0 2 0,-1-5-38,-3 0 1,1 0-1,-5-1 1,-1-2 43,-1-1 1,-2-5 0,0 1 0,0-3-62,1-5 1,-2-2-1,-2-7 1,1-3 12,3-3 1,1-3 0,6-1 0,1-2-62,2-2 0,6 2 1,5-2-1,4 3 234,5 0 1,1 6 0,2 3 0,3 3-53,0 5 1,0 2 0,-3 6-40,-2 3-27,2-2 1,-4 9 0,4-5 0,-1 3-25,-1-1 0,-2 0 0,3 4 0,-3 0-268,-1 0 0,-1 5 1,-4 4-1,-1 7 104,1 7 0,-4 6 0,-1 8 0,-1 2 15,1 4 0,-5 4 0,2 4 1,-2 3 12,-2-1 0,0 3 0,-2-6 0,-2-3 195,-4-3 0,-2-7 1,-3-3 529,-3-9-539,-2-2 0,-2-14 1,2 2-1,1-5-289,3-3 1,-3-2 198,1-1 0,0 0 0,5 0 0</inkml:trace>
  <inkml:trace contextRef="#ctx0" brushRef="#br1">20931 12618 7466,'-20'6'0,"-4"-2"-203,-1-3 0,3-1 0,1-1 0,-1-3 686,1-4 1,0-2-118,-2-2 1,2-5-128,-3-2 1,8-6 0,-3-5 119,5-6-270,2-1 1,5 4 0,3 0 0,3-1-13,1 2 0,5 3 1,3 0 3,3 4-45,5-1 0,-1 13 0,4-4 0,1 1-41,-2 1 1,5-2-1,-5 1 1,3-4-50,2-2 1,-1-3-1,9-1 1,-3-1 7,-2 1 1,4 0-1,1-1 1,0 0 10,0 1 0,-9 10 0,1 6 0,-4 3 25,0 5 0,-5 7 1,0 7-1,-3 7-23,-3 7 1,-6 11 0,2 9-236,-3 3 184,-1 13 1,0-11-1,0 6 1,0-1 5,0 2 1,0-7-1,0 1 1,0-8 129,0-4 0,-5-16 0,-1 3 0,-2-6 273,0-3 0,0-8 0,-4 1 0,-1-3 33,-2-2 1,2 1 0,-3 2 0,3-3-113,1 0 1,0 3-1,1-3 1,-1 2-215,0 0 1,0 0 0,1 2 0,-1-1-1319,0-1 0,5-4-1018,4 4 2304,1-5 0,13-3 0,2-7 0</inkml:trace>
  <inkml:trace contextRef="#ctx0" brushRef="#br0">20767 7832 9096,'0'-8'-429,"0"0"305,0 5 0,-1-2 65,-3 5 0,1 0 197,-5 0 1,4 0 0,-4 0-47,-1 0 0,-1-1 1,-2-2-1,0-1 64,1 2 1,-6-4 0,-3 1 124,-2-1-284,-7-2 1,3-8 0,-5-1 220,-2-1-179,4-2 1,0-3 0,7-1 121,3 1-123,2-1 0,6 1 1,3 1 204,4 2-207,3-2 1,1 9 0,0-3 0,1 2 57,3-2 1,3 7-1,5-3 1,-1 2-135,1-1 1,1-2 0,2-1 0,2-2-80,1 2 0,-3-1 0,4 1 0,-1-3 113,0-1 0,2 2 0,3-2 1,1 1 37,0 2 1,-1 1 0,1 1 0,-1 1 11,1 6 0,-5 3 1,1 3-32,1 0-14,-4 5 1,1 7 0,-5 7-523,-1 4 425,2 0 1,-7 5 0,3 0-274,-2 2 323,2 2 0,-7 0 0,4 2 1,-2 3-23,-3 0 1,4 1-1,-2-2 1,-1 2 50,3 0 1,-5-7 0,3 5 0,-3-4 84,-1-3 0,0-6 1,0 5-1,-1-5 138,-3-3 0,-3-3 0,-4-7 0,-2 0-168,-3-3 0,2-3 0,-5 3 0,2-2-324,3-2 0,1-2 304,1-1 0,0-5 0,1-2 0</inkml:trace>
  <inkml:trace contextRef="#ctx0" brushRef="#br1">20979 9643 6904,'-12'10'0,"-1"-2"30,-3-4 0,3-3 0,-3-1 0,3 0 570,1 0-439,1 0 1,-1-4-196,0 0 36,0-10 1,-1 5 0,0-11 76,2-1 23,-9-11 1,12-1 0,-8-12-1,2-3 67,-2-5 1,7-2 0,-1-3-1,3-1 17,5 3 1,0 1-1,2 8 1,2 3-17,2 6 0,3 8 0,8 1 1,2 3-184,1 4 0,-2 1 0,3-1 0,2 1 44,1 1 0,2 1 0,-1-5 1,1 1-224,-1-1 1,2 4 0,0 2-1,1 3-124,0 4 0,-7 5 0,3 7 189,-4 3 79,3 2 0,-8 14 0,3 5 187,-3 5-176,-1 17 1,-1-8-1,1 15 1,0 0-3,0 4 1,-4-6-1,-2 6 1,1-2 19,-1 1 0,-3-4 0,1 3 0,-4-5 289,-4-5 1,-7-6-1,-6 2 1,-1 0 79,-3-1 0,-2-5 0,-4 0 1,-1 0-150,-2-4 1,4 0 0,-2-2 0,3-7 109,2-6 0,4-8 1,4-2-556,2-2-351,1-1 0,2-9 0,2-3-1541,4-3 2136,2-6 0,8-1 0,0-5 0</inkml:trace>
  <inkml:trace contextRef="#ctx0" brushRef="#br1">10136 11983 8014,'-6'-6'-450,"1"0"0,5-2 706,0 0-133,5 6 1,-2-4 86,4 6 1,1 0-156,4 0 0,-4 2 0,0 2-100,1 3 1,-4 5 0,0 3-1,1 2 21,1 1 1,0-2 0,1 2 0,1 0-111,1 0 0,2 1 0,0 2 0,0-3 123,-1-1 0,1-1 0,0-5 0,0 0 145,-1-3 0,1 1-83,0-5-35,0 5 0,-4-8-138,-1 3 28,-4-3 152,2-1-58,-5 0 0,0 0 0</inkml:trace>
  <inkml:trace contextRef="#ctx0" brushRef="#br1">10478 11912 8145,'-2'-8'223,"-2"0"0,2 6-133,-6-2-12,5 3 0,-3 6 0,2 3 1,-3 2 6,1 2 1,-5 1-1,3 1 1,-2 3-125,-2 2 1,0-1 0,1 3-1,-1-2 33,0 2 1,2-2-1,1-1 1,1-1 1,-1-3 1,2-5 0,0-1 230,2 1-3,1-3 0,3-1 135,-3-5-245,3 0-40,-4 0 1,3 0-179,-2 0 105,3 0 1,-5 0 0,3 1-70,-1 3 135,0-3-2,4 5 353,0-6 1,-1-4-374,-3 0-87,3 0-108,-5 4-511,6 0 706,-5 0-32,4 5-1,-10 2 0,10 0-35,-3 1 25,-2 0 0,3 3 0,-4-2 0,1-1 6,-1 1 1,0 1 62,-5 2-64,5 0 1,-2-4 0,4-2-21,-2-1 1,5 4-46,-2-1 1,1-3 169,-1-1 111,3-2-205,-4-2 1,3 0 76,-2 0-63,3 0 1,-5 0-230,2 0 84,2 0 0,-4 0-220,2 0-13,3 0 1,-5 1-914,6 3 580,0-3 1,6 3 427,2-8 0,1 2 0,0-6 251,-1-1 0,-1-7 0,5-2 0</inkml:trace>
  <inkml:trace contextRef="#ctx0" brushRef="#br1">19744 15158 8051,'0'0'0</inkml:trace>
  <inkml:trace contextRef="#ctx0" brushRef="#br1">19756 15181 8051,'-2'11'0,"-2"-4"0,2-1 0,-6-6 0,4 0 0,-4 0 0,6 0 0,-9 0 0,6-2 0,-3-2 0,3 3 0,0-4-72,-2 5 1,-1 0-1,0 0 302,-1 0-66,4 0 0,-6 0 0,4 0 1,-4-1-217,-1-3 0,-5-8 0,-1-8 0,-3-4 50,-2-8 0,2 0 0,-7-12 0,2 0 92,-1-2 1,6-1-1,-1 1 1,3 3-8,5 4 1,2 7-1,4 3 1,5 1-10,1 2 0,2 4 1,2-4-194,1 5 45,4-6 0,6 6 0,3-11-102,3 0 185,4-8 1,-3 2 0,1-3-6,0 0-8,9 2 1,-6 5 0,7 4-1,-1 6-6,3 7 0,-6 10 1,9 3-1,-2 5-108,0 7 0,-3 6 0,-1 12 0,-1 3-61,-3 1 1,0 2 0,-1 1 0,0 0 135,-3-2 1,-6-3 0,-1 3 0,-2 2 10,-1 1 0,-2 3 0,-2-1 0,-4 3 6,-2 3 1,-2-4 0,-2 10 0,-2 1 139,-4-1 0,-2-5 0,-3 7 0,-3 1-32,-3 1 1,0-5-1,0 0 120,-2-5-117,-1 10 0,-2-23 1,2 9 61,2-7-118,-2-3 0,8-14 0,-5-4 0,2-2-155,3-1 0,5-6 0,2-1 126,2-6 0,-4-5 0,3-1 0</inkml:trace>
  <inkml:trace contextRef="#ctx0" brushRef="#br1">19638 16616 8118,'-10'5'-438,"2"3"1,-3-3-1,5 0 158,-1 1 1,-3-5 322,2 3 0,1-7 0,1-2 1,-1 0 83,1 0 0,2-5 0,-4 3 332,-1-4-411,-7-1 0,6-1 0,-5-1-26,1-2 9,0-5 0,-2 3 1,-1-6-1,0 0-34,0-4 1,0-2-1,3-5 1,-3 0-155,-2-1 0,9 2 0,-2 3 0,3 2 187,2 1 1,2 7 0,5-2-1,0 4-14,0 1 1,5 2 0,3-4 0,4-2 221,4-4 1,-2 0-1,4-6 1,2 0-6,2-2 1,-1-2 0,7 1-307,-4 0 45,5 0 1,-3 5-1,4 3-226,-1 7 183,-2 3 0,1 6 0,-1 3 0,-1 4 9,-1 3 1,-5 4 0,-2 3 0,0 7 58,1 4 1,-9 3 0,2 3 0,-3 2 104,-2 3 0,3 2 1,-3 5-1,0 2-62,1 2 1,-4-1-1,3 3 1,-2 1 70,-2 0 0,-1-3 0,1 3 0,1-1 81,-2-4 0,0 0 1,-2-4-1,-2-3 38,-2-3 1,2-6 0,-5 3 0,1-6-91,-1-1 1,-1-4-1,-3 3-807,-1-3 491,5-2 1,-3-3-1,2-1-471,-2-2 247,-2 4 0,0-7 0,0 1 400,1-1 0,-1 3 0,0 2 0</inkml:trace>
  <inkml:trace contextRef="#ctx0" brushRef="#br1">19838 17627 8457,'-8'4'190,"0"0"1,0 4 0,-2-3 0,1 2-78,1 2 1,0-3-1,-4 1-31,1-2 34,-1-1 1,4 0-1,0 0-174,-1-2 19,-7 0 0,2-6 1,-4-1-341,1-2 260,-4-6 1,1-5 0,-6-6 0,-3-1-30,-1-2 1,3-4-1,-3-6 1,1-1 119,3 0 1,6 4 0,6-5 0,5 2 29,5 2 1,3 4-1,3-1 1,5 0 41,4-2 1,5 1-1,0-1 1,3-4 2,4-2 0,0-1 0,-1-3 0,1-2-27,0 2 1,-6 7-1,7 0-253,-2 4 148,0 1 0,1 15 0,0 5-134,-4 7 132,9 4 0,-11 6 0,8 4 144,-3 6-47,8 8 1,-13 7 0,9 7 0,0 2 50,-1 4 0,-4-1 0,-3 0 0,0 0 104,1-1 0,-6 2 1,0 2-1,-5-2 109,-3 0 1,-3-9 0,-5 11 0,-5 0 92,-3 2 0,0-4 0,-3 6 0,-1-1-34,-5 0 0,2-6 0,0 4 0,-1-4-196,1-4 0,4-7 0,-2-4 0,3-3-369,1-4 1,0-7-1,1-7-140,-1-1 1,5-2-1,3-8 1,3-7 371,1-6 0,5-4 0,2-2 0</inkml:trace>
  <inkml:trace contextRef="#ctx0" brushRef="#br1">23530 10525 8591,'-19'-2'855,"0"-2"-751,2-4-112,2-2 0,7 0 1,1 0-17,2 3 8,1 4 16,4-2 0,-5 15 0,-2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18003 11959 8417,'-1'11'0,"-3"-2"767,-4-1 0,2-6-345,-2 2 0,5-1-222,-1 1-771,3-3 1,1 6-504,0-4 673,0-1 401,5 3 0,2-5 0,5 0 0</inkml:trace>
  <inkml:trace contextRef="#ctx0" brushRef="#br1">2375 7173 16182,'-6'0'-1239,"1"-5"0,5 2 1,0-5-1,1 1 1881,3 0 0,-3-3 0,4 3 0,-1-1 94,0 0 0,1 5 0,-2-5 221,1-1-625,0 3-141,1 1 1,2 10-1580,4 3 1145,-4-3 1,2 6 0,-4-5 0,2 1 217,2-3 0,1 1 0,2-1 0,1-1-155,3-2 1,-3-1-1,4 0 1,0 0-51,3 0 0,-2 0 1,1-1-1,4-2 113,3-1 1,-4-1 0,3 2-1,0-1-42,0 2 1,-3 0 0,5 2 0,-1 0-114,2 0 0,-7 0 0,2 0 0,-1 0 427,1 0 0,-4 4 1,-1 1-1,1 1-70,-1-1 0,-4 4 1,1-1-159,-6 2-94,1-3 1,-3 3 0,5-2-21,-1 3 0,1-1 0,0-1 0,0-1-19,-1 1 1,3-2-1,0 1 1,3-1 69,1 0 1,-2 2-1,3-4 1,2 1 100,2-1 0,-4-1 0,1-4 0,1 0 105,1 0 0,-2 0 0,-1 0 0,2 0 69,1 0 1,-2 0 0,-1 0 0,2 0 72,2 0 0,-3 0 1,1 0 404,0 0-345,9 0 1,-10 0 0,7 0 163,-2 0-391,9 0 1,-5 0 0,9 0-20,0 0 13,5-5 1,-5-2 0,3-5 0,1-1 40,0-3 0,-3 2 1,2-4-1,-3 1 196,-4 2 1,-7 2 0,1 2-1,-5 0 22,-3 3 1,-3 2 0,-6 3 0,1-1-395,0 2 0,0 2 1,-1 2-1,3 3-52,1 2 0,-2 1 0,4 4 0</inkml:trace>
  <inkml:trace contextRef="#ctx0" brushRef="#br1">4080 8090 17048,'-10'12'1256,"2"-5"0,-8-2-2162,3 0 943,2-4 0,-1 6 1,0-4-413,0 0 356,1 7 0,-1-9 0,0 3-121,0-3 95,1 4 0,-1-3 0,0 2 41,0-3 1,1-1 0,-1 0-285,0 0 0,0-1 1,1-2-1,-3-2 53,-1-2 1,0 1-1,-3-3 1,0 2 122,0 2 0,-2-3 1,-4 4-1,1 0 36,-1-1 0,1 4 1,-1-3-1,1 2-130,-1 2 1,1 0-1,-1 0-445,1 0 526,-1-5 0,5 4 1,0-3-407,2 3 501,-4 1 0,7-6 1,-4 0-1,1-2 40,2 0 0,-2-1 0,2-5 0,-1-2 51,-1 2 1,7-5 0,-5 1 0,1-2-33,1 1 0,5-1 0,4-2 0,3 1 70,1 2 0,0 3 0,0-2 0,0 1 11,0 2 0,5 2 1,2 1-1,0 1 101,1-1 1,0 4 0,2 0 0,0 0 106,-3 2 1,0-5 0,2 5 0,-1-2 27,1 0 0,-2 0 0,1-3 0,1-1 262,1 0 0,6-4 0,-1 1 846,0 0-1172,3-3 0,0 4 0,6-6 0,-1-1-154,1-1 0,0 2 0,-1 2 1,1 1-40,-1 3 0,1-3 1,-2 1-1,-1 2-186,-2 1 0,-4 5 1,2 1-1,-2 1-71,1-1 1,0 4 0,-5 0-1,3 1-188,1 2 0,0 0 0,3 0 0,1 0 39,4 0 1,-6 0 0,7 0 0,3 0 32,3 0 0,0 0 0,0 0 0,0 0-3,0 0 0,-1 0 1,3 0-557,1 0 644,4 0 1,-11 0 0,5 0-1,3 0-6,4 0 1,-5 0 0,2 0-1,-1 0 44,0 0 1,2 0 0,1 0 0,0 0 104,-4 0 0,-1 2 0,1 1 1,-2 5-96,2 3 0,-3 2 0,0 3 0,-2 2-56,-1 0 0,-3 4 0,0-3 1,-1 0 10,1 1 0,-2-2 0,-1 2 0,-3-5-73,-1-2 1,-1-1 0,-4 0-347,-1 0 405,1-1 1,-4 1 0,-1 0-62,-2 0 171,4 0 1,-4-1 0,4 1 0,-1 1 121,1 3 1,-2-3 0,-1 4 0,1-1 79,-1-1 0,1 2 0,2-2 0,-2 2 72,-2 1 1,-1-4-1,-4 2 1,0-3 191,0-1 1,-5-4 0,-3-1-1,-3 3-16,0 0 1,-3-2-1,0-2 1,-2 1-121,2-1 1,1-3 0,1 2 21,0 0-172,1-3 0,3 4 1,0-3-59,-1 1 0,-2 5 488,0-1-297,4 2 1,-3-2-10,2 0-189,-3 0 0,1 0 0,1-2 0,1 1 100,-1-1 1,0-2-1,0 3 1,1-2-26,-1-2 1,2-1-1,-1 1-49,-1 1 0,2 0-164,0-4-147,4 0 1,-2-2-474,5-2 687,0 3 0,4-5 149,0 2-79,0 2 64,-4-3 0,-2 5-764,-2 0 272,3 0 1,-4-1-1,6-2 374,3-1 0,-1-1 1,4 1 212,3-4 0,0-2 0,2-2 0</inkml:trace>
  <inkml:trace contextRef="#ctx0" brushRef="#br0">18439 7479 8394,'-6'12'0,"-2"-1"0,-2 1 0,-2 0 0</inkml:trace>
  <inkml:trace contextRef="#ctx0" brushRef="#br0">18391 7502 7905,'0'-11'-735,"0"-1"1,-1 4 1038,-3 0 1,2 2 1098,-6-2-1180,0 3 1,0 5-195,0 0 1,7 0 0,2 1 130,10 3 1,2-3 0,5 3-540,-1-3 82,4-1 0,-1 0 1,6 0-247,1 0 426,1 0 0,-5 0 0,1-1 1,-2-2-37,-3 0 0,-2-5 0,-5 4 153,0 1 0,-6 2 0,0 1 0</inkml:trace>
  <inkml:trace contextRef="#ctx0" brushRef="#br0">18533 7549 8394,'-12'12'-434,"4"-4"0,0 0 1,0 1 259,2 1 1,-1 7 163,3 3 23,3 2-5,-9 2 1,8 1 0,-3 1 0,0 1 74,-3-1 0,1-1 1,1-3-1,-1-1-15,1-1 1,-2-6-1,-4 2 1,0-3-79,1-1 1,-1-6-1,0-2 7,0-2 1,1-2 0,-1 0 24,0 0 0,4-2-39,0-2 1,5 3 413,-5-3 26,5 3-281,-2 1 1,6 0-129,3 0 27,3 0 1,4 0-1,2 0 5,3 0-18,-3 0 0,9-4 0,-3 0 0,0 1-151,1 2 1,0 1-1,2 0 1,0 0-143,1 0 0,-4-4 0,7-1 1,1 0 139,2-1 125,-3-8 0,8 1 0,-4-11 0</inkml:trace>
  <inkml:trace contextRef="#ctx0" brushRef="#br0">18968 7373 7640,'11'0'465,"1"0"-105,-5 0 1,-2 1-1,-5 3-310,0 4 0,-1-1 1,-2 0-59,-1 3 0,0-4-511,4 2 203,0-5 0,2 2-124,1-5 0,8 0 0,5 0 440,-2 0 0,4-5 0,1-2 0</inkml:trace>
  <inkml:trace contextRef="#ctx0" brushRef="#br0">19062 7538 8394,'-20'26'-31,"1"-3"0,8-10 0,-1 0 0,3 1-323,3-1 1,-3-7 330,5 6 0,-2-2 63,2 6 1,3-3 0,-3 3-121,3-3 58,1-1 0,0 3 0,0 2 0,0 2-66,0 1 0,0-1 1,0 0-1,0 2-10,0 1 0,-5-2 1,-3-2-1,-3-1 136,0-2 0,-5 2 1,-1-3-1,-1-2 39,-3-3 0,-1-2 0,-1 0 0,2-3-23,2-2 0,-1-2 0,-2 0 0,2-2 85,5-2 0,6 2-61,1-6 1,6 0 341,2-4-304,6 6 0,7-1 1,1 5-1,3-4-23,1 0 1,2 3 0,2-2-1,-1 1-33,-1 0 1,-5 0 0,4 4 0,-1-1-203,0-3 0,-2 3 0,2-3 0,-1 3-131,-2 1 0,2 0 0,0-2 0,0 0-173,0-2 1,3-2 0,0 3 445,2-5 0,7-8 0,1-2 0</inkml:trace>
  <inkml:trace contextRef="#ctx0" brushRef="#br0">19403 7561 8394,'-7'0'306,"2"-1"10,5-3-502,0 3 1,5-6 0,3 5-12,3-2 1,0 0-314,1 4 370,0 0 0,-4 0 1,-1 0 139,3 0 0,0 5 0,2 1 0</inkml:trace>
  <inkml:trace contextRef="#ctx0" brushRef="#br0">19403 7691 9226,'5'-7'-76,"2"2"1,6 5-303,2 0 1,-2 0-1,3 0 1,-2 0 44,2 0 1,-2 0 0,5 0 332,-2 0 0,4-5 0,-3-2 0</inkml:trace>
  <inkml:trace contextRef="#ctx0" brushRef="#br0">19955 7232 7281,'12'0'-176,"-4"-1"1418,0-3-816,-5-3-321,2 1 0,-7 2 0,0 8 0,-3 5 111,-2 5 0,-1-1 1,-4 4-1,1 0-299,-1 3 0,0-2 0,2 0-444,2-1 465,-3 4 0,6-6 1,-4 2-1,3-3 144,0-4-649,2 0 340,4-4 0,0-2 1,2-8 110,2-4 1,-2-3-1,5-4 1,-1-1 125,1 2 1,-5 1 0,4 1 0,-2 1 28,0-1 1,1 4 0,-3 0-1,4 0 13,0 2 1,-2-5 0,4 3-1,1-2-10,1-2 0,2 3 1,0 0-1,1-3 92,3-1 1,-2 3-1,6-6 105,1 3-169,1 1 1,-4 0 0,-1 2-1,-1 2-1,-1 4 0,1-1 1,-4 1-162,0 1 98,-1 2 1,-4 6 0,-2 3 0,-1 4-5,0 4 1,0-2 0,-4 4 0,0 1 71,0-1 1,0 0 0,-1 3 0,-2-1 10,-1 1 1,0 1 0,3 1 0,-2 2 34,-1 3 1,-4-1 0,3 7 0,-1 4-95,-3 2 1,-3 5-1,-3 4 1,-2 4 78,-1 0 1,-1-4 0,-4-1-153,4-4 1,-9-6 0,13-2 0,-9-9-377,2-2 216,5-12 0,0 1-1126,5-10 1333,0-5 0,6-11 0,1-6 0</inkml:trace>
  <inkml:trace contextRef="#ctx0" brushRef="#br0">17345 8173 6259,'6'0'0,"0"0"0,-6 0 0,0 0 0</inkml:trace>
  <inkml:trace contextRef="#ctx0" brushRef="#br0">17274 8008 8406,'12'0'-1780,"0"0"2569,0 0-772,-6 0 0,5 0 45,-4 0 1,0 0 0,0 1 110,-2 3-137,4 3 0,-6 2 0,3 1-2,-1 3 18,4 2 1,-2-2 0,3 3-93,-2 3 18,3 9 1,-5-4 0,6 5-149,0 0 182,0-4 0,-2 5 0,-1-4 1,-2 1-30,-2 0 1,-1-1 0,-4 0-1,0 1-2,0-1 1,0-1 0,-2-1 0,-1-1 80,-5 1 1,-3-6 0,0-2-1,-1-3 55,0-1 0,0-1 1,0 1-1,1 0 28,-1 0 1,0-1 0,2 1-195,2 0 1,1 0 0,5-1-121,-2 1 92,0-5 1,4 3 156,0-2 17,0-3 41,0 0-495,0-5-195,0-5 0,0-1-116,0-6 668,0 5 0,5-3 0,2 3 0</inkml:trace>
  <inkml:trace contextRef="#ctx0" brushRef="#br0">17227 8431 7739,'0'-11'-260,"0"3"1,2 1 627,2 2-143,-3 1 0,5 4-111,-2 0-69,-2 0 1,4 0 0,-3 1-198,1 3 91,0 3 1,0 10-1,1 2-221,1 4 202,-3 5 0,2 0 0,-5 5 0,0 2 37,0 1 1,0-2 0,0 4 0,0-5 220,0-6 0,0-6 0,0-2 487,0-2-586,0-7 1,4-10-1,1-7 1,2 0 10,2-1 1,-1 0 0,2-3 0,3 2-188,0 1 1,4 5 0,0-5-396,2-1 386,0 3 0,5-4 0,-1 3-324,1 1 253,-1-5 0,1 6 0,-1-4-407,1 1 347,-1 0 237,1 2 0,-1-10 0,1 3 0</inkml:trace>
  <inkml:trace contextRef="#ctx0" brushRef="#br1">11101 7843 14719,'0'-6'-438,"0"-1"213,0 3 158,0 3 1,1-4 463,3 5-485,-3 0 0,8 1 1,-3 3-143,0 4 1,-2-1 0,3 0 0,-1 2 190,1 2 1,-5 1-1,4-1 1,-3 3-52,1 1 0,2 2 0,-4 3 0,2-3 36,-1 0 0,-1 1 1,1 4-285,1-2 220,0 2 1,0-8-1,0 6 1,-2 1 4,0 1 1,1-2-1,1-2 1,-1 0 326,-2 1 0,-6-4 0,-3 4 0,-2-1 275,-2 0 1,0-2 0,1 2 0,-1 0-142,0 1 1,0-5-1,1 2 1,-1-2-4,0 2 0,4-6 0,0 3 0,0-1-98,2-3 0,-5 0 280,4 3 0,0-4 645,-1 0-656,6-6 1,-5 4 71,3-6-1100,3 0-745,-4 0 806,5 0 0,0 5 0,0 1 0</inkml:trace>
  <inkml:trace contextRef="#ctx0" brushRef="#br1">10960 8161 16240,'11'1'-923,"1"3"0,-5-1 647,-3 5 0,-2-3 1,1 5-1,1 3 527,-2 0 0,0 6 0,-4 0 556,-2 4-603,3 5 1,-5-2 0,3 4 137,-1-1-311,-5 4 0,8-11 0,-3 4 0,1 0-9,-1-1 1,3 0-1,-3-1 1,1-2 146,-1-3 0,3-2 1,-4-5 373,0 0 1,2-6 0,-4-3 0,2-6-412,3-4 0,0-4 1,4-1-1,3-1-22,7-2 0,1 0 1,5-3-1,0 1-2,1 3 1,0 2-1,5 3 1,-1 2-353,1 2 0,-1 0 1,1 2-767,-1-1 658,6 0 1,-8 4 258,2 0 0,-2 0 1,3 0-1</inkml:trace>
  <inkml:trace contextRef="#ctx0" brushRef="#br0">18098 10054 8242,'-12'-6'-1117,"4"-1"1205,0 3 3,5 3 1,-3-4 459,2 5 0,3-2-202,-3-2-97,-3 3-315,6-4-57,-4 5 0,10 0-194,3 0 287,-3 0 1,5 0 0,-2 0 0,3 0-58,1 0 0,1 0 1,1 0-1,2 0-66,-2 0 1,-1 0-1,0 0 1,1 0-20,2 0 0,0-4 1,-4-1-1,-1-2-258,1-2 427,0 4 0,0-6 0,-1 5 0</inkml:trace>
  <inkml:trace contextRef="#ctx0" brushRef="#br0">18192 10148 8561,'-12'12'-201,"0"0"0,4-6 1,2 0-1006,0-1 1139,3-4 0,4 8 41,3-5 0,-2 5 0,6 0 101,1 6 0,-2-1 1,-1 6-1,0 1-58,-4 1 0,0-3 0,-4 1 292,-2 1-299,3 1 0,-11 3 1,2 0-1,-6 0-38,-2-3 0,-2-1 0,-3 1 0,-1-1 20,1-2 1,-1-8 0,1-1 0,0-3-3,4-4 1,-3-2 0,2-2 236,-2-3 1,9-3 161,5-5 0,7 6-283,5 2 1,3 4 0,8 4-56,0 4 1,1-2-1,-3 2 1,2 1-31,0 2 0,2-4 0,-2 0 0,2-2-410,1-2 1,-2 2 0,2-1-531,-1-1 722,4-2 0,-7-2 0,6-3 197,1-4 0,6-13 0,3-4 0</inkml:trace>
  <inkml:trace contextRef="#ctx0" brushRef="#br0">18486 10066 8220,'-8'-4'-574,"0"0"0,5-5 672,-1 1 3,8-2 1,3-2 0,5 0-1,-1 0 14,1 1 1,4 0 0,1 2 0,0 2-135,0 2 0,2-3 0,-2 4 0,2 2-235,1 1 1,-3 1 0,-1 1-1,-3 1-306,-1 2 560,0 6 0,0-4 0,-1 6 0</inkml:trace>
  <inkml:trace contextRef="#ctx0" brushRef="#br1">18638 10101 9002,'-15'20'0,"-1"-2"-137,2-1 0,5 0 0,2-1 1,2 3-127,2 4 0,2-4 364,1 1 0,-1-3-180,-3 6 0,2-4 0,-2 5 1,2 0-84,-2-3 0,3 0 0,-3 2 0,1-1 123,-1-2 0,3-2-227,-3-2 121,3 2 0,-3-3 0,-2-5 116,0-3 1,-2-2-1,-4-3 298,1 2-167,-1 0 1,-1-4 0,-2 0 0,0 0 94,0 0 0,1 0 0,0 0 0,-2 0-41,2 0 0,4 0 0,4 2 1,-1 0-26,1 2 0,3 5 1,-1-1-108,3 3 0,5-4 0,1 0 0,2 0-125,2-1 0,3-2 1,2 3-1,2-2 94,-2-3 0,4 0 1,1-2-465,-1 0 137,4 0 0,-5-6 0,4-1-402,-1-4 736,4-6 0,1-1 0,4-6 0</inkml:trace>
  <inkml:trace contextRef="#ctx0" brushRef="#br0">19003 10136 8303,'-12'0'-32,"0"0"1,1 0-265,-1 0 296,5 0 0,3 0-235,8 0 1,3-3 136,5-1 137,5 0 1,-4 4 0,2 0-1,-2 0-69,-1 0 1,1 0 0,2 0 0,0 0-274,0 0 1,-2 1 0,-1 2 302,-1 1 0,1-1 0,0-3 0</inkml:trace>
  <inkml:trace contextRef="#ctx0" brushRef="#br0">18932 10348 8304,'-11'0'-418,"-1"0"1,5-1-376,3-3 905,8-3 0,3 1 1,5 2-165,-1 3 1,5-3 0,1 0-1,0 1-20,0 2 0,4 1 0,-3 1 72,1 3 0,3 3 0,-4 4 0</inkml:trace>
  <inkml:trace contextRef="#ctx0" brushRef="#br0">19579 9960 8307,'0'-6'322,"0"0"0,0 8 0,0 3-84,0 7-175,0 5 0,0 7 1,0 4 45,0 3-120,-5 8 0,-2 5 1,-4 5-1,-1 3-117,0 2 0,-4-4 0,1-2 0,0-5-916,2-4 1044,7-10 0,-10 5 0,3-10 0</inkml:trace>
  <inkml:trace contextRef="#ctx0" brushRef="#br0">16980 10866 8453,'-17'28'0,"4"-8"0,-4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20755 9196 8198,'12'5'-437,"0"2"1,-1 3 0,1-2 436,0-4 0,-6-3 0,10-1 0,-3 0 0</inkml:trace>
  <inkml:trace contextRef="#ctx0" brushRef="#br0">21026 9384 8077,'0'12'0,"0"-1"0,0-4 0,-6-2 0,0-5 0</inkml:trace>
  <inkml:trace contextRef="#ctx0" brushRef="#br0">8655 7079 8322,'-32'4'0,"0"0"-25,-1-1 0,4-3 0,1-3 0,2-2-332,3-2 318,8-1 1,-6 0-1,4 1-132,-2-3 213,10 0 0,-6-2 0,7 1-139,-3-1 0,-4-4 1,-1 0 61,2 2 104,-5-4 1,4 3 0,-6-4 0,-2-2 31,3-1 0,-1 3 1,-2 4-1,3 0-1,0 0 1,6-2-1,-2-3 1,4 3-77,4 0 0,2 3 1,3-5-1,-1 1-91,2 0 1,2 3 0,2 0 0,3 0 23,2 0 0,0-2 1,2-3-1,-1 3 71,1 0 1,2 3 0,4-6 0,2 1-26,1 0 0,2-3 0,3 4 0,1-2-78,-1 1 1,5 3 0,-1-2 0,1-1 26,0 1 0,-5 2 1,3-3-1,0-1 69,-1 2 1,-1-3-1,-1 5 1,-2 1 89,-2-2 1,-1 7 0,3-1 0,-2 2-62,-2 2 0,0-2 1,-2 5-1,5 1-87,2 2 1,-2 2 0,-2 3 0,0 3-35,1-1 1,-4 3-1,4-3 1,-1 0 55,0 3 0,-6-2 1,2-1-1,1 0 5,-2-4 0,4 4 0,-2-3 0,1 1-18,1 2 0,0-5 1,4 4-1,-1-1-81,0 0 0,3 5 0,0 0 0,1 4 28,-1 3 0,1 6 0,-2 0 0,-1 6 41,-2 2 1,-4 1-1,0 5 1,-1-1 62,-3 0 0,0-4 0,-3 1 1,-4-2 68,-3-4 0,-1 1 0,0-8 0,0 0-25,0 1 0,0-4 0,0 2 0,0-1-18,0-3 1,-4 1 0,-1 0-247,-2 5 139,5-3 1,-9 6 0,3 0-1,-4 4 50,-3 3 0,0-2 0,-4 2 195,-2-2-164,-1 5 1,-2-11-1,1 3 1,-1-3 3,1-5 1,0-4 0,4-5 0,2-4 40,0-3-68,9-1 0,-8 0 0,10 0 0</inkml:trace>
  <inkml:trace contextRef="#ctx0" brushRef="#br0">12206 6926 8337,'-1'11'-666,"-3"-4"307,3-1 447,-5-6-150,1-6 0,4 4 0,-4-5 6,-1 2 1,4 1-1,-6 4 1,-1 0 113,-2 0 1,2 0 0,-1 0 0,-5 0-17,-2 0 1,0 2 0,-5 1 0,-3 5 16,1 3 0,-5 0 1,0 1-1,-2-1-165,-6-3 1,4 2-1,-4-3 1,-1-1 59,1-2 0,0-3 0,2-3 1,0-5 26,0-5 1,3-7-1,2-2 376,1-5-272,-3-4 1,11-2-1,-1 2 1,3 0 82,5 0 0,5 4 0,2-1 1,2 2-91,3 1 1,0 5 0,2 0 0,2 1-111,1 0 0,4 2 1,5-3-1,1-2-30,2-2 1,-1 0-1,3-1 1,0 1-34,2-1 1,1-3-1,2-1 1,3 2 66,0 1 0,5 2 0,0-1-86,0 1 94,4 5 0,-3 1 0,6 6-54,-2 3 59,8-2 0,-10 9 1,9-3 5,-2 2-9,4 2 0,-10 0 1,4 0-1,0 0 86,-1 0 1,-5 0-1,-3 0 1,-1 0 52,-2 0 1,-5 6 0,3 1 0,-3 5-111,0 4 0,-2 2 1,-1 7-1,0 4-82,0 6 0,-2 2 0,2 4 0,-1 1 7,-2 0 0,-3-1 0,-3 3 0,-3 2-14,-1-2 0,-1-7 1,-4 1 261,0-1-212,0 7 0,0-8 0,0 3 136,0-2-110,0-2-1,2 2 1,2-1-245,3 0 190,-1 2 1,3-12 0,-5 2 0,-2-1 84,0-5 1,-4-3 0,-3 1 0,-7-4 100,-6-3 0,-9-5 0,-5-1 0,-3 1-64,-4-1 0,1-1 1,-3-3-1,4 1 23,3-2 1,6 1 0,2 0 0,6 3-141,9 5 52,4-2 0,2 13 0,-2-4 0</inkml:trace>
  <inkml:trace contextRef="#ctx0" brushRef="#br0">7667 10172 8239,'-5'6'-380,"2"3"-201,-5-5 0,1 2 0,-5-4 591,0 2 0,4 0 0,0-4 0,-1 0 13,-1 0 1,1 0 0,-3 0 43,-5 0 0,0-5 1,-1-2-1,-1-1 27,1 1 0,-2 3 0,-3-3 0,-2 1 41,-2-1 1,2-1 0,-4-2-1,2 1-35,-1 1 1,1 0 0,4-4-1,3-1-153,0-3 1,6-1 0,-2-3-206,3 0 184,6-5 0,1-1 0,3-5 1,-1-2-2,2-1 0,6-6 0,3-2 51,4 0 1,1-4 0,5 6 0,1-3 0,3 2 37,2 1 1,-4 7 0,7-1 0,1 4 16,2 4 1,-2 1 0,3 3 0,0 1 4,1 1 0,0 2 0,3-2 0,0 5-14,1 2 1,-6 5 0,6 0-1,-1 0-6,0 1 1,3-2 0,-1 5 0,2 2-78,0 1 1,-3 2 0,7 3 0,0 4-20,0 2 0,-7-1 0,3 2 0,0 3 40,-2 3 0,1-1 0,-3 3 0,0 2 4,1 1 1,-6 2 0,5-1 0,-3 2 69,-1 3 1,-7-4-1,0 3 1,-1-4 111,0 1 0,-2-7 1,-3 5-1,-3-3-36,-3 0 1,-3-4 0,1 4 0,-3-1-23,0 0 0,-8 2 0,-6 3 1,-3 2 3,-5 3 1,-4-2 0,-6 4 0,-2 0 62,-2 0 1,-2-3 0,-2 3 0,2-1-83,0-3 0,5-1 1,-3-3-323,1-2 174,-4 2 1,7-5 0,-3 3 0,3-3-74,4 0 1,5-8-1,0 3 1,1-3-259,2-3 0,7 0 406,-4-6 0,2 0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278842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593123" y="0"/>
            <a:ext cx="4278842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56612"/>
            <a:ext cx="4278842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886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45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32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3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/>
          <p:nvPr/>
        </p:nvSpPr>
        <p:spPr>
          <a:xfrm>
            <a:off x="4114800" y="6324600"/>
            <a:ext cx="4495800" cy="15240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7" descr="Ntulogo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7"/>
          <p:cNvSpPr/>
          <p:nvPr/>
        </p:nvSpPr>
        <p:spPr>
          <a:xfrm>
            <a:off x="5562600" y="6172200"/>
            <a:ext cx="2860675" cy="4683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2400" b="0" i="1" u="none" strike="noStrike" cap="none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2400" b="0" i="1" u="none" strike="noStrike" cap="none">
                <a:solidFill>
                  <a:srgbClr val="0E2898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2400" b="0" i="1" u="none" strike="noStrike" cap="none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2400" b="0" i="1" u="none" strike="noStrike" cap="none">
                <a:solidFill>
                  <a:srgbClr val="1840EA"/>
                </a:solidFill>
                <a:latin typeface="Arial Black"/>
                <a:ea typeface="Arial Black"/>
                <a:cs typeface="Arial Black"/>
                <a:sym typeface="Arial Black"/>
              </a:rPr>
              <a:t>S</a:t>
            </a:r>
            <a:r>
              <a:rPr lang="en-US" sz="2400" b="0" i="1" u="none" strike="noStrike" cap="none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2400" b="0" i="1" u="none" strike="noStrike" cap="none">
                <a:solidFill>
                  <a:srgbClr val="4767EF"/>
                </a:solidFill>
                <a:latin typeface="Arial Black"/>
                <a:ea typeface="Arial Black"/>
                <a:cs typeface="Arial Black"/>
                <a:sym typeface="Arial Black"/>
              </a:rPr>
              <a:t>I</a:t>
            </a:r>
            <a:r>
              <a:rPr lang="en-US" sz="2400" b="0" i="1" u="none" strike="noStrike" cap="none">
                <a:solidFill>
                  <a:srgbClr val="6781F1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2400" b="0" i="1" u="none" strike="noStrike" cap="none">
                <a:solidFill>
                  <a:srgbClr val="3558ED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0" i="1" u="none" strike="noStrike" cap="none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2400" b="0" i="1" u="none" strike="noStrike" cap="none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2400" b="0" i="1" u="none" strike="noStrike" cap="none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7"/>
          <p:cNvSpPr txBox="1"/>
          <p:nvPr/>
        </p:nvSpPr>
        <p:spPr>
          <a:xfrm>
            <a:off x="457200" y="381000"/>
            <a:ext cx="7086600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Graduate Institute of Electronics Engineering, NTU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7"/>
          <p:cNvSpPr/>
          <p:nvPr/>
        </p:nvSpPr>
        <p:spPr>
          <a:xfrm>
            <a:off x="2514600" y="762000"/>
            <a:ext cx="4953000" cy="115888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7"/>
          <p:cNvSpPr/>
          <p:nvPr/>
        </p:nvSpPr>
        <p:spPr>
          <a:xfrm>
            <a:off x="684213" y="3429000"/>
            <a:ext cx="7739062" cy="15240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7"/>
          <p:cNvSpPr txBox="1"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>
  <p:cSld name="兩項物件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⮚"/>
              <a:defRPr sz="16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2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⮚"/>
              <a:defRPr sz="16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381000" y="533400"/>
            <a:ext cx="7848600" cy="8255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6"/>
          <p:cNvSpPr txBox="1"/>
          <p:nvPr/>
        </p:nvSpPr>
        <p:spPr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2000" b="0" i="1" u="none" strike="noStrike" cap="none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2000" b="0" i="1" u="none" strike="noStrike" cap="none">
                <a:solidFill>
                  <a:srgbClr val="0E2898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2000" b="0" i="1" u="none" strike="noStrike" cap="none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2000" b="0" i="1" u="none" strike="noStrike" cap="none">
                <a:solidFill>
                  <a:srgbClr val="1840EA"/>
                </a:solidFill>
                <a:latin typeface="Arial Black"/>
                <a:ea typeface="Arial Black"/>
                <a:cs typeface="Arial Black"/>
                <a:sym typeface="Arial Black"/>
              </a:rPr>
              <a:t>S</a:t>
            </a:r>
            <a:r>
              <a:rPr lang="en-US" sz="2000" b="0" i="1" u="none" strike="noStrike" cap="none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2000" b="0" i="1" u="none" strike="noStrike" cap="none">
                <a:solidFill>
                  <a:srgbClr val="4767EF"/>
                </a:solidFill>
                <a:latin typeface="Arial Black"/>
                <a:ea typeface="Arial Black"/>
                <a:cs typeface="Arial Black"/>
                <a:sym typeface="Arial Black"/>
              </a:rPr>
              <a:t>I</a:t>
            </a:r>
            <a:r>
              <a:rPr lang="en-US" sz="2000" b="0" i="1" u="none" strike="noStrike" cap="none">
                <a:solidFill>
                  <a:srgbClr val="6781F1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2000" b="0" i="1" u="none" strike="noStrike" cap="none">
                <a:solidFill>
                  <a:srgbClr val="3558ED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000" b="0" i="1" u="none" strike="noStrike" cap="none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2000" b="0" i="1" u="none" strike="noStrike" cap="none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2000" b="0" i="1" u="none" strike="noStrike" cap="none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</a:t>
            </a:r>
            <a:r>
              <a:rPr lang="en-US" sz="1200" b="0" i="1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1200" b="1" i="1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Graduate Institute of Electronics Engineering, NTU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6" descr="Ntulogo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6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6"/>
          <p:cNvSpPr/>
          <p:nvPr/>
        </p:nvSpPr>
        <p:spPr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fld id="{00000000-1234-1234-1234-123412341234}" type="slidenum"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6"/>
          <p:cNvSpPr/>
          <p:nvPr/>
        </p:nvSpPr>
        <p:spPr>
          <a:xfrm>
            <a:off x="381000" y="6629400"/>
            <a:ext cx="8070850" cy="8255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15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>
            <a:spLocks noGrp="1"/>
          </p:cNvSpPr>
          <p:nvPr>
            <p:ph type="ctrTitle"/>
          </p:nvPr>
        </p:nvSpPr>
        <p:spPr>
          <a:xfrm>
            <a:off x="685800" y="1851660"/>
            <a:ext cx="7772400" cy="121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LabB</a:t>
            </a:r>
            <a:r>
              <a:rPr lang="en-US" altLang="zh-TW" dirty="0"/>
              <a:t> Cholesky Factorization</a:t>
            </a:r>
            <a:endParaRPr dirty="0">
              <a:solidFill>
                <a:srgbClr val="7F7F7F"/>
              </a:solidFill>
            </a:endParaRPr>
          </a:p>
        </p:txBody>
      </p:sp>
      <p:sp>
        <p:nvSpPr>
          <p:cNvPr id="43" name="Google Shape;43;p1"/>
          <p:cNvSpPr txBox="1">
            <a:spLocks noGrp="1"/>
          </p:cNvSpPr>
          <p:nvPr>
            <p:ph type="subTitle" idx="1"/>
          </p:nvPr>
        </p:nvSpPr>
        <p:spPr>
          <a:xfrm>
            <a:off x="1371600" y="4145881"/>
            <a:ext cx="6400800" cy="141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dirty="0"/>
              <a:t>Speaker: Chi-</a:t>
            </a:r>
            <a:r>
              <a:rPr lang="en-US" dirty="0" err="1"/>
              <a:t>Tse</a:t>
            </a:r>
            <a:r>
              <a:rPr lang="en-US" dirty="0"/>
              <a:t> Huang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dirty="0" err="1"/>
              <a:t>Adiviser</a:t>
            </a:r>
            <a:r>
              <a:rPr lang="en-US" dirty="0"/>
              <a:t>: Prof. </a:t>
            </a:r>
            <a:r>
              <a:rPr lang="en-US" dirty="0" err="1"/>
              <a:t>Jiin</a:t>
            </a:r>
            <a:r>
              <a:rPr lang="en-US" dirty="0"/>
              <a:t> Lai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dirty="0"/>
              <a:t>Date: 2022/10/26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FEED54-BBF6-4374-BE8A-C9B955D7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4259143"/>
            <a:ext cx="8382000" cy="2217861"/>
          </a:xfrm>
        </p:spPr>
        <p:txBody>
          <a:bodyPr/>
          <a:lstStyle/>
          <a:p>
            <a:r>
              <a:rPr lang="en-US" altLang="zh-TW" dirty="0"/>
              <a:t>When dimension=16, the overhead of pipelined adder tree is larger than the benefits.</a:t>
            </a:r>
          </a:p>
          <a:p>
            <a:r>
              <a:rPr lang="en-US" altLang="zh-TW" dirty="0"/>
              <a:t>As the dimension grows</a:t>
            </a:r>
          </a:p>
          <a:p>
            <a:pPr lvl="1"/>
            <a:r>
              <a:rPr lang="en-US" altLang="zh-TW" dirty="0"/>
              <a:t>The benefit of pipelining is more significant</a:t>
            </a:r>
          </a:p>
          <a:p>
            <a:pPr lvl="1"/>
            <a:r>
              <a:rPr lang="en-US" altLang="zh-TW" dirty="0"/>
              <a:t>Separating the loop into the 16 groups can make II=1</a:t>
            </a:r>
          </a:p>
          <a:p>
            <a:pPr lvl="2"/>
            <a:r>
              <a:rPr lang="en-US" altLang="zh-TW" dirty="0"/>
              <a:t>More groups(&gt;16) induce more overhead</a:t>
            </a: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89A8676-576C-4870-B8BB-9F2C501AE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629032"/>
              </p:ext>
            </p:extLst>
          </p:nvPr>
        </p:nvGraphicFramePr>
        <p:xfrm>
          <a:off x="330200" y="1676400"/>
          <a:ext cx="7680963" cy="236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6045">
                  <a:extLst>
                    <a:ext uri="{9D8B030D-6E8A-4147-A177-3AD203B41FA5}">
                      <a16:colId xmlns:a16="http://schemas.microsoft.com/office/drawing/2014/main" val="2006884490"/>
                    </a:ext>
                  </a:extLst>
                </a:gridCol>
                <a:gridCol w="1415089">
                  <a:extLst>
                    <a:ext uri="{9D8B030D-6E8A-4147-A177-3AD203B41FA5}">
                      <a16:colId xmlns:a16="http://schemas.microsoft.com/office/drawing/2014/main" val="1903873913"/>
                    </a:ext>
                  </a:extLst>
                </a:gridCol>
                <a:gridCol w="661696">
                  <a:extLst>
                    <a:ext uri="{9D8B030D-6E8A-4147-A177-3AD203B41FA5}">
                      <a16:colId xmlns:a16="http://schemas.microsoft.com/office/drawing/2014/main" val="1704750337"/>
                    </a:ext>
                  </a:extLst>
                </a:gridCol>
                <a:gridCol w="662523">
                  <a:extLst>
                    <a:ext uri="{9D8B030D-6E8A-4147-A177-3AD203B41FA5}">
                      <a16:colId xmlns:a16="http://schemas.microsoft.com/office/drawing/2014/main" val="867428801"/>
                    </a:ext>
                  </a:extLst>
                </a:gridCol>
                <a:gridCol w="762478">
                  <a:extLst>
                    <a:ext uri="{9D8B030D-6E8A-4147-A177-3AD203B41FA5}">
                      <a16:colId xmlns:a16="http://schemas.microsoft.com/office/drawing/2014/main" val="1039940451"/>
                    </a:ext>
                  </a:extLst>
                </a:gridCol>
                <a:gridCol w="863261">
                  <a:extLst>
                    <a:ext uri="{9D8B030D-6E8A-4147-A177-3AD203B41FA5}">
                      <a16:colId xmlns:a16="http://schemas.microsoft.com/office/drawing/2014/main" val="3465412612"/>
                    </a:ext>
                  </a:extLst>
                </a:gridCol>
                <a:gridCol w="764957">
                  <a:extLst>
                    <a:ext uri="{9D8B030D-6E8A-4147-A177-3AD203B41FA5}">
                      <a16:colId xmlns:a16="http://schemas.microsoft.com/office/drawing/2014/main" val="843016075"/>
                    </a:ext>
                  </a:extLst>
                </a:gridCol>
                <a:gridCol w="864914">
                  <a:extLst>
                    <a:ext uri="{9D8B030D-6E8A-4147-A177-3AD203B41FA5}">
                      <a16:colId xmlns:a16="http://schemas.microsoft.com/office/drawing/2014/main" val="133054445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Stage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Dimension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20477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CPU code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Run Time (CPU)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25us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195sus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1694us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16013us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68142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Module1 Baseline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Pipeline Off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Vitis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EMU-HW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(Kernel)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75us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434us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3110us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23477us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80163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Module2 Pipeline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Vitis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EMU-HW (kernel)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53us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241us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1436us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9826us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77119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Module2 Pipeline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Adder Tree=8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II=2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Vitis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EMU-HW (kernel)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60us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226us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1010us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5212us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30204us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09336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Module2 Pipeline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Adder Tree=16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II=1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kern="100" dirty="0" err="1">
                          <a:solidFill>
                            <a:schemeClr val="tx1"/>
                          </a:solidFill>
                          <a:effectLst/>
                        </a:rPr>
                        <a:t>Vitis</a:t>
                      </a: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</a:rPr>
                        <a:t> EMU-HW (kernel)</a:t>
                      </a:r>
                      <a:endParaRPr lang="zh-TW" alt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67us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245us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1059us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4809us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211954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305C0F2-A5C4-4AC6-9965-B3E6522F675D}"/>
              </a:ext>
            </a:extLst>
          </p:cNvPr>
          <p:cNvCxnSpPr>
            <a:cxnSpLocks/>
          </p:cNvCxnSpPr>
          <p:nvPr/>
        </p:nvCxnSpPr>
        <p:spPr>
          <a:xfrm>
            <a:off x="8153400" y="2324100"/>
            <a:ext cx="0" cy="431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E2FFD1F-CEFB-4757-9186-4C4A4041C3A8}"/>
              </a:ext>
            </a:extLst>
          </p:cNvPr>
          <p:cNvCxnSpPr>
            <a:cxnSpLocks/>
          </p:cNvCxnSpPr>
          <p:nvPr/>
        </p:nvCxnSpPr>
        <p:spPr>
          <a:xfrm>
            <a:off x="8153400" y="2860040"/>
            <a:ext cx="0" cy="924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6918C6-B11A-4A37-8C60-469D2DCC6446}"/>
              </a:ext>
            </a:extLst>
          </p:cNvPr>
          <p:cNvSpPr txBox="1"/>
          <p:nvPr/>
        </p:nvSpPr>
        <p:spPr>
          <a:xfrm>
            <a:off x="8201662" y="2386111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-58%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5D3CD8-DEFF-44D3-9602-5BB5696851C3}"/>
              </a:ext>
            </a:extLst>
          </p:cNvPr>
          <p:cNvSpPr txBox="1"/>
          <p:nvPr/>
        </p:nvSpPr>
        <p:spPr>
          <a:xfrm>
            <a:off x="8201662" y="3168431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-51%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860B2A5E-9DBC-4CD5-B9A6-F4F2E7A1E61B}"/>
              </a:ext>
            </a:extLst>
          </p:cNvPr>
          <p:cNvSpPr/>
          <p:nvPr/>
        </p:nvSpPr>
        <p:spPr>
          <a:xfrm>
            <a:off x="3441700" y="2552700"/>
            <a:ext cx="596900" cy="406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19FF32C-A555-4989-B6D6-E2DFBE5CCFD9}"/>
              </a:ext>
            </a:extLst>
          </p:cNvPr>
          <p:cNvSpPr/>
          <p:nvPr/>
        </p:nvSpPr>
        <p:spPr>
          <a:xfrm>
            <a:off x="3441700" y="3022600"/>
            <a:ext cx="596900" cy="406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DAA8E4B-F851-4465-B208-B8F61926B60C}"/>
              </a:ext>
            </a:extLst>
          </p:cNvPr>
          <p:cNvSpPr/>
          <p:nvPr/>
        </p:nvSpPr>
        <p:spPr>
          <a:xfrm>
            <a:off x="3441700" y="3567212"/>
            <a:ext cx="596900" cy="406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498E83A-9D60-4607-896B-D9646DDDE261}"/>
              </a:ext>
            </a:extLst>
          </p:cNvPr>
          <p:cNvSpPr/>
          <p:nvPr/>
        </p:nvSpPr>
        <p:spPr>
          <a:xfrm>
            <a:off x="5626100" y="2552700"/>
            <a:ext cx="596900" cy="406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96B34132-5003-40A5-A860-DA109631D235}"/>
              </a:ext>
            </a:extLst>
          </p:cNvPr>
          <p:cNvSpPr/>
          <p:nvPr/>
        </p:nvSpPr>
        <p:spPr>
          <a:xfrm>
            <a:off x="5626100" y="3022600"/>
            <a:ext cx="596900" cy="406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7DC404BD-1883-4CD0-9366-2CFD340FAE44}"/>
              </a:ext>
            </a:extLst>
          </p:cNvPr>
          <p:cNvSpPr/>
          <p:nvPr/>
        </p:nvSpPr>
        <p:spPr>
          <a:xfrm>
            <a:off x="5626100" y="3567212"/>
            <a:ext cx="596900" cy="406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7FBA44-9062-7BBD-A9A7-982AA1E4480D}"/>
                  </a:ext>
                </a:extLst>
              </p14:cNvPr>
              <p14:cNvContentPartPr/>
              <p14:nvPr/>
            </p14:nvContentPartPr>
            <p14:xfrm>
              <a:off x="851040" y="2548440"/>
              <a:ext cx="6430680" cy="177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7FBA44-9062-7BBD-A9A7-982AA1E448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080" y="2526480"/>
                <a:ext cx="6468480" cy="18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713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Datatype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FEED54-BBF6-4374-BE8A-C9B955D7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5041900"/>
            <a:ext cx="8382000" cy="1435104"/>
          </a:xfrm>
        </p:spPr>
        <p:txBody>
          <a:bodyPr/>
          <a:lstStyle/>
          <a:p>
            <a:r>
              <a:rPr lang="en-US" altLang="zh-TW" dirty="0"/>
              <a:t>Host program can tolerance some error</a:t>
            </a:r>
          </a:p>
          <a:p>
            <a:r>
              <a:rPr lang="en-US" altLang="zh-TW" dirty="0"/>
              <a:t>Convert the double variable to the float variable </a:t>
            </a:r>
          </a:p>
          <a:p>
            <a:pPr lvl="1"/>
            <a:r>
              <a:rPr lang="en-US" altLang="zh-TW" dirty="0"/>
              <a:t>Reduce the precision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0CD5C10-CAAC-443D-B861-85F5BFC01DAA}"/>
              </a:ext>
            </a:extLst>
          </p:cNvPr>
          <p:cNvGrpSpPr/>
          <p:nvPr/>
        </p:nvGrpSpPr>
        <p:grpSpPr>
          <a:xfrm>
            <a:off x="1892300" y="1732088"/>
            <a:ext cx="5257802" cy="3101724"/>
            <a:chOff x="609600" y="1732088"/>
            <a:chExt cx="5257802" cy="310172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1F2608D-3766-4139-80BE-738D13820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1732088"/>
              <a:ext cx="5257802" cy="3101724"/>
            </a:xfrm>
            <a:prstGeom prst="rect">
              <a:avLst/>
            </a:prstGeom>
          </p:spPr>
        </p:pic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01CC57F5-CA93-4BF8-BBD1-AE0710B3D0D1}"/>
                </a:ext>
              </a:extLst>
            </p:cNvPr>
            <p:cNvSpPr/>
            <p:nvPr/>
          </p:nvSpPr>
          <p:spPr>
            <a:xfrm>
              <a:off x="774700" y="3429000"/>
              <a:ext cx="1066800" cy="2667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6E0FF869-B19F-48FE-83CE-A004053E8C0C}"/>
                </a:ext>
              </a:extLst>
            </p:cNvPr>
            <p:cNvCxnSpPr>
              <a:cxnSpLocks/>
            </p:cNvCxnSpPr>
            <p:nvPr/>
          </p:nvCxnSpPr>
          <p:spPr>
            <a:xfrm>
              <a:off x="1866900" y="3530600"/>
              <a:ext cx="18415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2522604-CDB2-4309-AB0F-6DE8365CE227}"/>
                </a:ext>
              </a:extLst>
            </p:cNvPr>
            <p:cNvSpPr txBox="1"/>
            <p:nvPr/>
          </p:nvSpPr>
          <p:spPr>
            <a:xfrm>
              <a:off x="3708400" y="3387923"/>
              <a:ext cx="1536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Error Tolerance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D6391F-0F1F-D15A-ADE3-6FDDEF6B3AF8}"/>
                  </a:ext>
                </a:extLst>
              </p14:cNvPr>
              <p14:cNvContentPartPr/>
              <p14:nvPr/>
            </p14:nvContentPartPr>
            <p14:xfrm>
              <a:off x="2561760" y="2197080"/>
              <a:ext cx="5007960" cy="148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D6391F-0F1F-D15A-ADE3-6FDDEF6B3A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5560" y="2180880"/>
                <a:ext cx="5040360" cy="15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313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FDCEAF-1265-4CA9-AABB-1BCFA6721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76727"/>
              </p:ext>
            </p:extLst>
          </p:nvPr>
        </p:nvGraphicFramePr>
        <p:xfrm>
          <a:off x="139700" y="4047490"/>
          <a:ext cx="5156202" cy="1885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367">
                  <a:extLst>
                    <a:ext uri="{9D8B030D-6E8A-4147-A177-3AD203B41FA5}">
                      <a16:colId xmlns:a16="http://schemas.microsoft.com/office/drawing/2014/main" val="1824353716"/>
                    </a:ext>
                  </a:extLst>
                </a:gridCol>
                <a:gridCol w="859367">
                  <a:extLst>
                    <a:ext uri="{9D8B030D-6E8A-4147-A177-3AD203B41FA5}">
                      <a16:colId xmlns:a16="http://schemas.microsoft.com/office/drawing/2014/main" val="273219854"/>
                    </a:ext>
                  </a:extLst>
                </a:gridCol>
                <a:gridCol w="859367">
                  <a:extLst>
                    <a:ext uri="{9D8B030D-6E8A-4147-A177-3AD203B41FA5}">
                      <a16:colId xmlns:a16="http://schemas.microsoft.com/office/drawing/2014/main" val="2333697549"/>
                    </a:ext>
                  </a:extLst>
                </a:gridCol>
                <a:gridCol w="859367">
                  <a:extLst>
                    <a:ext uri="{9D8B030D-6E8A-4147-A177-3AD203B41FA5}">
                      <a16:colId xmlns:a16="http://schemas.microsoft.com/office/drawing/2014/main" val="3882888444"/>
                    </a:ext>
                  </a:extLst>
                </a:gridCol>
                <a:gridCol w="859367">
                  <a:extLst>
                    <a:ext uri="{9D8B030D-6E8A-4147-A177-3AD203B41FA5}">
                      <a16:colId xmlns:a16="http://schemas.microsoft.com/office/drawing/2014/main" val="2918700436"/>
                    </a:ext>
                  </a:extLst>
                </a:gridCol>
                <a:gridCol w="859367">
                  <a:extLst>
                    <a:ext uri="{9D8B030D-6E8A-4147-A177-3AD203B41FA5}">
                      <a16:colId xmlns:a16="http://schemas.microsoft.com/office/drawing/2014/main" val="26091989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BRAM_18K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DSP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FF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LUT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URAM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036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DSP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73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Expression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298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5653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FIFO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69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Instance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2784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3406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068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Memory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3118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Multiplexer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1663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2596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Register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996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7239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3780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5367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3203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E5A5002-3E8C-4131-A4EF-84AF7F1D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01245"/>
              </p:ext>
            </p:extLst>
          </p:nvPr>
        </p:nvGraphicFramePr>
        <p:xfrm>
          <a:off x="139700" y="1661160"/>
          <a:ext cx="5162400" cy="1885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0400">
                  <a:extLst>
                    <a:ext uri="{9D8B030D-6E8A-4147-A177-3AD203B41FA5}">
                      <a16:colId xmlns:a16="http://schemas.microsoft.com/office/drawing/2014/main" val="3455812046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4063602423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1331407008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231512621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55223899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123995242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BRAM_18K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DSP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FF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LUT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URAM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3864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DSP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682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Expression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298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84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FIFO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614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Instance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4041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4824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872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Memory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30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Multiplexer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1982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376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Register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1183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5924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5224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7104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072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BBFA298-8A02-491A-9801-DF75EC2FA0A6}"/>
              </a:ext>
            </a:extLst>
          </p:cNvPr>
          <p:cNvSpPr txBox="1"/>
          <p:nvPr/>
        </p:nvSpPr>
        <p:spPr>
          <a:xfrm>
            <a:off x="139700" y="1349177"/>
            <a:ext cx="82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Double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4ABEDE-05C1-474A-BC55-7A822ACE307D}"/>
              </a:ext>
            </a:extLst>
          </p:cNvPr>
          <p:cNvSpPr txBox="1"/>
          <p:nvPr/>
        </p:nvSpPr>
        <p:spPr>
          <a:xfrm>
            <a:off x="139700" y="3739713"/>
            <a:ext cx="62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Float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A2E5BE4-6E86-41F6-A9DD-3E6D3CA1A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98100"/>
              </p:ext>
            </p:extLst>
          </p:nvPr>
        </p:nvGraphicFramePr>
        <p:xfrm>
          <a:off x="5511802" y="2037080"/>
          <a:ext cx="3453306" cy="127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611208152"/>
                    </a:ext>
                  </a:extLst>
                </a:gridCol>
                <a:gridCol w="564649">
                  <a:extLst>
                    <a:ext uri="{9D8B030D-6E8A-4147-A177-3AD203B41FA5}">
                      <a16:colId xmlns:a16="http://schemas.microsoft.com/office/drawing/2014/main" val="4069873623"/>
                    </a:ext>
                  </a:extLst>
                </a:gridCol>
                <a:gridCol w="565355">
                  <a:extLst>
                    <a:ext uri="{9D8B030D-6E8A-4147-A177-3AD203B41FA5}">
                      <a16:colId xmlns:a16="http://schemas.microsoft.com/office/drawing/2014/main" val="349510288"/>
                    </a:ext>
                  </a:extLst>
                </a:gridCol>
                <a:gridCol w="650650">
                  <a:extLst>
                    <a:ext uri="{9D8B030D-6E8A-4147-A177-3AD203B41FA5}">
                      <a16:colId xmlns:a16="http://schemas.microsoft.com/office/drawing/2014/main" val="2999684831"/>
                    </a:ext>
                  </a:extLst>
                </a:gridCol>
                <a:gridCol w="736652">
                  <a:extLst>
                    <a:ext uri="{9D8B030D-6E8A-4147-A177-3AD203B41FA5}">
                      <a16:colId xmlns:a16="http://schemas.microsoft.com/office/drawing/2014/main" val="281858434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Dimension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62871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Pipeline Off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75us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434us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3110us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23477us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75851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Pipeline On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II=7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53us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241us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1436us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9826us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0778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70B5F7A-0423-4444-9611-D7EB7C060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21513"/>
              </p:ext>
            </p:extLst>
          </p:nvPr>
        </p:nvGraphicFramePr>
        <p:xfrm>
          <a:off x="5511802" y="4408805"/>
          <a:ext cx="3453306" cy="127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611208152"/>
                    </a:ext>
                  </a:extLst>
                </a:gridCol>
                <a:gridCol w="564649">
                  <a:extLst>
                    <a:ext uri="{9D8B030D-6E8A-4147-A177-3AD203B41FA5}">
                      <a16:colId xmlns:a16="http://schemas.microsoft.com/office/drawing/2014/main" val="4069873623"/>
                    </a:ext>
                  </a:extLst>
                </a:gridCol>
                <a:gridCol w="565355">
                  <a:extLst>
                    <a:ext uri="{9D8B030D-6E8A-4147-A177-3AD203B41FA5}">
                      <a16:colId xmlns:a16="http://schemas.microsoft.com/office/drawing/2014/main" val="349510288"/>
                    </a:ext>
                  </a:extLst>
                </a:gridCol>
                <a:gridCol w="650650">
                  <a:extLst>
                    <a:ext uri="{9D8B030D-6E8A-4147-A177-3AD203B41FA5}">
                      <a16:colId xmlns:a16="http://schemas.microsoft.com/office/drawing/2014/main" val="2999684831"/>
                    </a:ext>
                  </a:extLst>
                </a:gridCol>
                <a:gridCol w="736652">
                  <a:extLst>
                    <a:ext uri="{9D8B030D-6E8A-4147-A177-3AD203B41FA5}">
                      <a16:colId xmlns:a16="http://schemas.microsoft.com/office/drawing/2014/main" val="281858434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Dimension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62871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Pipeline Off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60us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285ns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2094us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15899us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75851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Pipeline On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II=7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43us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198us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1275us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9113us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0778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297D25-7A26-C90D-0373-C4E7C16966FF}"/>
                  </a:ext>
                </a:extLst>
              </p14:cNvPr>
              <p14:cNvContentPartPr/>
              <p14:nvPr/>
            </p14:nvContentPartPr>
            <p14:xfrm>
              <a:off x="1303920" y="4361400"/>
              <a:ext cx="5583960" cy="951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297D25-7A26-C90D-0373-C4E7C16966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1960" y="4339440"/>
                <a:ext cx="5627160" cy="9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36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Unroll --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FEED54-BBF6-4374-BE8A-C9B955D7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76404"/>
            <a:ext cx="5267325" cy="608113"/>
          </a:xfrm>
        </p:spPr>
        <p:txBody>
          <a:bodyPr/>
          <a:lstStyle/>
          <a:p>
            <a:r>
              <a:rPr lang="en-US" altLang="zh-TW" dirty="0"/>
              <a:t>Splits the matrix L to multiple tiles</a:t>
            </a: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12BD864-4AEC-4A4F-AAB1-98FD38557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25302"/>
              </p:ext>
            </p:extLst>
          </p:nvPr>
        </p:nvGraphicFramePr>
        <p:xfrm>
          <a:off x="1523325" y="2438404"/>
          <a:ext cx="3744000" cy="37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02735297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826297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557785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7892957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0498627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30983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313017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8223385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0946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242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053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01504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714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9006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2007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635132"/>
                  </a:ext>
                </a:extLst>
              </a:tr>
            </a:tbl>
          </a:graphicData>
        </a:graphic>
      </p:graphicFrame>
      <p:grpSp>
        <p:nvGrpSpPr>
          <p:cNvPr id="9" name="群組 8">
            <a:extLst>
              <a:ext uri="{FF2B5EF4-FFF2-40B4-BE49-F238E27FC236}">
                <a16:creationId xmlns:a16="http://schemas.microsoft.com/office/drawing/2014/main" id="{ADCA2F2A-69DC-4D99-B227-7C3DAC74E0AC}"/>
              </a:ext>
            </a:extLst>
          </p:cNvPr>
          <p:cNvGrpSpPr/>
          <p:nvPr/>
        </p:nvGrpSpPr>
        <p:grpSpPr>
          <a:xfrm>
            <a:off x="200389" y="2785003"/>
            <a:ext cx="1133813" cy="307777"/>
            <a:chOff x="313987" y="2631924"/>
            <a:chExt cx="1133813" cy="307777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BAD382F-8733-428E-BF50-9026F9B25982}"/>
                </a:ext>
              </a:extLst>
            </p:cNvPr>
            <p:cNvSpPr txBox="1"/>
            <p:nvPr/>
          </p:nvSpPr>
          <p:spPr>
            <a:xfrm>
              <a:off x="313987" y="2631924"/>
              <a:ext cx="64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Tile 0</a:t>
              </a:r>
              <a:endParaRPr lang="zh-TW" altLang="en-US" dirty="0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45BF8C9B-CC15-4835-9D3A-38E68C62F46A}"/>
                </a:ext>
              </a:extLst>
            </p:cNvPr>
            <p:cNvCxnSpPr>
              <a:cxnSpLocks/>
            </p:cNvCxnSpPr>
            <p:nvPr/>
          </p:nvCxnSpPr>
          <p:spPr>
            <a:xfrm>
              <a:off x="961687" y="2785813"/>
              <a:ext cx="486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79D37A8-A837-4AB9-8BC1-5EF9ECD770A1}"/>
              </a:ext>
            </a:extLst>
          </p:cNvPr>
          <p:cNvGrpSpPr/>
          <p:nvPr/>
        </p:nvGrpSpPr>
        <p:grpSpPr>
          <a:xfrm>
            <a:off x="200389" y="3692092"/>
            <a:ext cx="1133813" cy="307777"/>
            <a:chOff x="313987" y="2631924"/>
            <a:chExt cx="1133813" cy="307777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6C57ECA-20FA-4619-8F21-66E95C339C8A}"/>
                </a:ext>
              </a:extLst>
            </p:cNvPr>
            <p:cNvSpPr txBox="1"/>
            <p:nvPr/>
          </p:nvSpPr>
          <p:spPr>
            <a:xfrm>
              <a:off x="313987" y="2631924"/>
              <a:ext cx="64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Tile 1</a:t>
              </a:r>
              <a:endParaRPr lang="zh-TW" altLang="en-US" dirty="0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7C46108E-937E-4D64-BC86-27C497F51DA2}"/>
                </a:ext>
              </a:extLst>
            </p:cNvPr>
            <p:cNvCxnSpPr>
              <a:cxnSpLocks/>
            </p:cNvCxnSpPr>
            <p:nvPr/>
          </p:nvCxnSpPr>
          <p:spPr>
            <a:xfrm>
              <a:off x="961687" y="2785813"/>
              <a:ext cx="486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166F905-15C7-4C6A-9A1B-5CA3AF3E24A2}"/>
              </a:ext>
            </a:extLst>
          </p:cNvPr>
          <p:cNvGrpSpPr/>
          <p:nvPr/>
        </p:nvGrpSpPr>
        <p:grpSpPr>
          <a:xfrm>
            <a:off x="200389" y="4632109"/>
            <a:ext cx="1133813" cy="307777"/>
            <a:chOff x="313987" y="2631924"/>
            <a:chExt cx="1133813" cy="307777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84118EC-94BA-4670-9EEB-404A9C4DEE4E}"/>
                </a:ext>
              </a:extLst>
            </p:cNvPr>
            <p:cNvSpPr txBox="1"/>
            <p:nvPr/>
          </p:nvSpPr>
          <p:spPr>
            <a:xfrm>
              <a:off x="313987" y="2631924"/>
              <a:ext cx="64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Tile 2</a:t>
              </a:r>
              <a:endParaRPr lang="zh-TW" altLang="en-US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82E84F63-0CF3-4A47-80E1-61B745823B84}"/>
                </a:ext>
              </a:extLst>
            </p:cNvPr>
            <p:cNvCxnSpPr>
              <a:cxnSpLocks/>
            </p:cNvCxnSpPr>
            <p:nvPr/>
          </p:nvCxnSpPr>
          <p:spPr>
            <a:xfrm>
              <a:off x="961687" y="2785813"/>
              <a:ext cx="486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CED8FEB-79B7-4268-879D-FF55AD2FD953}"/>
              </a:ext>
            </a:extLst>
          </p:cNvPr>
          <p:cNvGrpSpPr/>
          <p:nvPr/>
        </p:nvGrpSpPr>
        <p:grpSpPr>
          <a:xfrm>
            <a:off x="200389" y="5526715"/>
            <a:ext cx="1133813" cy="307777"/>
            <a:chOff x="313987" y="2631924"/>
            <a:chExt cx="1133813" cy="307777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FF4D0E6-D2B2-4786-A5D4-C6EEDA6A8E22}"/>
                </a:ext>
              </a:extLst>
            </p:cNvPr>
            <p:cNvSpPr txBox="1"/>
            <p:nvPr/>
          </p:nvSpPr>
          <p:spPr>
            <a:xfrm>
              <a:off x="313987" y="2631924"/>
              <a:ext cx="64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Tile 3</a:t>
              </a:r>
              <a:endParaRPr lang="zh-TW" altLang="en-US" dirty="0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0ACC559-F706-4529-ACD0-7524BCE1014A}"/>
                </a:ext>
              </a:extLst>
            </p:cNvPr>
            <p:cNvCxnSpPr>
              <a:cxnSpLocks/>
            </p:cNvCxnSpPr>
            <p:nvPr/>
          </p:nvCxnSpPr>
          <p:spPr>
            <a:xfrm>
              <a:off x="961687" y="2785813"/>
              <a:ext cx="486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9FFCDB46-EBDA-4973-993E-A2F379CFDDDC}"/>
              </a:ext>
            </a:extLst>
          </p:cNvPr>
          <p:cNvGrpSpPr/>
          <p:nvPr/>
        </p:nvGrpSpPr>
        <p:grpSpPr>
          <a:xfrm>
            <a:off x="5547131" y="3467729"/>
            <a:ext cx="3429808" cy="1341622"/>
            <a:chOff x="5547131" y="2504358"/>
            <a:chExt cx="3429808" cy="1341622"/>
          </a:xfrm>
        </p:grpSpPr>
        <p:pic>
          <p:nvPicPr>
            <p:cNvPr id="19" name="圖片 18" descr="description.png">
              <a:extLst>
                <a:ext uri="{FF2B5EF4-FFF2-40B4-BE49-F238E27FC236}">
                  <a16:creationId xmlns:a16="http://schemas.microsoft.com/office/drawing/2014/main" id="{B8D333D9-C85C-4E09-9719-D1A0B5FAE8D4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0" t="66456" r="55091" b="1979"/>
            <a:stretch/>
          </p:blipFill>
          <p:spPr bwMode="auto">
            <a:xfrm>
              <a:off x="5547131" y="2504358"/>
              <a:ext cx="3429808" cy="134162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43297E5A-4AB7-4D30-A8D4-712D9F0E163F}"/>
                </a:ext>
              </a:extLst>
            </p:cNvPr>
            <p:cNvGrpSpPr/>
            <p:nvPr/>
          </p:nvGrpSpPr>
          <p:grpSpPr>
            <a:xfrm>
              <a:off x="7039116" y="2576858"/>
              <a:ext cx="280084" cy="813604"/>
              <a:chOff x="1817370" y="1843701"/>
              <a:chExt cx="318954" cy="926516"/>
            </a:xfrm>
          </p:grpSpPr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A2E61D4D-0137-495F-AAD9-C2CAF050F967}"/>
                  </a:ext>
                </a:extLst>
              </p:cNvPr>
              <p:cNvSpPr/>
              <p:nvPr/>
            </p:nvSpPr>
            <p:spPr>
              <a:xfrm>
                <a:off x="1817370" y="1843701"/>
                <a:ext cx="296094" cy="26895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4924060B-191A-4C37-8787-9A4021D5E0B1}"/>
                  </a:ext>
                </a:extLst>
              </p:cNvPr>
              <p:cNvSpPr/>
              <p:nvPr/>
            </p:nvSpPr>
            <p:spPr>
              <a:xfrm>
                <a:off x="1840230" y="2501266"/>
                <a:ext cx="296094" cy="26895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28CDE48-27BF-4275-A7E4-BF57844283E6}"/>
              </a:ext>
            </a:extLst>
          </p:cNvPr>
          <p:cNvCxnSpPr/>
          <p:nvPr/>
        </p:nvCxnSpPr>
        <p:spPr>
          <a:xfrm>
            <a:off x="6953250" y="4824450"/>
            <a:ext cx="0" cy="398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版面配置區 2">
            <a:extLst>
              <a:ext uri="{FF2B5EF4-FFF2-40B4-BE49-F238E27FC236}">
                <a16:creationId xmlns:a16="http://schemas.microsoft.com/office/drawing/2014/main" id="{81635FB7-053B-4C08-B164-41AF52223E49}"/>
              </a:ext>
            </a:extLst>
          </p:cNvPr>
          <p:cNvSpPr txBox="1">
            <a:spLocks/>
          </p:cNvSpPr>
          <p:nvPr/>
        </p:nvSpPr>
        <p:spPr>
          <a:xfrm>
            <a:off x="5413865" y="5181596"/>
            <a:ext cx="3810669" cy="60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r>
              <a:rPr lang="en-US" altLang="zh-TW" sz="2000" dirty="0"/>
              <a:t>The entries of the same col have no dependencies</a:t>
            </a:r>
            <a:endParaRPr lang="zh-TW" altLang="en-US" sz="2000" dirty="0"/>
          </a:p>
        </p:txBody>
      </p:sp>
      <p:sp>
        <p:nvSpPr>
          <p:cNvPr id="44" name="文字版面配置區 2">
            <a:extLst>
              <a:ext uri="{FF2B5EF4-FFF2-40B4-BE49-F238E27FC236}">
                <a16:creationId xmlns:a16="http://schemas.microsoft.com/office/drawing/2014/main" id="{29EF66D9-9E21-4E1C-866D-33D537269D10}"/>
              </a:ext>
            </a:extLst>
          </p:cNvPr>
          <p:cNvSpPr txBox="1">
            <a:spLocks/>
          </p:cNvSpPr>
          <p:nvPr/>
        </p:nvSpPr>
        <p:spPr>
          <a:xfrm>
            <a:off x="5333331" y="5376546"/>
            <a:ext cx="3810669" cy="60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None/>
            </a:pPr>
            <a:endParaRPr lang="zh-TW" altLang="en-US" sz="2000" dirty="0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4E7EC706-0AE1-4680-AB9A-98032DC331A6}"/>
              </a:ext>
            </a:extLst>
          </p:cNvPr>
          <p:cNvSpPr/>
          <p:nvPr/>
        </p:nvSpPr>
        <p:spPr>
          <a:xfrm>
            <a:off x="1447800" y="4261249"/>
            <a:ext cx="3913503" cy="11538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4DE067A-B289-403F-B636-B4D869C7440A}"/>
              </a:ext>
            </a:extLst>
          </p:cNvPr>
          <p:cNvSpPr txBox="1"/>
          <p:nvPr/>
        </p:nvSpPr>
        <p:spPr>
          <a:xfrm>
            <a:off x="3448609" y="3921375"/>
            <a:ext cx="264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Executed Simultaneously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3B5D7B0-2722-46A6-B813-08F654C2BAEB}"/>
              </a:ext>
            </a:extLst>
          </p:cNvPr>
          <p:cNvSpPr txBox="1"/>
          <p:nvPr/>
        </p:nvSpPr>
        <p:spPr>
          <a:xfrm>
            <a:off x="468699" y="2341792"/>
            <a:ext cx="880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Matrix L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893097A-BF58-4FD6-9184-5ADA48580CB7}"/>
              </a:ext>
            </a:extLst>
          </p:cNvPr>
          <p:cNvSpPr txBox="1"/>
          <p:nvPr/>
        </p:nvSpPr>
        <p:spPr>
          <a:xfrm>
            <a:off x="2964065" y="6271532"/>
            <a:ext cx="880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NCU=2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9711C3F-E52E-46FA-A33B-BBBD36AEB888}"/>
              </a:ext>
            </a:extLst>
          </p:cNvPr>
          <p:cNvCxnSpPr>
            <a:cxnSpLocks/>
          </p:cNvCxnSpPr>
          <p:nvPr/>
        </p:nvCxnSpPr>
        <p:spPr>
          <a:xfrm>
            <a:off x="1725930" y="2649569"/>
            <a:ext cx="0" cy="3335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89BF9FEF-FD5A-4002-96D4-D841F3418ACB}"/>
              </a:ext>
            </a:extLst>
          </p:cNvPr>
          <p:cNvCxnSpPr>
            <a:cxnSpLocks/>
          </p:cNvCxnSpPr>
          <p:nvPr/>
        </p:nvCxnSpPr>
        <p:spPr>
          <a:xfrm>
            <a:off x="2194560" y="3142127"/>
            <a:ext cx="0" cy="2842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CE61C21B-61E1-49EB-A96F-C29701A95ED9}"/>
              </a:ext>
            </a:extLst>
          </p:cNvPr>
          <p:cNvCxnSpPr>
            <a:cxnSpLocks/>
          </p:cNvCxnSpPr>
          <p:nvPr/>
        </p:nvCxnSpPr>
        <p:spPr>
          <a:xfrm>
            <a:off x="2674620" y="3692092"/>
            <a:ext cx="0" cy="2292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95BC8E0E-581B-4F76-983D-F24014EC23CD}"/>
              </a:ext>
            </a:extLst>
          </p:cNvPr>
          <p:cNvCxnSpPr>
            <a:cxnSpLocks/>
          </p:cNvCxnSpPr>
          <p:nvPr/>
        </p:nvCxnSpPr>
        <p:spPr>
          <a:xfrm>
            <a:off x="3143250" y="3999869"/>
            <a:ext cx="0" cy="1984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2F590C9-A1F4-4EB0-BC23-BB603636A692}"/>
              </a:ext>
            </a:extLst>
          </p:cNvPr>
          <p:cNvCxnSpPr>
            <a:cxnSpLocks/>
          </p:cNvCxnSpPr>
          <p:nvPr/>
        </p:nvCxnSpPr>
        <p:spPr>
          <a:xfrm>
            <a:off x="3611880" y="4526280"/>
            <a:ext cx="0" cy="1458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DDCCF499-99D6-427D-BD0F-7A7459958391}"/>
              </a:ext>
            </a:extLst>
          </p:cNvPr>
          <p:cNvCxnSpPr>
            <a:cxnSpLocks/>
          </p:cNvCxnSpPr>
          <p:nvPr/>
        </p:nvCxnSpPr>
        <p:spPr>
          <a:xfrm>
            <a:off x="4069080" y="4939886"/>
            <a:ext cx="0" cy="1044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19896CA9-5554-4E05-9812-60B47A46FDA3}"/>
              </a:ext>
            </a:extLst>
          </p:cNvPr>
          <p:cNvCxnSpPr>
            <a:cxnSpLocks/>
          </p:cNvCxnSpPr>
          <p:nvPr/>
        </p:nvCxnSpPr>
        <p:spPr>
          <a:xfrm>
            <a:off x="4572000" y="5415131"/>
            <a:ext cx="0" cy="5695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896EECB3-C2D6-46DC-B30A-6D0286778CFB}"/>
              </a:ext>
            </a:extLst>
          </p:cNvPr>
          <p:cNvCxnSpPr>
            <a:cxnSpLocks/>
          </p:cNvCxnSpPr>
          <p:nvPr/>
        </p:nvCxnSpPr>
        <p:spPr>
          <a:xfrm>
            <a:off x="5029200" y="5789709"/>
            <a:ext cx="0" cy="194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9AC97C-9574-C646-242F-A1699A05968E}"/>
                  </a:ext>
                </a:extLst>
              </p14:cNvPr>
              <p14:cNvContentPartPr/>
              <p14:nvPr/>
            </p14:nvContentPartPr>
            <p14:xfrm>
              <a:off x="1494360" y="2171880"/>
              <a:ext cx="4889520" cy="2895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9AC97C-9574-C646-242F-A1699A059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2400" y="2155680"/>
                <a:ext cx="4927320" cy="29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45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Unroll -- 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04ACE1-7DCF-4F55-89C7-C68B06D3A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4" y="1657350"/>
            <a:ext cx="5205093" cy="45910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B5105D2-72CA-469F-95CF-0E3C0E76114F}"/>
              </a:ext>
            </a:extLst>
          </p:cNvPr>
          <p:cNvSpPr/>
          <p:nvPr/>
        </p:nvSpPr>
        <p:spPr>
          <a:xfrm>
            <a:off x="2968375" y="3327228"/>
            <a:ext cx="1325742" cy="3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Read Data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47743B-4A30-4052-8A16-35F03DF3D694}"/>
              </a:ext>
            </a:extLst>
          </p:cNvPr>
          <p:cNvSpPr/>
          <p:nvPr/>
        </p:nvSpPr>
        <p:spPr>
          <a:xfrm>
            <a:off x="1208935" y="5702092"/>
            <a:ext cx="1313532" cy="3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Write Data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6446B5-A167-49F1-B995-918E067698F3}"/>
              </a:ext>
            </a:extLst>
          </p:cNvPr>
          <p:cNvSpPr/>
          <p:nvPr/>
        </p:nvSpPr>
        <p:spPr>
          <a:xfrm>
            <a:off x="3844675" y="4308303"/>
            <a:ext cx="1325742" cy="3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Cholesky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BF060D9-6B53-4C84-8BE4-3C93B681A90B}"/>
              </a:ext>
            </a:extLst>
          </p:cNvPr>
          <p:cNvSpPr/>
          <p:nvPr/>
        </p:nvSpPr>
        <p:spPr>
          <a:xfrm>
            <a:off x="558550" y="2457450"/>
            <a:ext cx="4833617" cy="3939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DA3BB87-3367-46EB-8A4A-AAB63ADFC99D}"/>
              </a:ext>
            </a:extLst>
          </p:cNvPr>
          <p:cNvSpPr txBox="1"/>
          <p:nvPr/>
        </p:nvSpPr>
        <p:spPr>
          <a:xfrm>
            <a:off x="3952874" y="2137090"/>
            <a:ext cx="155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Array Partition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A358F55-15FE-4D91-A6C7-CFDD91DC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50284"/>
              </p:ext>
            </p:extLst>
          </p:nvPr>
        </p:nvGraphicFramePr>
        <p:xfrm>
          <a:off x="5630384" y="2276475"/>
          <a:ext cx="33528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02735297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6826297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557785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7892957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10498627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4309837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63130178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8223385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09463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2427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053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01504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714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9006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2007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81886" marR="81886" marT="40943" marB="409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635132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C4FF8F0B-9FF6-43DF-AE60-541E8CA30D67}"/>
              </a:ext>
            </a:extLst>
          </p:cNvPr>
          <p:cNvSpPr txBox="1"/>
          <p:nvPr/>
        </p:nvSpPr>
        <p:spPr>
          <a:xfrm>
            <a:off x="5516084" y="1949648"/>
            <a:ext cx="229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Matrix A Cyclic Partition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96A1A0-0A21-72C5-1372-75481AC60EE2}"/>
                  </a:ext>
                </a:extLst>
              </p14:cNvPr>
              <p14:cNvContentPartPr/>
              <p14:nvPr/>
            </p14:nvContentPartPr>
            <p14:xfrm>
              <a:off x="8136360" y="1604880"/>
              <a:ext cx="38520" cy="5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96A1A0-0A21-72C5-1372-75481AC60E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4400" y="1582920"/>
                <a:ext cx="81720" cy="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73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Unroll -- Core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FEED54-BBF6-4374-BE8A-C9B955D7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4238957"/>
            <a:ext cx="8382000" cy="2238047"/>
          </a:xfrm>
        </p:spPr>
        <p:txBody>
          <a:bodyPr/>
          <a:lstStyle/>
          <a:p>
            <a:r>
              <a:rPr lang="en-US" altLang="zh-TW" dirty="0"/>
              <a:t>Compute the diagonal entry and store row j</a:t>
            </a:r>
          </a:p>
          <a:p>
            <a:r>
              <a:rPr lang="en-US" altLang="zh-TW" dirty="0"/>
              <a:t>Compute the column entries</a:t>
            </a:r>
          </a:p>
          <a:p>
            <a:r>
              <a:rPr lang="en-US" altLang="zh-TW" dirty="0"/>
              <a:t>Data A has been partition</a:t>
            </a:r>
          </a:p>
          <a:p>
            <a:pPr lvl="1"/>
            <a:r>
              <a:rPr lang="en-US" altLang="zh-TW" dirty="0" err="1"/>
              <a:t>dataj</a:t>
            </a:r>
            <a:r>
              <a:rPr lang="en-US" altLang="zh-TW" dirty="0"/>
              <a:t> is to duplicate the j-</a:t>
            </a:r>
            <a:r>
              <a:rPr lang="en-US" altLang="zh-TW" dirty="0" err="1"/>
              <a:t>th</a:t>
            </a:r>
            <a:r>
              <a:rPr lang="en-US" altLang="zh-TW" dirty="0"/>
              <a:t> row data NCU times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A7A20C-6DC2-48A3-AE6B-6257F563E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57345"/>
            <a:ext cx="6773220" cy="2448267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26CACD98-361D-4942-AC98-CE1CDEC44387}"/>
              </a:ext>
            </a:extLst>
          </p:cNvPr>
          <p:cNvSpPr/>
          <p:nvPr/>
        </p:nvSpPr>
        <p:spPr>
          <a:xfrm>
            <a:off x="1352550" y="2095500"/>
            <a:ext cx="1323975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8C0516-CA31-496A-B859-17B7B9587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66463"/>
              </p:ext>
            </p:extLst>
          </p:nvPr>
        </p:nvGraphicFramePr>
        <p:xfrm>
          <a:off x="6963547" y="4357520"/>
          <a:ext cx="2000920" cy="200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15">
                  <a:extLst>
                    <a:ext uri="{9D8B030D-6E8A-4147-A177-3AD203B41FA5}">
                      <a16:colId xmlns:a16="http://schemas.microsoft.com/office/drawing/2014/main" val="1027352977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682629709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4055778508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1578929570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1104986274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243098376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631301782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3582233857"/>
                    </a:ext>
                  </a:extLst>
                </a:gridCol>
              </a:tblGrid>
              <a:tr h="25011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094636"/>
                  </a:ext>
                </a:extLst>
              </a:tr>
              <a:tr h="25011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24274"/>
                  </a:ext>
                </a:extLst>
              </a:tr>
              <a:tr h="25011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0532"/>
                  </a:ext>
                </a:extLst>
              </a:tr>
              <a:tr h="25011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015044"/>
                  </a:ext>
                </a:extLst>
              </a:tr>
              <a:tr h="25011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7143"/>
                  </a:ext>
                </a:extLst>
              </a:tr>
              <a:tr h="25011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90066"/>
                  </a:ext>
                </a:extLst>
              </a:tr>
              <a:tr h="25011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20070"/>
                  </a:ext>
                </a:extLst>
              </a:tr>
              <a:tr h="2501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8869" marR="48869" marT="24434" marB="24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635132"/>
                  </a:ext>
                </a:extLst>
              </a:tr>
            </a:tbl>
          </a:graphicData>
        </a:graphic>
      </p:graphicFrame>
      <p:sp>
        <p:nvSpPr>
          <p:cNvPr id="8" name="矩形: 圓角 7">
            <a:extLst>
              <a:ext uri="{FF2B5EF4-FFF2-40B4-BE49-F238E27FC236}">
                <a16:creationId xmlns:a16="http://schemas.microsoft.com/office/drawing/2014/main" id="{31920999-65C1-4BE5-8C7B-46B36D5324B8}"/>
              </a:ext>
            </a:extLst>
          </p:cNvPr>
          <p:cNvSpPr/>
          <p:nvPr/>
        </p:nvSpPr>
        <p:spPr>
          <a:xfrm>
            <a:off x="6829425" y="5286375"/>
            <a:ext cx="2314575" cy="4476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description.png">
            <a:extLst>
              <a:ext uri="{FF2B5EF4-FFF2-40B4-BE49-F238E27FC236}">
                <a16:creationId xmlns:a16="http://schemas.microsoft.com/office/drawing/2014/main" id="{E45E3FED-1CC3-4821-AC70-CF788D4D5A6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" t="82238" r="55091" b="1979"/>
          <a:stretch/>
        </p:blipFill>
        <p:spPr bwMode="auto">
          <a:xfrm>
            <a:off x="5790903" y="3677545"/>
            <a:ext cx="3173564" cy="6206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303BB857-5291-4F57-9DAA-10F36763F24F}"/>
              </a:ext>
            </a:extLst>
          </p:cNvPr>
          <p:cNvSpPr/>
          <p:nvPr/>
        </p:nvSpPr>
        <p:spPr>
          <a:xfrm>
            <a:off x="7687868" y="3718349"/>
            <a:ext cx="298844" cy="387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E1674C-AFEA-CD44-9E08-CDCDCC6512E9}"/>
                  </a:ext>
                </a:extLst>
              </p14:cNvPr>
              <p14:cNvContentPartPr/>
              <p14:nvPr/>
            </p14:nvContentPartPr>
            <p14:xfrm>
              <a:off x="948240" y="1960920"/>
              <a:ext cx="6964200" cy="2827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E1674C-AFEA-CD44-9E08-CDCDCC6512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040" y="1944720"/>
                <a:ext cx="6996600" cy="28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069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Unroll – </a:t>
            </a:r>
            <a:r>
              <a:rPr lang="en-US" altLang="zh-TW" dirty="0" err="1"/>
              <a:t>chol_jj</a:t>
            </a:r>
            <a:r>
              <a:rPr lang="en-US" altLang="zh-TW" dirty="0"/>
              <a:t> unit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027D07C-0074-4692-A5CF-8FE8861AE580}"/>
              </a:ext>
            </a:extLst>
          </p:cNvPr>
          <p:cNvGrpSpPr/>
          <p:nvPr/>
        </p:nvGrpSpPr>
        <p:grpSpPr>
          <a:xfrm>
            <a:off x="277461" y="1703070"/>
            <a:ext cx="8589078" cy="4682494"/>
            <a:chOff x="277461" y="1703070"/>
            <a:chExt cx="8589078" cy="468249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80F9A99-6F88-4486-A02D-27B2A56CDF7D}"/>
                </a:ext>
              </a:extLst>
            </p:cNvPr>
            <p:cNvSpPr/>
            <p:nvPr/>
          </p:nvSpPr>
          <p:spPr>
            <a:xfrm>
              <a:off x="277461" y="1703070"/>
              <a:ext cx="8589078" cy="4682494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14B8E272-AFB1-4850-9EC2-EFE49AD61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462" y="1703070"/>
              <a:ext cx="7138002" cy="3366656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C7A6362-DBEA-4019-AB77-3D3465F13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1751" y="2660768"/>
              <a:ext cx="4084788" cy="3724796"/>
            </a:xfrm>
            <a:prstGeom prst="rect">
              <a:avLst/>
            </a:prstGeom>
          </p:spPr>
        </p:pic>
      </p:grpSp>
      <p:sp>
        <p:nvSpPr>
          <p:cNvPr id="12" name="橢圓 11">
            <a:extLst>
              <a:ext uri="{FF2B5EF4-FFF2-40B4-BE49-F238E27FC236}">
                <a16:creationId xmlns:a16="http://schemas.microsoft.com/office/drawing/2014/main" id="{5AD493E9-D7BB-4859-A2B3-2417266FC855}"/>
              </a:ext>
            </a:extLst>
          </p:cNvPr>
          <p:cNvSpPr/>
          <p:nvPr/>
        </p:nvSpPr>
        <p:spPr>
          <a:xfrm>
            <a:off x="381000" y="4240530"/>
            <a:ext cx="2705100" cy="829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F6F325-F485-41B2-986F-37FEAF17B838}"/>
              </a:ext>
            </a:extLst>
          </p:cNvPr>
          <p:cNvSpPr/>
          <p:nvPr/>
        </p:nvSpPr>
        <p:spPr>
          <a:xfrm>
            <a:off x="1216074" y="5174932"/>
            <a:ext cx="3047316" cy="711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Store the j-</a:t>
            </a:r>
            <a:r>
              <a:rPr lang="en-US" altLang="zh-TW" sz="1600" b="1" dirty="0" err="1">
                <a:solidFill>
                  <a:schemeClr val="tx1"/>
                </a:solidFill>
              </a:rPr>
              <a:t>th</a:t>
            </a:r>
            <a:r>
              <a:rPr lang="en-US" altLang="zh-TW" sz="1600" b="1" dirty="0">
                <a:solidFill>
                  <a:schemeClr val="tx1"/>
                </a:solidFill>
              </a:rPr>
              <a:t> row for other entries of the same column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26DE2B-5CBD-A4C1-23B2-9713A1F80FE5}"/>
                  </a:ext>
                </a:extLst>
              </p14:cNvPr>
              <p14:cNvContentPartPr/>
              <p14:nvPr/>
            </p14:nvContentPartPr>
            <p14:xfrm>
              <a:off x="1075320" y="2277360"/>
              <a:ext cx="7277400" cy="3158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26DE2B-5CBD-A4C1-23B2-9713A1F80F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3360" y="2261160"/>
                <a:ext cx="7320600" cy="319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80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</p:spPr>
        <p:txBody>
          <a:bodyPr/>
          <a:lstStyle/>
          <a:p>
            <a:r>
              <a:rPr lang="en-US" altLang="zh-TW" dirty="0"/>
              <a:t>Unroll – </a:t>
            </a:r>
            <a:r>
              <a:rPr lang="en-US" altLang="zh-TW" dirty="0" err="1"/>
              <a:t>chol_col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B7B2CA0-E5D6-4672-BA1A-CF59F947EEC3}"/>
              </a:ext>
            </a:extLst>
          </p:cNvPr>
          <p:cNvGrpSpPr/>
          <p:nvPr/>
        </p:nvGrpSpPr>
        <p:grpSpPr>
          <a:xfrm>
            <a:off x="685800" y="1524000"/>
            <a:ext cx="7772400" cy="5084287"/>
            <a:chOff x="597838" y="1443990"/>
            <a:chExt cx="7948324" cy="519936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4AC130C-FFC7-42C7-BBD5-E7C5A015EEF1}"/>
                </a:ext>
              </a:extLst>
            </p:cNvPr>
            <p:cNvSpPr/>
            <p:nvPr/>
          </p:nvSpPr>
          <p:spPr>
            <a:xfrm>
              <a:off x="597838" y="1443990"/>
              <a:ext cx="7948324" cy="5199367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9540FD1A-5435-46F4-B1D9-98CC159FB419}"/>
                </a:ext>
              </a:extLst>
            </p:cNvPr>
            <p:cNvGrpSpPr/>
            <p:nvPr/>
          </p:nvGrpSpPr>
          <p:grpSpPr>
            <a:xfrm>
              <a:off x="597838" y="1443990"/>
              <a:ext cx="6598086" cy="4396742"/>
              <a:chOff x="282563" y="1583165"/>
              <a:chExt cx="7066927" cy="4709162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92B5FB95-3B80-4221-AFEA-A2166401B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5750" y="1583165"/>
                <a:ext cx="7063740" cy="1924418"/>
              </a:xfrm>
              <a:prstGeom prst="rect">
                <a:avLst/>
              </a:prstGeom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BC140D9-2A29-47D4-A35B-D96878DBA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563" y="3507583"/>
                <a:ext cx="6588296" cy="2784744"/>
              </a:xfrm>
              <a:prstGeom prst="rect">
                <a:avLst/>
              </a:prstGeom>
            </p:spPr>
          </p:pic>
        </p:grp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B2D9409-06C1-4A18-82B5-1E03A901A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8574" y="3597350"/>
              <a:ext cx="3847588" cy="3046006"/>
            </a:xfrm>
            <a:prstGeom prst="rect">
              <a:avLst/>
            </a:prstGeom>
          </p:spPr>
        </p:pic>
      </p:grpSp>
      <p:sp>
        <p:nvSpPr>
          <p:cNvPr id="10" name="橢圓 9">
            <a:extLst>
              <a:ext uri="{FF2B5EF4-FFF2-40B4-BE49-F238E27FC236}">
                <a16:creationId xmlns:a16="http://schemas.microsoft.com/office/drawing/2014/main" id="{8394E536-5FD8-4117-A1EE-1453D003FC2A}"/>
              </a:ext>
            </a:extLst>
          </p:cNvPr>
          <p:cNvSpPr/>
          <p:nvPr/>
        </p:nvSpPr>
        <p:spPr>
          <a:xfrm>
            <a:off x="2006944" y="5429250"/>
            <a:ext cx="1742096" cy="271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F68E56-3EA8-40CE-9703-BCA417B147D3}"/>
              </a:ext>
            </a:extLst>
          </p:cNvPr>
          <p:cNvSpPr/>
          <p:nvPr/>
        </p:nvSpPr>
        <p:spPr>
          <a:xfrm>
            <a:off x="1031235" y="5867253"/>
            <a:ext cx="3416994" cy="496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solidFill>
                  <a:schemeClr val="tx1"/>
                </a:solidFill>
              </a:rPr>
              <a:t>dataj</a:t>
            </a:r>
            <a:r>
              <a:rPr lang="en-US" altLang="zh-TW" sz="1600" b="1" dirty="0">
                <a:solidFill>
                  <a:schemeClr val="tx1"/>
                </a:solidFill>
              </a:rPr>
              <a:t> need to store in advance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05DF9F-0C25-E858-9FB7-C460F57013F6}"/>
                  </a:ext>
                </a:extLst>
              </p14:cNvPr>
              <p14:cNvContentPartPr/>
              <p14:nvPr/>
            </p14:nvContentPartPr>
            <p14:xfrm>
              <a:off x="1342440" y="5194800"/>
              <a:ext cx="2142000" cy="617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05DF9F-0C25-E858-9FB7-C460F57013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0480" y="5178600"/>
                <a:ext cx="2179800" cy="6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086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799D06-E86B-468E-99EB-0B2752583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84429"/>
              </p:ext>
            </p:extLst>
          </p:nvPr>
        </p:nvGraphicFramePr>
        <p:xfrm>
          <a:off x="731518" y="1672590"/>
          <a:ext cx="7680963" cy="383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6045">
                  <a:extLst>
                    <a:ext uri="{9D8B030D-6E8A-4147-A177-3AD203B41FA5}">
                      <a16:colId xmlns:a16="http://schemas.microsoft.com/office/drawing/2014/main" val="2192873545"/>
                    </a:ext>
                  </a:extLst>
                </a:gridCol>
                <a:gridCol w="1415089">
                  <a:extLst>
                    <a:ext uri="{9D8B030D-6E8A-4147-A177-3AD203B41FA5}">
                      <a16:colId xmlns:a16="http://schemas.microsoft.com/office/drawing/2014/main" val="2614328485"/>
                    </a:ext>
                  </a:extLst>
                </a:gridCol>
                <a:gridCol w="661696">
                  <a:extLst>
                    <a:ext uri="{9D8B030D-6E8A-4147-A177-3AD203B41FA5}">
                      <a16:colId xmlns:a16="http://schemas.microsoft.com/office/drawing/2014/main" val="2460788885"/>
                    </a:ext>
                  </a:extLst>
                </a:gridCol>
                <a:gridCol w="662523">
                  <a:extLst>
                    <a:ext uri="{9D8B030D-6E8A-4147-A177-3AD203B41FA5}">
                      <a16:colId xmlns:a16="http://schemas.microsoft.com/office/drawing/2014/main" val="4184105601"/>
                    </a:ext>
                  </a:extLst>
                </a:gridCol>
                <a:gridCol w="762478">
                  <a:extLst>
                    <a:ext uri="{9D8B030D-6E8A-4147-A177-3AD203B41FA5}">
                      <a16:colId xmlns:a16="http://schemas.microsoft.com/office/drawing/2014/main" val="381013772"/>
                    </a:ext>
                  </a:extLst>
                </a:gridCol>
                <a:gridCol w="863261">
                  <a:extLst>
                    <a:ext uri="{9D8B030D-6E8A-4147-A177-3AD203B41FA5}">
                      <a16:colId xmlns:a16="http://schemas.microsoft.com/office/drawing/2014/main" val="3500837454"/>
                    </a:ext>
                  </a:extLst>
                </a:gridCol>
                <a:gridCol w="764957">
                  <a:extLst>
                    <a:ext uri="{9D8B030D-6E8A-4147-A177-3AD203B41FA5}">
                      <a16:colId xmlns:a16="http://schemas.microsoft.com/office/drawing/2014/main" val="1041550682"/>
                    </a:ext>
                  </a:extLst>
                </a:gridCol>
                <a:gridCol w="864914">
                  <a:extLst>
                    <a:ext uri="{9D8B030D-6E8A-4147-A177-3AD203B41FA5}">
                      <a16:colId xmlns:a16="http://schemas.microsoft.com/office/drawing/2014/main" val="315837657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Stage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Dimension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39313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CPU code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Run Time (CPU)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3us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25us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195sus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1694us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16013us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55723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Baseline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Pipeline Off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Vitis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EMU-HW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(Kernel)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75us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434us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3110us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23477us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4028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Pipeline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</a:rPr>
                        <a:t>(II=7)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Vitis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EMU-HW (kernel)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53us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241us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1436us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9826us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4866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Pipeline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Adder Tree=8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II=2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Vitis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EMU-HW (kernel)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60us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226us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1010us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5212us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30204us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6981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Pipeline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Adder Tree=16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II=1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kern="100" dirty="0" err="1">
                          <a:solidFill>
                            <a:schemeClr val="tx1"/>
                          </a:solidFill>
                          <a:effectLst/>
                        </a:rPr>
                        <a:t>Vitis</a:t>
                      </a: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</a:rPr>
                        <a:t> EMU-HW (kernel)</a:t>
                      </a:r>
                      <a:endParaRPr lang="zh-TW" alt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67us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245us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1059us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4809us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23925us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93459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Unroll Factor=16</a:t>
                      </a: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Vitis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EMU-HW (kernel)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19us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49us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149us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543us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2283us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5771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Unroll Factor=32</a:t>
                      </a: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Vitis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EMU-HW (kernel)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20us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41us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118us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393us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1537us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6106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Unroll Factor=16</a:t>
                      </a: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Vitis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HW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(Run)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138us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152us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304us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812us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2824us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13004us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69866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Unroll Factor=16</a:t>
                      </a: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Vitis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HW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(kernel)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87us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102us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245us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731us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2716us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12912us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100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19F82EC-BFF4-4171-8311-C78449BE50D2}"/>
              </a:ext>
            </a:extLst>
          </p:cNvPr>
          <p:cNvSpPr/>
          <p:nvPr/>
        </p:nvSpPr>
        <p:spPr>
          <a:xfrm>
            <a:off x="1314451" y="5847658"/>
            <a:ext cx="6515096" cy="496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After these optimizations, the runtime can be reduced under CPU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2F26E0-7175-7F33-6584-74D440D03372}"/>
                  </a:ext>
                </a:extLst>
              </p14:cNvPr>
              <p14:cNvContentPartPr/>
              <p14:nvPr/>
            </p14:nvContentPartPr>
            <p14:xfrm>
              <a:off x="1744200" y="2002320"/>
              <a:ext cx="6968520" cy="3700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2F26E0-7175-7F33-6584-74D440D033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2240" y="1980360"/>
                <a:ext cx="7006320" cy="37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750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FEED54-BBF6-4374-BE8A-C9B955D7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76404"/>
            <a:ext cx="8382000" cy="4800600"/>
          </a:xfrm>
        </p:spPr>
        <p:txBody>
          <a:bodyPr/>
          <a:lstStyle/>
          <a:p>
            <a:r>
              <a:rPr lang="en-US" altLang="zh-TW" dirty="0"/>
              <a:t>Introduction to </a:t>
            </a:r>
            <a:r>
              <a:rPr lang="en-US" altLang="zh-TW" b="1" dirty="0"/>
              <a:t>Cholesky Factorization</a:t>
            </a:r>
          </a:p>
          <a:p>
            <a:r>
              <a:rPr lang="en-US" altLang="zh-TW" dirty="0" err="1"/>
              <a:t>Vitis</a:t>
            </a:r>
            <a:r>
              <a:rPr lang="en-US" altLang="zh-TW" dirty="0"/>
              <a:t> HLS</a:t>
            </a:r>
          </a:p>
          <a:p>
            <a:pPr lvl="1"/>
            <a:r>
              <a:rPr lang="en-US" altLang="zh-TW" dirty="0"/>
              <a:t>Baseline</a:t>
            </a:r>
          </a:p>
          <a:p>
            <a:pPr lvl="1"/>
            <a:r>
              <a:rPr lang="en-US" altLang="zh-TW" dirty="0"/>
              <a:t>Pipeline</a:t>
            </a:r>
          </a:p>
          <a:p>
            <a:pPr lvl="1"/>
            <a:r>
              <a:rPr lang="en-US" altLang="zh-TW" dirty="0"/>
              <a:t>Pipeline – II = 1</a:t>
            </a:r>
          </a:p>
          <a:p>
            <a:pPr lvl="1"/>
            <a:r>
              <a:rPr lang="en-US" altLang="zh-TW" dirty="0"/>
              <a:t>Datatype</a:t>
            </a:r>
          </a:p>
          <a:p>
            <a:pPr lvl="1"/>
            <a:r>
              <a:rPr lang="en-US" altLang="zh-TW" dirty="0"/>
              <a:t>Unroll</a:t>
            </a:r>
          </a:p>
          <a:p>
            <a:r>
              <a:rPr lang="en-US" altLang="zh-TW" dirty="0" err="1"/>
              <a:t>Vitis</a:t>
            </a:r>
            <a:r>
              <a:rPr lang="en-US" altLang="zh-TW" dirty="0"/>
              <a:t> Runtime </a:t>
            </a:r>
          </a:p>
        </p:txBody>
      </p:sp>
    </p:spTree>
    <p:extLst>
      <p:ext uri="{BB962C8B-B14F-4D97-AF65-F5344CB8AC3E}">
        <p14:creationId xmlns:p14="http://schemas.microsoft.com/office/powerpoint/2010/main" val="48895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762000"/>
            <a:ext cx="8915400" cy="762000"/>
          </a:xfrm>
        </p:spPr>
        <p:txBody>
          <a:bodyPr/>
          <a:lstStyle/>
          <a:p>
            <a:r>
              <a:rPr lang="en-US" altLang="zh-TW" dirty="0"/>
              <a:t>Introduction to Cholesky Factorization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FEED54-BBF6-4374-BE8A-C9B955D7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4533903"/>
            <a:ext cx="8382000" cy="1943101"/>
          </a:xfrm>
        </p:spPr>
        <p:txBody>
          <a:bodyPr/>
          <a:lstStyle/>
          <a:p>
            <a:r>
              <a:rPr lang="en-US" altLang="zh-TW" dirty="0"/>
              <a:t>Decomposition of a Hermitian, positive-definite matrix </a:t>
            </a:r>
          </a:p>
          <a:p>
            <a:pPr lvl="1"/>
            <a:r>
              <a:rPr lang="en-US" altLang="zh-TW" dirty="0"/>
              <a:t>the product of a lower triangular matrix and its conjugate transpose.</a:t>
            </a:r>
          </a:p>
          <a:p>
            <a:r>
              <a:rPr lang="en-US" altLang="zh-TW" dirty="0"/>
              <a:t>Application</a:t>
            </a:r>
          </a:p>
          <a:p>
            <a:pPr lvl="1"/>
            <a:r>
              <a:rPr lang="en-US" altLang="zh-TW" dirty="0"/>
              <a:t>Monte Carlo simulations</a:t>
            </a:r>
            <a:endParaRPr lang="zh-TW" altLang="en-US" dirty="0"/>
          </a:p>
        </p:txBody>
      </p:sp>
      <p:pic>
        <p:nvPicPr>
          <p:cNvPr id="5" name="圖片 4" descr="description.png">
            <a:extLst>
              <a:ext uri="{FF2B5EF4-FFF2-40B4-BE49-F238E27FC236}">
                <a16:creationId xmlns:a16="http://schemas.microsoft.com/office/drawing/2014/main" id="{1162B371-7906-4708-9BED-E4031C989AC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" t="5414" b="73097"/>
          <a:stretch/>
        </p:blipFill>
        <p:spPr bwMode="auto">
          <a:xfrm>
            <a:off x="189415" y="1588770"/>
            <a:ext cx="9126035" cy="104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 descr="description.png">
            <a:extLst>
              <a:ext uri="{FF2B5EF4-FFF2-40B4-BE49-F238E27FC236}">
                <a16:creationId xmlns:a16="http://schemas.microsoft.com/office/drawing/2014/main" id="{2FA7BA1D-5D74-4CEF-8573-9D3A9E456C9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" t="33723" r="40168" b="40537"/>
          <a:stretch/>
        </p:blipFill>
        <p:spPr bwMode="auto">
          <a:xfrm>
            <a:off x="17965" y="3006090"/>
            <a:ext cx="5319845" cy="124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 descr="description.png">
            <a:extLst>
              <a:ext uri="{FF2B5EF4-FFF2-40B4-BE49-F238E27FC236}">
                <a16:creationId xmlns:a16="http://schemas.microsoft.com/office/drawing/2014/main" id="{16A8C947-AE7B-46CA-B6AD-654C42685F5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" t="66456" r="55091" b="1979"/>
          <a:stretch/>
        </p:blipFill>
        <p:spPr bwMode="auto">
          <a:xfrm>
            <a:off x="5280660" y="2880360"/>
            <a:ext cx="3905793" cy="152781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BA962B-1BED-357E-FA65-FF77D9FFD73E}"/>
                  </a:ext>
                </a:extLst>
              </p14:cNvPr>
              <p14:cNvContentPartPr/>
              <p14:nvPr/>
            </p14:nvContentPartPr>
            <p14:xfrm>
              <a:off x="338760" y="1536840"/>
              <a:ext cx="7827840" cy="150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BA962B-1BED-357E-FA65-FF77D9FFD7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800" y="1514880"/>
                <a:ext cx="7871040" cy="15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79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Cholesky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3FFEED54-BBF6-4374-BE8A-C9B955D7DF5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000" y="3977184"/>
                <a:ext cx="8382000" cy="2601413"/>
              </a:xfrm>
            </p:spPr>
            <p:txBody>
              <a:bodyPr/>
              <a:lstStyle/>
              <a:p>
                <a:r>
                  <a:rPr lang="en-US" altLang="zh-TW" dirty="0"/>
                  <a:t>Serial time complexity is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sz="500" dirty="0"/>
              </a:p>
              <a:p>
                <a:r>
                  <a:rPr lang="en-US" altLang="zh-TW" dirty="0"/>
                  <a:t>The storage for matrix A and L can share</a:t>
                </a:r>
              </a:p>
              <a:p>
                <a:r>
                  <a:rPr lang="en-US" altLang="zh-TW" dirty="0"/>
                  <a:t>The j-</a:t>
                </a:r>
                <a:r>
                  <a:rPr lang="en-US" altLang="zh-TW" dirty="0" err="1"/>
                  <a:t>th</a:t>
                </a:r>
                <a:r>
                  <a:rPr lang="en-US" altLang="zh-TW" dirty="0"/>
                  <a:t> column of L only need the columns ahead</a:t>
                </a:r>
              </a:p>
              <a:p>
                <a:pPr lvl="1"/>
                <a:r>
                  <a:rPr lang="en-US" altLang="zh-TW" dirty="0"/>
                  <a:t>The computing order of column can not be changed</a:t>
                </a:r>
              </a:p>
              <a:p>
                <a:pPr lvl="1"/>
                <a:r>
                  <a:rPr lang="en-US" altLang="zh-TW" dirty="0"/>
                  <a:t>The entry in the same column can be computed parallelly</a:t>
                </a:r>
              </a:p>
              <a:p>
                <a:pPr marL="76200" indent="0">
                  <a:buNone/>
                </a:pP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3FFEED54-BBF6-4374-BE8A-C9B955D7D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3977184"/>
                <a:ext cx="8382000" cy="2601413"/>
              </a:xfrm>
              <a:blipFill>
                <a:blip r:embed="rId2"/>
                <a:stretch>
                  <a:fillRect l="-509" t="-937" b="-7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 descr="description.png">
            <a:extLst>
              <a:ext uri="{FF2B5EF4-FFF2-40B4-BE49-F238E27FC236}">
                <a16:creationId xmlns:a16="http://schemas.microsoft.com/office/drawing/2014/main" id="{B5588C7C-F570-433B-95A8-BEE03254669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" t="66456" r="55091" b="1979"/>
          <a:stretch/>
        </p:blipFill>
        <p:spPr bwMode="auto">
          <a:xfrm>
            <a:off x="171450" y="1760220"/>
            <a:ext cx="3905793" cy="15278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8DDB59-81CA-41E9-AB6F-06C37EA35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45223"/>
              </p:ext>
            </p:extLst>
          </p:nvPr>
        </p:nvGraphicFramePr>
        <p:xfrm>
          <a:off x="4719226" y="178857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5906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9095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584456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89138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270501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666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073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31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8348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5253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6148821-41D7-4A9D-8F71-0DFEFDE28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35369"/>
              </p:ext>
            </p:extLst>
          </p:nvPr>
        </p:nvGraphicFramePr>
        <p:xfrm>
          <a:off x="7203030" y="178857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5906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9095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584456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89138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270501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666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073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31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8348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5253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D4E92CB-52D3-4797-BCEE-CB3428C89EDE}"/>
              </a:ext>
            </a:extLst>
          </p:cNvPr>
          <p:cNvSpPr txBox="1"/>
          <p:nvPr/>
        </p:nvSpPr>
        <p:spPr>
          <a:xfrm>
            <a:off x="5076301" y="3726371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Matrix A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31D417E-1F12-400F-8B27-14CCC5F2AAF7}"/>
              </a:ext>
            </a:extLst>
          </p:cNvPr>
          <p:cNvSpPr txBox="1"/>
          <p:nvPr/>
        </p:nvSpPr>
        <p:spPr>
          <a:xfrm>
            <a:off x="7560105" y="3726371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Matrix L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692C49C-4D6A-4677-BA1D-7DDD13239919}"/>
              </a:ext>
            </a:extLst>
          </p:cNvPr>
          <p:cNvCxnSpPr>
            <a:cxnSpLocks/>
          </p:cNvCxnSpPr>
          <p:nvPr/>
        </p:nvCxnSpPr>
        <p:spPr>
          <a:xfrm>
            <a:off x="7383780" y="1976550"/>
            <a:ext cx="0" cy="14486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08B1FFA-7CF7-40BD-A692-6C76EAA069BD}"/>
              </a:ext>
            </a:extLst>
          </p:cNvPr>
          <p:cNvGrpSpPr/>
          <p:nvPr/>
        </p:nvGrpSpPr>
        <p:grpSpPr>
          <a:xfrm>
            <a:off x="4523013" y="1599551"/>
            <a:ext cx="829496" cy="837658"/>
            <a:chOff x="4202973" y="1450961"/>
            <a:chExt cx="829496" cy="837658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0C0D88C7-9A82-4BB5-8770-AA563172C670}"/>
                </a:ext>
              </a:extLst>
            </p:cNvPr>
            <p:cNvCxnSpPr/>
            <p:nvPr/>
          </p:nvCxnSpPr>
          <p:spPr>
            <a:xfrm>
              <a:off x="4202973" y="1450961"/>
              <a:ext cx="8294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E57809FE-6247-4672-BB3D-7E8D95C10E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02923" y="1873871"/>
              <a:ext cx="8294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E0FEC57-C25C-441E-B989-2022B5A7B963}"/>
                  </a:ext>
                </a:extLst>
              </p:cNvPr>
              <p:cNvSpPr txBox="1"/>
              <p:nvPr/>
            </p:nvSpPr>
            <p:spPr>
              <a:xfrm>
                <a:off x="4490002" y="2506085"/>
                <a:ext cx="1299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E0FEC57-C25C-441E-B989-2022B5A7B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002" y="2506085"/>
                <a:ext cx="129971" cy="246221"/>
              </a:xfrm>
              <a:prstGeom prst="rect">
                <a:avLst/>
              </a:prstGeom>
              <a:blipFill>
                <a:blip r:embed="rId4"/>
                <a:stretch>
                  <a:fillRect l="-33333" r="-23810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55E9BBB-F13A-4036-9D73-DBF553F5221C}"/>
                  </a:ext>
                </a:extLst>
              </p:cNvPr>
              <p:cNvSpPr txBox="1"/>
              <p:nvPr/>
            </p:nvSpPr>
            <p:spPr>
              <a:xfrm>
                <a:off x="5434644" y="1474612"/>
                <a:ext cx="1168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55E9BBB-F13A-4036-9D73-DBF553F52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44" y="1474612"/>
                <a:ext cx="116891" cy="215444"/>
              </a:xfrm>
              <a:prstGeom prst="rect">
                <a:avLst/>
              </a:prstGeom>
              <a:blipFill>
                <a:blip r:embed="rId5"/>
                <a:stretch>
                  <a:fillRect l="-52632" r="-42105" b="-3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>
            <a:extLst>
              <a:ext uri="{FF2B5EF4-FFF2-40B4-BE49-F238E27FC236}">
                <a16:creationId xmlns:a16="http://schemas.microsoft.com/office/drawing/2014/main" id="{0F3EAD06-5E94-4351-93E5-BF5D80E44353}"/>
              </a:ext>
            </a:extLst>
          </p:cNvPr>
          <p:cNvGrpSpPr/>
          <p:nvPr/>
        </p:nvGrpSpPr>
        <p:grpSpPr>
          <a:xfrm>
            <a:off x="222150" y="1998952"/>
            <a:ext cx="1512221" cy="1076540"/>
            <a:chOff x="165000" y="1998952"/>
            <a:chExt cx="1512221" cy="1076540"/>
          </a:xfrm>
        </p:grpSpPr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1BF5B1E9-ECBB-49B6-82C5-5DCE02D7F67E}"/>
                </a:ext>
              </a:extLst>
            </p:cNvPr>
            <p:cNvSpPr/>
            <p:nvPr/>
          </p:nvSpPr>
          <p:spPr>
            <a:xfrm>
              <a:off x="1245221" y="1998952"/>
              <a:ext cx="432000" cy="43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ABDD2158-1CC4-4E3D-A552-369F2DFCFC00}"/>
                </a:ext>
              </a:extLst>
            </p:cNvPr>
            <p:cNvSpPr/>
            <p:nvPr/>
          </p:nvSpPr>
          <p:spPr>
            <a:xfrm>
              <a:off x="1245221" y="2643492"/>
              <a:ext cx="432000" cy="43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4178779-9200-491B-B225-A78C35B1432D}"/>
                </a:ext>
              </a:extLst>
            </p:cNvPr>
            <p:cNvSpPr/>
            <p:nvPr/>
          </p:nvSpPr>
          <p:spPr>
            <a:xfrm>
              <a:off x="165000" y="1998952"/>
              <a:ext cx="432000" cy="43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121720E6-4497-4923-93BF-2383ACB7FB0D}"/>
                </a:ext>
              </a:extLst>
            </p:cNvPr>
            <p:cNvSpPr/>
            <p:nvPr/>
          </p:nvSpPr>
          <p:spPr>
            <a:xfrm>
              <a:off x="165000" y="2643492"/>
              <a:ext cx="432000" cy="43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BCCB5BD-C99A-4DE1-86F7-AD226D8F41A6}"/>
              </a:ext>
            </a:extLst>
          </p:cNvPr>
          <p:cNvGrpSpPr/>
          <p:nvPr/>
        </p:nvGrpSpPr>
        <p:grpSpPr>
          <a:xfrm>
            <a:off x="5625576" y="3844907"/>
            <a:ext cx="2483804" cy="258008"/>
            <a:chOff x="5611198" y="3844917"/>
            <a:chExt cx="2483804" cy="307777"/>
          </a:xfrm>
        </p:grpSpPr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AAA37184-4F95-48DE-9710-520262F2BF30}"/>
                </a:ext>
              </a:extLst>
            </p:cNvPr>
            <p:cNvCxnSpPr>
              <a:cxnSpLocks/>
              <a:stCxn id="8" idx="2"/>
              <a:endCxn id="9" idx="2"/>
            </p:cNvCxnSpPr>
            <p:nvPr/>
          </p:nvCxnSpPr>
          <p:spPr>
            <a:xfrm rot="16200000" flipH="1">
              <a:off x="6846750" y="2828760"/>
              <a:ext cx="12700" cy="2483804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D6176BA4-50D7-477A-9FC1-B9878BA28458}"/>
                </a:ext>
              </a:extLst>
            </p:cNvPr>
            <p:cNvSpPr txBox="1"/>
            <p:nvPr/>
          </p:nvSpPr>
          <p:spPr>
            <a:xfrm>
              <a:off x="6400800" y="3844917"/>
              <a:ext cx="870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Sharing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0F2CF4E4-4C01-495D-A2AA-BB31F69A1582}"/>
              </a:ext>
            </a:extLst>
          </p:cNvPr>
          <p:cNvGrpSpPr/>
          <p:nvPr/>
        </p:nvGrpSpPr>
        <p:grpSpPr>
          <a:xfrm>
            <a:off x="1874520" y="1843701"/>
            <a:ext cx="318954" cy="926516"/>
            <a:chOff x="1817370" y="1843701"/>
            <a:chExt cx="318954" cy="926516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5B580C44-530A-45FC-8481-05081A316A15}"/>
                </a:ext>
              </a:extLst>
            </p:cNvPr>
            <p:cNvSpPr/>
            <p:nvPr/>
          </p:nvSpPr>
          <p:spPr>
            <a:xfrm>
              <a:off x="1817370" y="1843701"/>
              <a:ext cx="296094" cy="2689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C2D0A870-EE4B-4A31-8C43-46C755697214}"/>
                </a:ext>
              </a:extLst>
            </p:cNvPr>
            <p:cNvSpPr/>
            <p:nvPr/>
          </p:nvSpPr>
          <p:spPr>
            <a:xfrm>
              <a:off x="1840230" y="2501266"/>
              <a:ext cx="296094" cy="2689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3502104-E334-4DA3-9621-1D847F99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87587"/>
              </p:ext>
            </p:extLst>
          </p:nvPr>
        </p:nvGraphicFramePr>
        <p:xfrm>
          <a:off x="7203030" y="178857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5906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9095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584456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89138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270501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666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073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31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8348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52533"/>
                  </a:ext>
                </a:extLst>
              </a:tr>
            </a:tbl>
          </a:graphicData>
        </a:graphic>
      </p:graphicFrame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4A8A8B3-0A21-4C54-B306-894636637ABB}"/>
              </a:ext>
            </a:extLst>
          </p:cNvPr>
          <p:cNvCxnSpPr>
            <a:cxnSpLocks/>
          </p:cNvCxnSpPr>
          <p:nvPr/>
        </p:nvCxnSpPr>
        <p:spPr>
          <a:xfrm>
            <a:off x="7383780" y="1976550"/>
            <a:ext cx="0" cy="14486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DC311B5-D125-4E5D-8C2F-31735EC7A396}"/>
              </a:ext>
            </a:extLst>
          </p:cNvPr>
          <p:cNvCxnSpPr>
            <a:cxnSpLocks/>
          </p:cNvCxnSpPr>
          <p:nvPr/>
        </p:nvCxnSpPr>
        <p:spPr>
          <a:xfrm>
            <a:off x="7726680" y="2375536"/>
            <a:ext cx="0" cy="1049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D78C2833-4D7C-4E24-BA7A-4A01608336A4}"/>
              </a:ext>
            </a:extLst>
          </p:cNvPr>
          <p:cNvCxnSpPr>
            <a:cxnSpLocks/>
          </p:cNvCxnSpPr>
          <p:nvPr/>
        </p:nvCxnSpPr>
        <p:spPr>
          <a:xfrm>
            <a:off x="8092440" y="2752306"/>
            <a:ext cx="0" cy="672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63A0A94-E74B-4F94-B9B1-E6E4ACCAECA4}"/>
              </a:ext>
            </a:extLst>
          </p:cNvPr>
          <p:cNvCxnSpPr>
            <a:cxnSpLocks/>
          </p:cNvCxnSpPr>
          <p:nvPr/>
        </p:nvCxnSpPr>
        <p:spPr>
          <a:xfrm>
            <a:off x="8446770" y="3051810"/>
            <a:ext cx="0" cy="373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B6075EE8-1E76-4803-AD90-DFDB63D3F127}"/>
              </a:ext>
            </a:extLst>
          </p:cNvPr>
          <p:cNvCxnSpPr>
            <a:cxnSpLocks/>
          </p:cNvCxnSpPr>
          <p:nvPr/>
        </p:nvCxnSpPr>
        <p:spPr>
          <a:xfrm>
            <a:off x="8823960" y="3303270"/>
            <a:ext cx="0" cy="121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D50F64D3-BA12-4B4A-B573-1FA7537B4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08192"/>
              </p:ext>
            </p:extLst>
          </p:nvPr>
        </p:nvGraphicFramePr>
        <p:xfrm>
          <a:off x="519741" y="4514775"/>
          <a:ext cx="7680963" cy="538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6045">
                  <a:extLst>
                    <a:ext uri="{9D8B030D-6E8A-4147-A177-3AD203B41FA5}">
                      <a16:colId xmlns:a16="http://schemas.microsoft.com/office/drawing/2014/main" val="388949915"/>
                    </a:ext>
                  </a:extLst>
                </a:gridCol>
                <a:gridCol w="1415089">
                  <a:extLst>
                    <a:ext uri="{9D8B030D-6E8A-4147-A177-3AD203B41FA5}">
                      <a16:colId xmlns:a16="http://schemas.microsoft.com/office/drawing/2014/main" val="1574786959"/>
                    </a:ext>
                  </a:extLst>
                </a:gridCol>
                <a:gridCol w="661696">
                  <a:extLst>
                    <a:ext uri="{9D8B030D-6E8A-4147-A177-3AD203B41FA5}">
                      <a16:colId xmlns:a16="http://schemas.microsoft.com/office/drawing/2014/main" val="2852745373"/>
                    </a:ext>
                  </a:extLst>
                </a:gridCol>
                <a:gridCol w="662523">
                  <a:extLst>
                    <a:ext uri="{9D8B030D-6E8A-4147-A177-3AD203B41FA5}">
                      <a16:colId xmlns:a16="http://schemas.microsoft.com/office/drawing/2014/main" val="508627833"/>
                    </a:ext>
                  </a:extLst>
                </a:gridCol>
                <a:gridCol w="762478">
                  <a:extLst>
                    <a:ext uri="{9D8B030D-6E8A-4147-A177-3AD203B41FA5}">
                      <a16:colId xmlns:a16="http://schemas.microsoft.com/office/drawing/2014/main" val="1674623134"/>
                    </a:ext>
                  </a:extLst>
                </a:gridCol>
                <a:gridCol w="863261">
                  <a:extLst>
                    <a:ext uri="{9D8B030D-6E8A-4147-A177-3AD203B41FA5}">
                      <a16:colId xmlns:a16="http://schemas.microsoft.com/office/drawing/2014/main" val="1586724801"/>
                    </a:ext>
                  </a:extLst>
                </a:gridCol>
                <a:gridCol w="764957">
                  <a:extLst>
                    <a:ext uri="{9D8B030D-6E8A-4147-A177-3AD203B41FA5}">
                      <a16:colId xmlns:a16="http://schemas.microsoft.com/office/drawing/2014/main" val="2780287733"/>
                    </a:ext>
                  </a:extLst>
                </a:gridCol>
                <a:gridCol w="864914">
                  <a:extLst>
                    <a:ext uri="{9D8B030D-6E8A-4147-A177-3AD203B41FA5}">
                      <a16:colId xmlns:a16="http://schemas.microsoft.com/office/drawing/2014/main" val="276775150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Stage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Dimension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58271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CPU code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Run Time (CPU)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3us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25us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195sus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1694us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16013us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7732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5B5CCD-8CB7-4098-185E-954FDFCE9C69}"/>
                  </a:ext>
                </a:extLst>
              </p14:cNvPr>
              <p14:cNvContentPartPr/>
              <p14:nvPr/>
            </p14:nvContentPartPr>
            <p14:xfrm>
              <a:off x="1900800" y="1706040"/>
              <a:ext cx="5982120" cy="1659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5B5CCD-8CB7-4098-185E-954FDFCE9C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4600" y="1684080"/>
                <a:ext cx="6019920" cy="16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0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8386577-7D6D-4B0D-B61D-CC0DDD512957}"/>
              </a:ext>
            </a:extLst>
          </p:cNvPr>
          <p:cNvSpPr/>
          <p:nvPr/>
        </p:nvSpPr>
        <p:spPr>
          <a:xfrm>
            <a:off x="256858" y="1462016"/>
            <a:ext cx="8683942" cy="5014984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9C5057-0D55-4007-BCC4-6836CB69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3" y="1462016"/>
            <a:ext cx="5350794" cy="18450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308E4E5-B234-4D53-B76F-67C88502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99" y="3598386"/>
            <a:ext cx="2952164" cy="145850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BA99266-B8B1-428A-B884-77A40AD4E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342" y="1774611"/>
            <a:ext cx="4419458" cy="46742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A991966-3C0F-412A-8797-E05E783A3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58" y="5297696"/>
            <a:ext cx="3804426" cy="106313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134CCB1-035F-4A89-B0B6-21BFCF5E3D86}"/>
              </a:ext>
            </a:extLst>
          </p:cNvPr>
          <p:cNvSpPr/>
          <p:nvPr/>
        </p:nvSpPr>
        <p:spPr>
          <a:xfrm>
            <a:off x="2952750" y="1793703"/>
            <a:ext cx="1325742" cy="3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Read Data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827A8B-7E1F-47C5-9166-28238E99AB92}"/>
              </a:ext>
            </a:extLst>
          </p:cNvPr>
          <p:cNvSpPr/>
          <p:nvPr/>
        </p:nvSpPr>
        <p:spPr>
          <a:xfrm>
            <a:off x="1719414" y="3047792"/>
            <a:ext cx="1714258" cy="3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Cal First Col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559D55-D06F-4A5F-BCC7-DB1D43B3D898}"/>
              </a:ext>
            </a:extLst>
          </p:cNvPr>
          <p:cNvSpPr/>
          <p:nvPr/>
        </p:nvSpPr>
        <p:spPr>
          <a:xfrm>
            <a:off x="6694946" y="1536700"/>
            <a:ext cx="1179054" cy="3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Cal Cols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E464B7-20C6-47CB-8B63-871A799E8ED3}"/>
              </a:ext>
            </a:extLst>
          </p:cNvPr>
          <p:cNvSpPr/>
          <p:nvPr/>
        </p:nvSpPr>
        <p:spPr>
          <a:xfrm>
            <a:off x="3404518" y="5094253"/>
            <a:ext cx="1313532" cy="3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Write Data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10101EF-02EB-4ABE-8F23-F023A1F1896E}"/>
              </a:ext>
            </a:extLst>
          </p:cNvPr>
          <p:cNvSpPr/>
          <p:nvPr/>
        </p:nvSpPr>
        <p:spPr>
          <a:xfrm>
            <a:off x="4974624" y="2962490"/>
            <a:ext cx="2736231" cy="269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0D3F83A-ACD5-4EFE-90AE-DEABA2EBD317}"/>
              </a:ext>
            </a:extLst>
          </p:cNvPr>
          <p:cNvSpPr/>
          <p:nvPr/>
        </p:nvSpPr>
        <p:spPr>
          <a:xfrm>
            <a:off x="5228624" y="5155281"/>
            <a:ext cx="2736231" cy="269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B17FCA-65C7-0B16-9537-577DD5093E52}"/>
                  </a:ext>
                </a:extLst>
              </p14:cNvPr>
              <p14:cNvContentPartPr/>
              <p14:nvPr/>
            </p14:nvContentPartPr>
            <p14:xfrm>
              <a:off x="325800" y="2425680"/>
              <a:ext cx="5371200" cy="3014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B17FCA-65C7-0B16-9537-577DD5093E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840" y="2409480"/>
                <a:ext cx="5409000" cy="30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96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-- II=7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FEED54-BBF6-4374-BE8A-C9B955D7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5490" y="4649742"/>
            <a:ext cx="3776610" cy="1903462"/>
          </a:xfrm>
        </p:spPr>
        <p:txBody>
          <a:bodyPr/>
          <a:lstStyle/>
          <a:p>
            <a:r>
              <a:rPr lang="en-US" altLang="zh-TW" dirty="0"/>
              <a:t>Data dependency</a:t>
            </a:r>
          </a:p>
          <a:p>
            <a:pPr lvl="1"/>
            <a:r>
              <a:rPr lang="en-US" altLang="zh-TW" dirty="0"/>
              <a:t>Create more buffer to separate the operations in the different loop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C612BC-BB6A-4DF0-BDF6-4B6C96905A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2" y="3916682"/>
            <a:ext cx="5399068" cy="2580800"/>
          </a:xfrm>
          <a:prstGeom prst="rect">
            <a:avLst/>
          </a:prstGeom>
          <a:noFill/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708474BA-251C-4D07-B418-BE5BB7CC30F5}"/>
              </a:ext>
            </a:extLst>
          </p:cNvPr>
          <p:cNvGrpSpPr/>
          <p:nvPr/>
        </p:nvGrpSpPr>
        <p:grpSpPr>
          <a:xfrm>
            <a:off x="28426" y="1531620"/>
            <a:ext cx="9023648" cy="2200126"/>
            <a:chOff x="-1568450" y="1524000"/>
            <a:chExt cx="11836400" cy="288592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221DF09-484E-4129-9AD1-5ACADFEF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68450" y="1524000"/>
              <a:ext cx="9144000" cy="2885099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5943235-DF68-4B6D-915C-DD6E52D0C9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149" b="13357"/>
            <a:stretch/>
          </p:blipFill>
          <p:spPr>
            <a:xfrm>
              <a:off x="6127750" y="1524826"/>
              <a:ext cx="4140200" cy="2885099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07309FFE-474A-4143-A14B-41E8D68BB1B2}"/>
              </a:ext>
            </a:extLst>
          </p:cNvPr>
          <p:cNvSpPr/>
          <p:nvPr/>
        </p:nvSpPr>
        <p:spPr>
          <a:xfrm>
            <a:off x="1688430" y="3397890"/>
            <a:ext cx="1273650" cy="2497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</a:rPr>
              <a:t>Read Data IL=3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95C0C1-8F56-470E-A665-4A87846AC7E3}"/>
              </a:ext>
            </a:extLst>
          </p:cNvPr>
          <p:cNvSpPr/>
          <p:nvPr/>
        </p:nvSpPr>
        <p:spPr>
          <a:xfrm>
            <a:off x="3810000" y="3008748"/>
            <a:ext cx="1524000" cy="2497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</a:rPr>
              <a:t>Multiplication IL=8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ABAA92E-D20D-4907-BB03-71268076289B}"/>
              </a:ext>
            </a:extLst>
          </p:cNvPr>
          <p:cNvSpPr/>
          <p:nvPr/>
        </p:nvSpPr>
        <p:spPr>
          <a:xfrm>
            <a:off x="6693570" y="3077328"/>
            <a:ext cx="1524000" cy="2497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</a:rPr>
              <a:t>Addition IL=8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10B989E-DA6E-4DA1-B815-670DF2F79DA3}"/>
              </a:ext>
            </a:extLst>
          </p:cNvPr>
          <p:cNvGrpSpPr/>
          <p:nvPr/>
        </p:nvGrpSpPr>
        <p:grpSpPr>
          <a:xfrm>
            <a:off x="5870123" y="3916647"/>
            <a:ext cx="2933031" cy="598203"/>
            <a:chOff x="6182543" y="3891247"/>
            <a:chExt cx="2933031" cy="598203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307158B-C087-4B14-BCC6-6A19B680FEBE}"/>
                </a:ext>
              </a:extLst>
            </p:cNvPr>
            <p:cNvSpPr/>
            <p:nvPr/>
          </p:nvSpPr>
          <p:spPr>
            <a:xfrm>
              <a:off x="6182543" y="3891247"/>
              <a:ext cx="2933031" cy="598203"/>
            </a:xfrm>
            <a:prstGeom prst="round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397BEDF6-D6B1-45AF-AEA2-E5DEFDB236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888" t="26353" r="26907" b="68304"/>
            <a:stretch/>
          </p:blipFill>
          <p:spPr>
            <a:xfrm>
              <a:off x="6322243" y="3975339"/>
              <a:ext cx="2793331" cy="249764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90AB645D-6ACA-49A7-BECD-5B8036111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3973" t="73266" r="22822" b="22317"/>
            <a:stretch/>
          </p:blipFill>
          <p:spPr>
            <a:xfrm>
              <a:off x="6182543" y="4225102"/>
              <a:ext cx="2793331" cy="20649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25BC87-570F-36B2-3FFE-077E3DEC2B81}"/>
                  </a:ext>
                </a:extLst>
              </p14:cNvPr>
              <p14:cNvContentPartPr/>
              <p14:nvPr/>
            </p14:nvContentPartPr>
            <p14:xfrm>
              <a:off x="2235240" y="2345400"/>
              <a:ext cx="6278400" cy="3211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25BC87-570F-36B2-3FFE-077E3DEC2B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19040" y="2323440"/>
                <a:ext cx="6310800" cy="32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5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– Buffer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FEED54-BBF6-4374-BE8A-C9B955D7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4540" y="4531117"/>
            <a:ext cx="4343210" cy="2276087"/>
          </a:xfrm>
        </p:spPr>
        <p:txBody>
          <a:bodyPr/>
          <a:lstStyle/>
          <a:p>
            <a:r>
              <a:rPr lang="en-US" altLang="zh-TW" dirty="0"/>
              <a:t>Assign different times of loop to different buffers</a:t>
            </a:r>
          </a:p>
          <a:p>
            <a:pPr lvl="1"/>
            <a:r>
              <a:rPr lang="en-US" altLang="zh-TW" dirty="0"/>
              <a:t>Break the data dependency</a:t>
            </a:r>
          </a:p>
          <a:p>
            <a:r>
              <a:rPr lang="en-US" altLang="zh-TW" dirty="0"/>
              <a:t>Use pipelined adder tree to calculate the final sum.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B600C1-75DF-42EC-942E-A8436103E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74"/>
          <a:stretch/>
        </p:blipFill>
        <p:spPr>
          <a:xfrm>
            <a:off x="4315348" y="1543540"/>
            <a:ext cx="4688952" cy="4933464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1ED009-DE52-4BC5-BC92-1AF2EACCE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05533"/>
              </p:ext>
            </p:extLst>
          </p:nvPr>
        </p:nvGraphicFramePr>
        <p:xfrm>
          <a:off x="647700" y="219710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29068813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168877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033167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237046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45660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5371378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7292842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91329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298781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2123C21-DC24-4BE7-8B84-98D6408A3BA2}"/>
              </a:ext>
            </a:extLst>
          </p:cNvPr>
          <p:cNvSpPr txBox="1"/>
          <p:nvPr/>
        </p:nvSpPr>
        <p:spPr>
          <a:xfrm>
            <a:off x="1841500" y="1810240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tmp0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960571B-BEE6-4C71-B972-833EF4B3C70B}"/>
              </a:ext>
            </a:extLst>
          </p:cNvPr>
          <p:cNvGrpSpPr/>
          <p:nvPr/>
        </p:nvGrpSpPr>
        <p:grpSpPr>
          <a:xfrm>
            <a:off x="853552" y="2567940"/>
            <a:ext cx="391048" cy="667726"/>
            <a:chOff x="853552" y="2098040"/>
            <a:chExt cx="391048" cy="667726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05BCB9EB-0296-4E24-A2D9-ACE10243B713}"/>
                </a:ext>
              </a:extLst>
            </p:cNvPr>
            <p:cNvGrpSpPr/>
            <p:nvPr/>
          </p:nvGrpSpPr>
          <p:grpSpPr>
            <a:xfrm>
              <a:off x="853552" y="2098040"/>
              <a:ext cx="391048" cy="667726"/>
              <a:chOff x="867578" y="2098040"/>
              <a:chExt cx="1480596" cy="667726"/>
            </a:xfrm>
          </p:grpSpPr>
          <p:cxnSp>
            <p:nvCxnSpPr>
              <p:cNvPr id="29" name="接點: 肘形 28">
                <a:extLst>
                  <a:ext uri="{FF2B5EF4-FFF2-40B4-BE49-F238E27FC236}">
                    <a16:creationId xmlns:a16="http://schemas.microsoft.com/office/drawing/2014/main" id="{96E19E46-136E-4021-B646-F1202239963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41711" y="2059303"/>
                <a:ext cx="667726" cy="745200"/>
              </a:xfrm>
              <a:prstGeom prst="bentConnector3">
                <a:avLst>
                  <a:gd name="adj1" fmla="val 32882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接點: 肘形 29">
                <a:extLst>
                  <a:ext uri="{FF2B5EF4-FFF2-40B4-BE49-F238E27FC236}">
                    <a16:creationId xmlns:a16="http://schemas.microsoft.com/office/drawing/2014/main" id="{E411B55F-9F2A-42B3-B67A-39EE28BAD2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06315" y="2059303"/>
                <a:ext cx="667726" cy="745200"/>
              </a:xfrm>
              <a:prstGeom prst="bentConnector3">
                <a:avLst>
                  <a:gd name="adj1" fmla="val 32882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流程圖: 或 13">
              <a:extLst>
                <a:ext uri="{FF2B5EF4-FFF2-40B4-BE49-F238E27FC236}">
                  <a16:creationId xmlns:a16="http://schemas.microsoft.com/office/drawing/2014/main" id="{02D5D3F3-F381-44E9-9B7E-6C745110AEC7}"/>
                </a:ext>
              </a:extLst>
            </p:cNvPr>
            <p:cNvSpPr/>
            <p:nvPr/>
          </p:nvSpPr>
          <p:spPr>
            <a:xfrm>
              <a:off x="939800" y="2227923"/>
              <a:ext cx="216000" cy="2160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599CBED-2309-40F4-9A58-7B4EF0718879}"/>
              </a:ext>
            </a:extLst>
          </p:cNvPr>
          <p:cNvGrpSpPr/>
          <p:nvPr/>
        </p:nvGrpSpPr>
        <p:grpSpPr>
          <a:xfrm>
            <a:off x="1614532" y="2567940"/>
            <a:ext cx="391048" cy="667726"/>
            <a:chOff x="1581200" y="2098040"/>
            <a:chExt cx="391048" cy="667726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680D0EC8-BB3F-48D4-B851-D03182318D32}"/>
                </a:ext>
              </a:extLst>
            </p:cNvPr>
            <p:cNvGrpSpPr/>
            <p:nvPr/>
          </p:nvGrpSpPr>
          <p:grpSpPr>
            <a:xfrm>
              <a:off x="1581200" y="2098040"/>
              <a:ext cx="391048" cy="667726"/>
              <a:chOff x="867578" y="2098040"/>
              <a:chExt cx="1480596" cy="667726"/>
            </a:xfrm>
          </p:grpSpPr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F589A159-060E-43E2-9A88-6B2D2E3860F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41711" y="2059303"/>
                <a:ext cx="667726" cy="745200"/>
              </a:xfrm>
              <a:prstGeom prst="bentConnector3">
                <a:avLst>
                  <a:gd name="adj1" fmla="val 32882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96C0CFAD-4FD9-4A3E-94B4-DE54016832B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06315" y="2059303"/>
                <a:ext cx="667726" cy="745200"/>
              </a:xfrm>
              <a:prstGeom prst="bentConnector3">
                <a:avLst>
                  <a:gd name="adj1" fmla="val 32882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流程圖: 或 34">
              <a:extLst>
                <a:ext uri="{FF2B5EF4-FFF2-40B4-BE49-F238E27FC236}">
                  <a16:creationId xmlns:a16="http://schemas.microsoft.com/office/drawing/2014/main" id="{7654A67C-1A9B-44E0-BEB1-CFCF8A12C0C7}"/>
                </a:ext>
              </a:extLst>
            </p:cNvPr>
            <p:cNvSpPr/>
            <p:nvPr/>
          </p:nvSpPr>
          <p:spPr>
            <a:xfrm>
              <a:off x="1667448" y="2227923"/>
              <a:ext cx="216000" cy="2160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6B28826-0AAD-4A21-A872-0E29A6938FAD}"/>
              </a:ext>
            </a:extLst>
          </p:cNvPr>
          <p:cNvGrpSpPr/>
          <p:nvPr/>
        </p:nvGrpSpPr>
        <p:grpSpPr>
          <a:xfrm>
            <a:off x="2375512" y="2567940"/>
            <a:ext cx="391048" cy="667726"/>
            <a:chOff x="2390202" y="2098040"/>
            <a:chExt cx="391048" cy="667726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B99EF261-4BDB-4163-81B1-4B815ECDED5B}"/>
                </a:ext>
              </a:extLst>
            </p:cNvPr>
            <p:cNvGrpSpPr/>
            <p:nvPr/>
          </p:nvGrpSpPr>
          <p:grpSpPr>
            <a:xfrm>
              <a:off x="2390202" y="2098040"/>
              <a:ext cx="391048" cy="667726"/>
              <a:chOff x="867578" y="2098040"/>
              <a:chExt cx="1480596" cy="667726"/>
            </a:xfrm>
          </p:grpSpPr>
          <p:cxnSp>
            <p:nvCxnSpPr>
              <p:cNvPr id="37" name="接點: 肘形 36">
                <a:extLst>
                  <a:ext uri="{FF2B5EF4-FFF2-40B4-BE49-F238E27FC236}">
                    <a16:creationId xmlns:a16="http://schemas.microsoft.com/office/drawing/2014/main" id="{E011B6E9-A593-4564-B3DA-DA268D4448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41711" y="2059303"/>
                <a:ext cx="667726" cy="745200"/>
              </a:xfrm>
              <a:prstGeom prst="bentConnector3">
                <a:avLst>
                  <a:gd name="adj1" fmla="val 32882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接點: 肘形 37">
                <a:extLst>
                  <a:ext uri="{FF2B5EF4-FFF2-40B4-BE49-F238E27FC236}">
                    <a16:creationId xmlns:a16="http://schemas.microsoft.com/office/drawing/2014/main" id="{C3320FEF-5830-41A3-8F15-FDC8FB99B21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06315" y="2059303"/>
                <a:ext cx="667726" cy="745200"/>
              </a:xfrm>
              <a:prstGeom prst="bentConnector3">
                <a:avLst>
                  <a:gd name="adj1" fmla="val 32882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流程圖: 或 38">
              <a:extLst>
                <a:ext uri="{FF2B5EF4-FFF2-40B4-BE49-F238E27FC236}">
                  <a16:creationId xmlns:a16="http://schemas.microsoft.com/office/drawing/2014/main" id="{6EF87C36-6EFA-4A35-B9D3-EA4309061FDE}"/>
                </a:ext>
              </a:extLst>
            </p:cNvPr>
            <p:cNvSpPr/>
            <p:nvPr/>
          </p:nvSpPr>
          <p:spPr>
            <a:xfrm>
              <a:off x="2476450" y="2227923"/>
              <a:ext cx="216000" cy="2160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E4B84D66-BD0E-46D4-8F59-2A45A98F6956}"/>
              </a:ext>
            </a:extLst>
          </p:cNvPr>
          <p:cNvGrpSpPr/>
          <p:nvPr/>
        </p:nvGrpSpPr>
        <p:grpSpPr>
          <a:xfrm>
            <a:off x="3136493" y="2567940"/>
            <a:ext cx="391048" cy="667726"/>
            <a:chOff x="3136493" y="2098040"/>
            <a:chExt cx="391048" cy="667726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D9DE1CF-0C21-46DD-A187-304059F86F12}"/>
                </a:ext>
              </a:extLst>
            </p:cNvPr>
            <p:cNvGrpSpPr/>
            <p:nvPr/>
          </p:nvGrpSpPr>
          <p:grpSpPr>
            <a:xfrm>
              <a:off x="3136493" y="2098040"/>
              <a:ext cx="391048" cy="667726"/>
              <a:chOff x="867578" y="2098040"/>
              <a:chExt cx="1480596" cy="667726"/>
            </a:xfrm>
          </p:grpSpPr>
          <p:cxnSp>
            <p:nvCxnSpPr>
              <p:cNvPr id="41" name="接點: 肘形 40">
                <a:extLst>
                  <a:ext uri="{FF2B5EF4-FFF2-40B4-BE49-F238E27FC236}">
                    <a16:creationId xmlns:a16="http://schemas.microsoft.com/office/drawing/2014/main" id="{6C500925-0510-4B3A-B23E-209365EB5C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41711" y="2059303"/>
                <a:ext cx="667726" cy="745200"/>
              </a:xfrm>
              <a:prstGeom prst="bentConnector3">
                <a:avLst>
                  <a:gd name="adj1" fmla="val 32882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接點: 肘形 41">
                <a:extLst>
                  <a:ext uri="{FF2B5EF4-FFF2-40B4-BE49-F238E27FC236}">
                    <a16:creationId xmlns:a16="http://schemas.microsoft.com/office/drawing/2014/main" id="{3A84F603-E3B8-4D9E-9309-B87F5AB6323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06315" y="2059303"/>
                <a:ext cx="667726" cy="745200"/>
              </a:xfrm>
              <a:prstGeom prst="bentConnector3">
                <a:avLst>
                  <a:gd name="adj1" fmla="val 32882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流程圖: 或 42">
              <a:extLst>
                <a:ext uri="{FF2B5EF4-FFF2-40B4-BE49-F238E27FC236}">
                  <a16:creationId xmlns:a16="http://schemas.microsoft.com/office/drawing/2014/main" id="{20EE2D26-33AC-494A-B441-4341D43A4DE9}"/>
                </a:ext>
              </a:extLst>
            </p:cNvPr>
            <p:cNvSpPr/>
            <p:nvPr/>
          </p:nvSpPr>
          <p:spPr>
            <a:xfrm>
              <a:off x="3222741" y="2227923"/>
              <a:ext cx="216000" cy="2160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FF7F4D76-0F07-4707-881B-4A6288257760}"/>
              </a:ext>
            </a:extLst>
          </p:cNvPr>
          <p:cNvGrpSpPr/>
          <p:nvPr/>
        </p:nvGrpSpPr>
        <p:grpSpPr>
          <a:xfrm>
            <a:off x="1253165" y="3205481"/>
            <a:ext cx="391048" cy="667726"/>
            <a:chOff x="853552" y="2098040"/>
            <a:chExt cx="391048" cy="667726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D25FD48D-1238-46CF-9890-ACCF01F8D6FE}"/>
                </a:ext>
              </a:extLst>
            </p:cNvPr>
            <p:cNvGrpSpPr/>
            <p:nvPr/>
          </p:nvGrpSpPr>
          <p:grpSpPr>
            <a:xfrm>
              <a:off x="853552" y="2098040"/>
              <a:ext cx="391048" cy="667726"/>
              <a:chOff x="867578" y="2098040"/>
              <a:chExt cx="1480596" cy="667726"/>
            </a:xfrm>
          </p:grpSpPr>
          <p:cxnSp>
            <p:nvCxnSpPr>
              <p:cNvPr id="51" name="接點: 肘形 50">
                <a:extLst>
                  <a:ext uri="{FF2B5EF4-FFF2-40B4-BE49-F238E27FC236}">
                    <a16:creationId xmlns:a16="http://schemas.microsoft.com/office/drawing/2014/main" id="{8AB02A11-500B-48E7-803C-C9D0B0E494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41711" y="2059303"/>
                <a:ext cx="667726" cy="745200"/>
              </a:xfrm>
              <a:prstGeom prst="bentConnector3">
                <a:avLst>
                  <a:gd name="adj1" fmla="val 32882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接點: 肘形 51">
                <a:extLst>
                  <a:ext uri="{FF2B5EF4-FFF2-40B4-BE49-F238E27FC236}">
                    <a16:creationId xmlns:a16="http://schemas.microsoft.com/office/drawing/2014/main" id="{033AD537-581F-421A-947C-96CB238FB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06315" y="2059303"/>
                <a:ext cx="667726" cy="745200"/>
              </a:xfrm>
              <a:prstGeom prst="bentConnector3">
                <a:avLst>
                  <a:gd name="adj1" fmla="val 32882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流程圖: 或 49">
              <a:extLst>
                <a:ext uri="{FF2B5EF4-FFF2-40B4-BE49-F238E27FC236}">
                  <a16:creationId xmlns:a16="http://schemas.microsoft.com/office/drawing/2014/main" id="{3E488234-E189-41C4-A210-1E9F97E90C19}"/>
                </a:ext>
              </a:extLst>
            </p:cNvPr>
            <p:cNvSpPr/>
            <p:nvPr/>
          </p:nvSpPr>
          <p:spPr>
            <a:xfrm>
              <a:off x="939800" y="2227923"/>
              <a:ext cx="216000" cy="2160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8B4DE987-52EF-486E-BC40-B2E815CEA8EE}"/>
              </a:ext>
            </a:extLst>
          </p:cNvPr>
          <p:cNvGrpSpPr/>
          <p:nvPr/>
        </p:nvGrpSpPr>
        <p:grpSpPr>
          <a:xfrm>
            <a:off x="2749552" y="3205481"/>
            <a:ext cx="391048" cy="667726"/>
            <a:chOff x="853552" y="2098040"/>
            <a:chExt cx="391048" cy="667726"/>
          </a:xfrm>
        </p:grpSpPr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F4913285-F871-4424-83E6-060F0CFD0AC9}"/>
                </a:ext>
              </a:extLst>
            </p:cNvPr>
            <p:cNvGrpSpPr/>
            <p:nvPr/>
          </p:nvGrpSpPr>
          <p:grpSpPr>
            <a:xfrm>
              <a:off x="853552" y="2098040"/>
              <a:ext cx="391048" cy="667726"/>
              <a:chOff x="867578" y="2098040"/>
              <a:chExt cx="1480596" cy="667726"/>
            </a:xfrm>
          </p:grpSpPr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8E9EE82A-8F31-4350-98AB-9C2FBC2520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41711" y="2059303"/>
                <a:ext cx="667726" cy="745200"/>
              </a:xfrm>
              <a:prstGeom prst="bentConnector3">
                <a:avLst>
                  <a:gd name="adj1" fmla="val 32882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接點: 肘形 71">
                <a:extLst>
                  <a:ext uri="{FF2B5EF4-FFF2-40B4-BE49-F238E27FC236}">
                    <a16:creationId xmlns:a16="http://schemas.microsoft.com/office/drawing/2014/main" id="{4DA4E7B7-5868-4148-A4D1-E712A96FD66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06315" y="2059303"/>
                <a:ext cx="667726" cy="745200"/>
              </a:xfrm>
              <a:prstGeom prst="bentConnector3">
                <a:avLst>
                  <a:gd name="adj1" fmla="val 32882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流程圖: 或 69">
              <a:extLst>
                <a:ext uri="{FF2B5EF4-FFF2-40B4-BE49-F238E27FC236}">
                  <a16:creationId xmlns:a16="http://schemas.microsoft.com/office/drawing/2014/main" id="{4DDB6343-D488-4BB3-9647-B53048AE42EB}"/>
                </a:ext>
              </a:extLst>
            </p:cNvPr>
            <p:cNvSpPr/>
            <p:nvPr/>
          </p:nvSpPr>
          <p:spPr>
            <a:xfrm>
              <a:off x="939800" y="2227923"/>
              <a:ext cx="216000" cy="2160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9D76FC6E-7E7C-4B1D-B0DB-C8C4408D91AD}"/>
              </a:ext>
            </a:extLst>
          </p:cNvPr>
          <p:cNvCxnSpPr>
            <a:cxnSpLocks/>
          </p:cNvCxnSpPr>
          <p:nvPr/>
        </p:nvCxnSpPr>
        <p:spPr>
          <a:xfrm>
            <a:off x="1047781" y="3205481"/>
            <a:ext cx="1968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F033795B-0534-49D3-8328-70E754D17B51}"/>
              </a:ext>
            </a:extLst>
          </p:cNvPr>
          <p:cNvCxnSpPr>
            <a:cxnSpLocks/>
          </p:cNvCxnSpPr>
          <p:nvPr/>
        </p:nvCxnSpPr>
        <p:spPr>
          <a:xfrm>
            <a:off x="1644214" y="3205481"/>
            <a:ext cx="1968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25950A99-DD5D-47BA-9CCE-9CF65762AC6E}"/>
              </a:ext>
            </a:extLst>
          </p:cNvPr>
          <p:cNvCxnSpPr>
            <a:cxnSpLocks/>
          </p:cNvCxnSpPr>
          <p:nvPr/>
        </p:nvCxnSpPr>
        <p:spPr>
          <a:xfrm>
            <a:off x="2552731" y="3205481"/>
            <a:ext cx="1968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0DBD8B79-2033-4E92-8E5A-6697A5B7BD70}"/>
              </a:ext>
            </a:extLst>
          </p:cNvPr>
          <p:cNvCxnSpPr>
            <a:cxnSpLocks/>
          </p:cNvCxnSpPr>
          <p:nvPr/>
        </p:nvCxnSpPr>
        <p:spPr>
          <a:xfrm>
            <a:off x="3121172" y="3205481"/>
            <a:ext cx="1968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727C658E-D914-42B6-AC04-0CF907EA01E8}"/>
              </a:ext>
            </a:extLst>
          </p:cNvPr>
          <p:cNvGrpSpPr/>
          <p:nvPr/>
        </p:nvGrpSpPr>
        <p:grpSpPr>
          <a:xfrm>
            <a:off x="1997163" y="3873500"/>
            <a:ext cx="391048" cy="667726"/>
            <a:chOff x="853552" y="2098040"/>
            <a:chExt cx="391048" cy="667726"/>
          </a:xfrm>
        </p:grpSpPr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49D6AED9-3346-4CE9-907A-D5D010602577}"/>
                </a:ext>
              </a:extLst>
            </p:cNvPr>
            <p:cNvGrpSpPr/>
            <p:nvPr/>
          </p:nvGrpSpPr>
          <p:grpSpPr>
            <a:xfrm>
              <a:off x="853552" y="2098040"/>
              <a:ext cx="391048" cy="667726"/>
              <a:chOff x="867578" y="2098040"/>
              <a:chExt cx="1480596" cy="667726"/>
            </a:xfrm>
          </p:grpSpPr>
          <p:cxnSp>
            <p:nvCxnSpPr>
              <p:cNvPr id="88" name="接點: 肘形 87">
                <a:extLst>
                  <a:ext uri="{FF2B5EF4-FFF2-40B4-BE49-F238E27FC236}">
                    <a16:creationId xmlns:a16="http://schemas.microsoft.com/office/drawing/2014/main" id="{DAD7C600-08A1-471C-947D-0A355EA26A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41711" y="2059303"/>
                <a:ext cx="667726" cy="745200"/>
              </a:xfrm>
              <a:prstGeom prst="bentConnector3">
                <a:avLst>
                  <a:gd name="adj1" fmla="val 32882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接點: 肘形 88">
                <a:extLst>
                  <a:ext uri="{FF2B5EF4-FFF2-40B4-BE49-F238E27FC236}">
                    <a16:creationId xmlns:a16="http://schemas.microsoft.com/office/drawing/2014/main" id="{BA1526B4-122E-4D49-83A5-B51A42E4A34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06315" y="2059303"/>
                <a:ext cx="667726" cy="745200"/>
              </a:xfrm>
              <a:prstGeom prst="bentConnector3">
                <a:avLst>
                  <a:gd name="adj1" fmla="val 32882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流程圖: 或 86">
              <a:extLst>
                <a:ext uri="{FF2B5EF4-FFF2-40B4-BE49-F238E27FC236}">
                  <a16:creationId xmlns:a16="http://schemas.microsoft.com/office/drawing/2014/main" id="{252F5543-BC2F-43CF-8234-E44DA063E6FD}"/>
                </a:ext>
              </a:extLst>
            </p:cNvPr>
            <p:cNvSpPr/>
            <p:nvPr/>
          </p:nvSpPr>
          <p:spPr>
            <a:xfrm>
              <a:off x="939800" y="2227923"/>
              <a:ext cx="216000" cy="2160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C0B667FF-75DE-4543-B93E-D54F1CFBED62}"/>
              </a:ext>
            </a:extLst>
          </p:cNvPr>
          <p:cNvCxnSpPr>
            <a:cxnSpLocks/>
          </p:cNvCxnSpPr>
          <p:nvPr/>
        </p:nvCxnSpPr>
        <p:spPr>
          <a:xfrm>
            <a:off x="1787642" y="3873500"/>
            <a:ext cx="1968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5A94DC08-E901-45D2-95AA-9A93BC5FA460}"/>
              </a:ext>
            </a:extLst>
          </p:cNvPr>
          <p:cNvCxnSpPr>
            <a:cxnSpLocks/>
          </p:cNvCxnSpPr>
          <p:nvPr/>
        </p:nvCxnSpPr>
        <p:spPr>
          <a:xfrm>
            <a:off x="2356083" y="3873500"/>
            <a:ext cx="1968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189A767D-BA4C-450C-897F-709180BD745A}"/>
              </a:ext>
            </a:extLst>
          </p:cNvPr>
          <p:cNvCxnSpPr>
            <a:cxnSpLocks/>
          </p:cNvCxnSpPr>
          <p:nvPr/>
        </p:nvCxnSpPr>
        <p:spPr>
          <a:xfrm>
            <a:off x="1447394" y="3873208"/>
            <a:ext cx="3936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8ADFA4C8-72EA-427D-8FD9-ED3282481259}"/>
              </a:ext>
            </a:extLst>
          </p:cNvPr>
          <p:cNvCxnSpPr>
            <a:cxnSpLocks/>
          </p:cNvCxnSpPr>
          <p:nvPr/>
        </p:nvCxnSpPr>
        <p:spPr>
          <a:xfrm>
            <a:off x="2569741" y="3873208"/>
            <a:ext cx="3936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FE9C96F9-9118-480C-BD9A-45F7020ABC9C}"/>
              </a:ext>
            </a:extLst>
          </p:cNvPr>
          <p:cNvSpPr txBox="1"/>
          <p:nvPr/>
        </p:nvSpPr>
        <p:spPr>
          <a:xfrm>
            <a:off x="750046" y="4003091"/>
            <a:ext cx="114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Adder Tree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927E58CB-1639-4F34-A80A-00C2BBCE3A42}"/>
              </a:ext>
            </a:extLst>
          </p:cNvPr>
          <p:cNvSpPr txBox="1"/>
          <p:nvPr/>
        </p:nvSpPr>
        <p:spPr>
          <a:xfrm>
            <a:off x="2311400" y="4306916"/>
            <a:ext cx="58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tmp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6B7B7135-59F4-4FB3-940B-69890C81BF50}"/>
              </a:ext>
            </a:extLst>
          </p:cNvPr>
          <p:cNvSpPr/>
          <p:nvPr/>
        </p:nvSpPr>
        <p:spPr>
          <a:xfrm>
            <a:off x="4724210" y="2765767"/>
            <a:ext cx="2856060" cy="484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0D25E29F-9169-4E9F-BF7E-EDADE0852408}"/>
              </a:ext>
            </a:extLst>
          </p:cNvPr>
          <p:cNvSpPr txBox="1"/>
          <p:nvPr/>
        </p:nvSpPr>
        <p:spPr>
          <a:xfrm>
            <a:off x="317033" y="1260179"/>
            <a:ext cx="3162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</a:rPr>
              <a:t>Buffer Size &gt; Original II</a:t>
            </a:r>
          </a:p>
          <a:p>
            <a:r>
              <a:rPr lang="en-US" altLang="zh-TW" b="1" dirty="0">
                <a:solidFill>
                  <a:schemeClr val="accent1"/>
                </a:solidFill>
                <a:sym typeface="Wingdings" panose="05000000000000000000" pitchFamily="2" charset="2"/>
              </a:rPr>
              <a:t> II should can be reduced to 1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3667A6-A326-E9FF-5853-023E46FE9CD1}"/>
                  </a:ext>
                </a:extLst>
              </p14:cNvPr>
              <p14:cNvContentPartPr/>
              <p14:nvPr/>
            </p14:nvContentPartPr>
            <p14:xfrm>
              <a:off x="660240" y="1994040"/>
              <a:ext cx="5588640" cy="388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3667A6-A326-E9FF-5853-023E46FE9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280" y="1977840"/>
                <a:ext cx="5626440" cy="39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118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– Buffer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FEED54-BBF6-4374-BE8A-C9B955D7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63696"/>
            <a:ext cx="3911600" cy="1765304"/>
          </a:xfrm>
        </p:spPr>
        <p:txBody>
          <a:bodyPr/>
          <a:lstStyle/>
          <a:p>
            <a:r>
              <a:rPr lang="en-US" altLang="zh-TW" dirty="0"/>
              <a:t>Buffer Size = 8</a:t>
            </a:r>
          </a:p>
          <a:p>
            <a:pPr marL="7620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0C6516-E311-42EF-AC01-B4D71425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3126740"/>
            <a:ext cx="8178800" cy="32715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00666B5-4A90-4461-BBBC-B9393D966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199522"/>
            <a:ext cx="3991532" cy="85737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122C485-7C22-477C-A3D9-5D749B8E1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498" y="4345474"/>
            <a:ext cx="6506902" cy="568156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A3E5A23B-0061-4A2E-B79F-F94C56776D88}"/>
              </a:ext>
            </a:extLst>
          </p:cNvPr>
          <p:cNvSpPr/>
          <p:nvPr/>
        </p:nvSpPr>
        <p:spPr>
          <a:xfrm>
            <a:off x="692150" y="5830104"/>
            <a:ext cx="819150" cy="170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3971E4A-3AA1-45D1-8CC0-57AF2BF7DF1C}"/>
              </a:ext>
            </a:extLst>
          </p:cNvPr>
          <p:cNvSpPr/>
          <p:nvPr/>
        </p:nvSpPr>
        <p:spPr>
          <a:xfrm>
            <a:off x="692150" y="6096000"/>
            <a:ext cx="1289050" cy="170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BA793385-CCE7-4260-B633-B807B8BA9519}"/>
              </a:ext>
            </a:extLst>
          </p:cNvPr>
          <p:cNvSpPr/>
          <p:nvPr/>
        </p:nvSpPr>
        <p:spPr>
          <a:xfrm>
            <a:off x="6864350" y="4544229"/>
            <a:ext cx="831850" cy="170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0FC6CA-42DD-4A87-9E39-852A5A508A64}"/>
              </a:ext>
            </a:extLst>
          </p:cNvPr>
          <p:cNvSpPr/>
          <p:nvPr/>
        </p:nvSpPr>
        <p:spPr>
          <a:xfrm>
            <a:off x="5016500" y="4458906"/>
            <a:ext cx="457200" cy="92879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B2584B-E575-4781-876D-6099BCB29FBE}"/>
              </a:ext>
            </a:extLst>
          </p:cNvPr>
          <p:cNvSpPr/>
          <p:nvPr/>
        </p:nvSpPr>
        <p:spPr>
          <a:xfrm>
            <a:off x="2921000" y="4566753"/>
            <a:ext cx="457200" cy="92879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D9C853C-BC4F-4C8C-B215-8B31CD3C64D8}"/>
              </a:ext>
            </a:extLst>
          </p:cNvPr>
          <p:cNvSpPr/>
          <p:nvPr/>
        </p:nvSpPr>
        <p:spPr>
          <a:xfrm>
            <a:off x="2654300" y="4458906"/>
            <a:ext cx="831850" cy="170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FEF266-C946-4D5D-B580-2B609E32C042}"/>
              </a:ext>
            </a:extLst>
          </p:cNvPr>
          <p:cNvSpPr/>
          <p:nvPr/>
        </p:nvSpPr>
        <p:spPr>
          <a:xfrm>
            <a:off x="4669870" y="2440474"/>
            <a:ext cx="3818810" cy="375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</a:rPr>
              <a:t>Need at least 9 buffers to</a:t>
            </a:r>
            <a:r>
              <a:rPr lang="zh-TW" altLang="en-US" sz="1100" b="1" dirty="0">
                <a:solidFill>
                  <a:schemeClr val="tx1"/>
                </a:solidFill>
              </a:rPr>
              <a:t> </a:t>
            </a:r>
            <a:r>
              <a:rPr lang="en-US" altLang="zh-TW" sz="1100" b="1" dirty="0">
                <a:solidFill>
                  <a:schemeClr val="tx1"/>
                </a:solidFill>
              </a:rPr>
              <a:t>reduce II=1 </a:t>
            </a:r>
            <a:r>
              <a:rPr lang="en-US" altLang="zh-TW" sz="11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11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100" b="1" dirty="0">
                <a:solidFill>
                  <a:schemeClr val="tx1"/>
                </a:solidFill>
                <a:sym typeface="Wingdings" panose="05000000000000000000" pitchFamily="2" charset="2"/>
              </a:rPr>
              <a:t>16 buffers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D7E9A8-7E41-D8FA-B018-6F28EE2835BA}"/>
                  </a:ext>
                </a:extLst>
              </p14:cNvPr>
              <p14:cNvContentPartPr/>
              <p14:nvPr/>
            </p14:nvContentPartPr>
            <p14:xfrm>
              <a:off x="1062720" y="2463840"/>
              <a:ext cx="7290000" cy="381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D7E9A8-7E41-D8FA-B018-6F28EE2835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520" y="2447640"/>
                <a:ext cx="7322400" cy="38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301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BEA6-AF8B-4128-8CF1-B231952F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– II=2 / II=1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FEED54-BBF6-4374-BE8A-C9B955D7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00806"/>
            <a:ext cx="3911600" cy="1765304"/>
          </a:xfrm>
        </p:spPr>
        <p:txBody>
          <a:bodyPr/>
          <a:lstStyle/>
          <a:p>
            <a:r>
              <a:rPr lang="en-US" altLang="zh-TW" dirty="0"/>
              <a:t>Buffer Size = 8</a:t>
            </a:r>
          </a:p>
          <a:p>
            <a:pPr marL="76200" indent="0">
              <a:buNone/>
            </a:pPr>
            <a:endParaRPr lang="zh-TW" altLang="en-US" dirty="0"/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80BF9B2D-064A-4405-A42A-F0A4810D5D14}"/>
              </a:ext>
            </a:extLst>
          </p:cNvPr>
          <p:cNvSpPr txBox="1">
            <a:spLocks/>
          </p:cNvSpPr>
          <p:nvPr/>
        </p:nvSpPr>
        <p:spPr>
          <a:xfrm>
            <a:off x="381000" y="3943350"/>
            <a:ext cx="3911600" cy="1765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/>
              <a:t>Buffer Size = 16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6353BFA-152B-401A-B77F-F00458522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59378"/>
              </p:ext>
            </p:extLst>
          </p:nvPr>
        </p:nvGraphicFramePr>
        <p:xfrm>
          <a:off x="209550" y="1981200"/>
          <a:ext cx="4302000" cy="1885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0400">
                  <a:extLst>
                    <a:ext uri="{9D8B030D-6E8A-4147-A177-3AD203B41FA5}">
                      <a16:colId xmlns:a16="http://schemas.microsoft.com/office/drawing/2014/main" val="3455812046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4063602423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1331407008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231512621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5522389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BRAM_18K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DSP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FF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LUT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3864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DSP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682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Expression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298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84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FIFO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614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Instance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4041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4824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872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Memory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30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Multiplexer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1982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376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Register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1183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5924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5224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7104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072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01AF215-F8E3-478A-A249-052D02B0D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72622"/>
              </p:ext>
            </p:extLst>
          </p:nvPr>
        </p:nvGraphicFramePr>
        <p:xfrm>
          <a:off x="209550" y="4514219"/>
          <a:ext cx="4302000" cy="1885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0400">
                  <a:extLst>
                    <a:ext uri="{9D8B030D-6E8A-4147-A177-3AD203B41FA5}">
                      <a16:colId xmlns:a16="http://schemas.microsoft.com/office/drawing/2014/main" val="3455812046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4063602423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1331407008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231512621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5522389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BRAM_18K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DSP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FF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LUT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3864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DSP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682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Expression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298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84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FIFO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614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Instance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4041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4824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872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Memory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30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Multiplexer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1982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376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Register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1183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5924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5224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7104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0722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47930FF3-163F-43F8-A1B5-14F7E5FC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452" y="2371562"/>
            <a:ext cx="4380546" cy="4941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39BA2D1-CA05-4FA5-BF1E-5F46347B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451" y="2995054"/>
            <a:ext cx="4381200" cy="461552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8D4D1133-D5B4-455A-BB47-7B2C0700C125}"/>
              </a:ext>
            </a:extLst>
          </p:cNvPr>
          <p:cNvGrpSpPr/>
          <p:nvPr/>
        </p:nvGrpSpPr>
        <p:grpSpPr>
          <a:xfrm>
            <a:off x="4683000" y="4128413"/>
            <a:ext cx="4381200" cy="2293634"/>
            <a:chOff x="4459287" y="4128413"/>
            <a:chExt cx="4381200" cy="229363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DD521F3-4ACB-4372-83B6-56319EE9C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9287" y="4128413"/>
              <a:ext cx="4381200" cy="481044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407DD0E-AFC8-46B1-B29A-374B6A78E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9287" y="4582508"/>
              <a:ext cx="4381200" cy="452983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15AB049-562E-4629-9475-F7428DFFE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9287" y="5035491"/>
              <a:ext cx="4381200" cy="466386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76E31EFB-80E8-4667-829A-EBAA1D14A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287" y="5493679"/>
              <a:ext cx="4381200" cy="467895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478E614F-2974-4542-854F-45D25D71D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59287" y="5943842"/>
              <a:ext cx="4381200" cy="47820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0465F0-D20D-070D-CBD2-549AC20FBCFB}"/>
                  </a:ext>
                </a:extLst>
              </p14:cNvPr>
              <p14:cNvContentPartPr/>
              <p14:nvPr/>
            </p14:nvContentPartPr>
            <p14:xfrm>
              <a:off x="2718360" y="1333440"/>
              <a:ext cx="5752800" cy="509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0465F0-D20D-070D-CBD2-549AC20FBC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02160" y="1311480"/>
                <a:ext cx="5785200" cy="51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267681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17535</TotalTime>
  <Words>944</Words>
  <Application>Microsoft Office PowerPoint</Application>
  <PresentationFormat>On-screen Show (4:3)</PresentationFormat>
  <Paragraphs>492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20140724_James_IC Training Final Project_v2</vt:lpstr>
      <vt:lpstr>LabB Cholesky Factorization</vt:lpstr>
      <vt:lpstr>Outline</vt:lpstr>
      <vt:lpstr>Introduction to Cholesky Factorization</vt:lpstr>
      <vt:lpstr>Cholesky Algorithm</vt:lpstr>
      <vt:lpstr>Baseline</vt:lpstr>
      <vt:lpstr>Pipeline -- II=7</vt:lpstr>
      <vt:lpstr>Pipeline – Buffer</vt:lpstr>
      <vt:lpstr>Pipeline – Buffer</vt:lpstr>
      <vt:lpstr>Pipeline – II=2 / II=1</vt:lpstr>
      <vt:lpstr>Comparison</vt:lpstr>
      <vt:lpstr>Datatype</vt:lpstr>
      <vt:lpstr>Comparison</vt:lpstr>
      <vt:lpstr>Unroll -- Concept</vt:lpstr>
      <vt:lpstr>Unroll -- Code</vt:lpstr>
      <vt:lpstr>Unroll -- Core</vt:lpstr>
      <vt:lpstr>Unroll – chol_jj unit</vt:lpstr>
      <vt:lpstr>Unroll – chol_col</vt:lpstr>
      <vt:lpstr>Experimental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Hardware Platforms</dc:title>
  <dc:creator>user</dc:creator>
  <cp:lastModifiedBy>Jiin Lai</cp:lastModifiedBy>
  <cp:revision>534</cp:revision>
  <dcterms:created xsi:type="dcterms:W3CDTF">2014-07-23T04:37:50Z</dcterms:created>
  <dcterms:modified xsi:type="dcterms:W3CDTF">2022-10-27T07:26:10Z</dcterms:modified>
</cp:coreProperties>
</file>