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2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3" r:id="rId19"/>
    <p:sldId id="404" r:id="rId20"/>
    <p:sldId id="405" r:id="rId21"/>
    <p:sldId id="3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DD4"/>
    <a:srgbClr val="00A7E2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328" autoAdjust="0"/>
  </p:normalViewPr>
  <p:slideViewPr>
    <p:cSldViewPr>
      <p:cViewPr varScale="1">
        <p:scale>
          <a:sx n="101" d="100"/>
          <a:sy n="101" d="100"/>
        </p:scale>
        <p:origin x="106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0277-CFAE-450F-A419-C78A2873670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BCB8-C3DD-4B72-BBD9-635644833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6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890-925D-4021-8D70-A739D7E4AB2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477FD-F099-43FE-A222-9DDF98E8C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00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9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856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9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008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5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2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5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6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71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57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08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4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80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4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B79-6E5C-48AD-A328-DB99C3DE644A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5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79B-2322-4D0F-861E-5C07044AFB6A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A62A-D1C9-4323-BD74-977A4CC60B9A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0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5227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216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5090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9082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9576-C458-411D-A894-B4B2163E976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59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8837-B011-4C06-B9B2-E1BFE6F935A0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8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E661B5D-F9D6-42ED-AF65-62C7E8B20C73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D35-B16C-4116-B2D2-CB1B0DF40273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34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0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503548" y="2132856"/>
            <a:ext cx="8136904" cy="201622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EE5218 Application Acceleration with High-Level Synthesis</a:t>
            </a:r>
            <a:br>
              <a:rPr lang="en-US" altLang="zh-TW" sz="36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3200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Lab#A</a:t>
            </a:r>
            <a:r>
              <a:rPr lang="en-US" altLang="zh-TW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No.6 </a:t>
            </a:r>
            <a:r>
              <a:rPr lang="en-US" altLang="zh-TW" sz="3200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Vitis</a:t>
            </a:r>
            <a:r>
              <a:rPr lang="en-US" altLang="zh-TW" sz="3200" b="1" baseline="30000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TM</a:t>
            </a:r>
            <a:r>
              <a:rPr lang="en-US" altLang="zh-TW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Analyzer</a:t>
            </a:r>
            <a:endParaRPr lang="zh-TW" altLang="en-US" sz="3600" b="1" dirty="0"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580" y="436510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Speaker: </a:t>
            </a:r>
            <a:r>
              <a:rPr lang="en-US" altLang="zh-TW" sz="2400" dirty="0" err="1">
                <a:latin typeface="+mj-lt"/>
                <a:ea typeface="Verdana" panose="020B0604030504040204" pitchFamily="34" charset="0"/>
              </a:rPr>
              <a:t>Jie</a:t>
            </a:r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-Yun Ma</a:t>
            </a:r>
          </a:p>
          <a:p>
            <a:pPr algn="ctr"/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Date: Mar. 30</a:t>
            </a:r>
            <a:r>
              <a:rPr lang="en-US" altLang="zh-TW" sz="2400" baseline="30000" dirty="0">
                <a:latin typeface="+mj-lt"/>
                <a:ea typeface="Verdana" panose="020B0604030504040204" pitchFamily="34" charset="0"/>
              </a:rPr>
              <a:t>th</a:t>
            </a:r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, 2022</a:t>
            </a:r>
          </a:p>
        </p:txBody>
      </p:sp>
      <p:pic>
        <p:nvPicPr>
          <p:cNvPr id="5" name="Picture 2" descr="清華品牌管理-校徽_標準字:國立清華大學">
            <a:extLst>
              <a:ext uri="{FF2B5EF4-FFF2-40B4-BE49-F238E27FC236}">
                <a16:creationId xmlns:a16="http://schemas.microsoft.com/office/drawing/2014/main" id="{07BBDD46-BB54-44A8-8907-857D53EC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7" y="4941168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4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9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4DAE82-645C-482A-B8B9-2395D0FD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0929"/>
            <a:ext cx="9144000" cy="54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10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BCB1EA-5AA7-432F-B409-D0318A93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" y="1255292"/>
            <a:ext cx="9144000" cy="46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11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16E592-A276-485D-9227-1C2FE04D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45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12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3CB24B-8C56-40ED-ADD3-AE59054AC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19" y="926373"/>
            <a:ext cx="5883537" cy="51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13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5218EAA-4E8B-4332-97B4-8CE3E05C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87"/>
          <a:stretch/>
        </p:blipFill>
        <p:spPr>
          <a:xfrm>
            <a:off x="5308560" y="1105814"/>
            <a:ext cx="3339729" cy="49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14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80BAFF-3E1D-46AF-B9B4-169BE60D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603"/>
            <a:ext cx="9144000" cy="46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15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9D11AC-6E35-4916-8A1F-6973623F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464"/>
            <a:ext cx="9144000" cy="48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16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3345E7-348B-4581-8866-42E8AA7EB6B5}"/>
              </a:ext>
            </a:extLst>
          </p:cNvPr>
          <p:cNvSpPr txBox="1">
            <a:spLocks/>
          </p:cNvSpPr>
          <p:nvPr/>
        </p:nvSpPr>
        <p:spPr>
          <a:xfrm>
            <a:off x="619944" y="10611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Which of the following can help check kernel resource usage?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Package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Run Summary</a:t>
            </a:r>
          </a:p>
        </p:txBody>
      </p:sp>
    </p:spTree>
    <p:extLst>
      <p:ext uri="{BB962C8B-B14F-4D97-AF65-F5344CB8AC3E}">
        <p14:creationId xmlns:p14="http://schemas.microsoft.com/office/powerpoint/2010/main" val="18715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17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3345E7-348B-4581-8866-42E8AA7EB6B5}"/>
              </a:ext>
            </a:extLst>
          </p:cNvPr>
          <p:cNvSpPr txBox="1">
            <a:spLocks/>
          </p:cNvSpPr>
          <p:nvPr/>
        </p:nvSpPr>
        <p:spPr>
          <a:xfrm>
            <a:off x="619944" y="10611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Which of the following can help check kernel resource usage?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Package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Run Summary</a:t>
            </a:r>
          </a:p>
        </p:txBody>
      </p:sp>
    </p:spTree>
    <p:extLst>
      <p:ext uri="{BB962C8B-B14F-4D97-AF65-F5344CB8AC3E}">
        <p14:creationId xmlns:p14="http://schemas.microsoft.com/office/powerpoint/2010/main" val="12606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18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3345E7-348B-4581-8866-42E8AA7EB6B5}"/>
              </a:ext>
            </a:extLst>
          </p:cNvPr>
          <p:cNvSpPr txBox="1">
            <a:spLocks/>
          </p:cNvSpPr>
          <p:nvPr/>
        </p:nvSpPr>
        <p:spPr>
          <a:xfrm>
            <a:off x="619944" y="10611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After optimizing kernel data movement and computation codes, which of the following report should be analyzed?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Compilation Reports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Package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Device Hardware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180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individual kernels, Compile Summary.</a:t>
            </a:r>
          </a:p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device binary, Link Summary.</a:t>
            </a:r>
          </a:p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application execution, Run Summary.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B82460-B006-41AB-9D0B-B58A5168F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" r="1979"/>
          <a:stretch/>
        </p:blipFill>
        <p:spPr>
          <a:xfrm>
            <a:off x="2034350" y="3185034"/>
            <a:ext cx="5075299" cy="30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19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3345E7-348B-4581-8866-42E8AA7EB6B5}"/>
              </a:ext>
            </a:extLst>
          </p:cNvPr>
          <p:cNvSpPr txBox="1">
            <a:spLocks/>
          </p:cNvSpPr>
          <p:nvPr/>
        </p:nvSpPr>
        <p:spPr>
          <a:xfrm>
            <a:off x="619944" y="10611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After optimizing kernel data movement and computation codes, which of the following report should be analyzed?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Compilation Reports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Package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Device Hardware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30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CD062612-6FA2-4407-9691-02D867B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20</a:t>
            </a:fld>
            <a:endParaRPr lang="zh-TW" altLang="en-US" sz="20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12D8B80-76AA-4C5E-A419-AAB35C1F6DFA}"/>
              </a:ext>
            </a:extLst>
          </p:cNvPr>
          <p:cNvSpPr txBox="1">
            <a:spLocks/>
          </p:cNvSpPr>
          <p:nvPr/>
        </p:nvSpPr>
        <p:spPr>
          <a:xfrm>
            <a:off x="3203848" y="3006274"/>
            <a:ext cx="288032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&amp; A</a:t>
            </a:r>
          </a:p>
          <a:p>
            <a:endParaRPr lang="zh-TW" altLang="en-US" sz="66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BF17B8-C516-4DD2-8E8E-987C9CF51C2D}"/>
              </a:ext>
            </a:extLst>
          </p:cNvPr>
          <p:cNvSpPr/>
          <p:nvPr/>
        </p:nvSpPr>
        <p:spPr>
          <a:xfrm>
            <a:off x="2546062" y="4221088"/>
            <a:ext cx="419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https://github.com/jieyunma/AAHLS_LabA</a:t>
            </a:r>
          </a:p>
        </p:txBody>
      </p:sp>
    </p:spTree>
    <p:extLst>
      <p:ext uri="{BB962C8B-B14F-4D97-AF65-F5344CB8AC3E}">
        <p14:creationId xmlns:p14="http://schemas.microsoft.com/office/powerpoint/2010/main" val="844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2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Compile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k.xo.compile_summary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Kernels Estimate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Guidance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HLS Synthesis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compilation log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592C18-23C8-411E-8F99-46B24BCE2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37"/>
          <a:stretch/>
        </p:blipFill>
        <p:spPr>
          <a:xfrm>
            <a:off x="4139952" y="895159"/>
            <a:ext cx="4788024" cy="53266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1B356C0-F7FD-43AD-83C9-304D0DF8D358}"/>
              </a:ext>
            </a:extLst>
          </p:cNvPr>
          <p:cNvSpPr/>
          <p:nvPr/>
        </p:nvSpPr>
        <p:spPr>
          <a:xfrm>
            <a:off x="7092280" y="4077072"/>
            <a:ext cx="183569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3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Compile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k.xo.compile_summary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Kernels Estimate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Guidance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HLS Synthesis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compilation log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919E2B-0337-4378-BE3C-EFA15099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071687"/>
            <a:ext cx="4992297" cy="51327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F3E5A6-DD70-43E4-BD65-5BCC2D404DD0}"/>
              </a:ext>
            </a:extLst>
          </p:cNvPr>
          <p:cNvSpPr/>
          <p:nvPr/>
        </p:nvSpPr>
        <p:spPr>
          <a:xfrm>
            <a:off x="4067944" y="3429000"/>
            <a:ext cx="4992297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CE0277E5-7B11-47DA-BEFC-336974F2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03685"/>
            <a:ext cx="4752528" cy="433817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4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</p:spTree>
    <p:extLst>
      <p:ext uri="{BB962C8B-B14F-4D97-AF65-F5344CB8AC3E}">
        <p14:creationId xmlns:p14="http://schemas.microsoft.com/office/powerpoint/2010/main" val="12180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5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</p:spTree>
    <p:extLst>
      <p:ext uri="{BB962C8B-B14F-4D97-AF65-F5344CB8AC3E}">
        <p14:creationId xmlns:p14="http://schemas.microsoft.com/office/powerpoint/2010/main" val="15842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6EB95B-7EAA-4EE8-8B3C-C68823C1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77" y="2026043"/>
            <a:ext cx="3240360" cy="400188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6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6D564A-73D1-4579-A16E-3E8C3B689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4" t="1197"/>
          <a:stretch/>
        </p:blipFill>
        <p:spPr>
          <a:xfrm>
            <a:off x="8388424" y="1196752"/>
            <a:ext cx="599522" cy="49219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8A22AC-D8F9-458A-AAA7-C71CF420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772" y="117581"/>
            <a:ext cx="1560174" cy="936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046883C-17B2-44F5-8A16-DD827470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5079315"/>
            <a:ext cx="5472608" cy="11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7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54BF494-0605-41D6-B849-3E87A0935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"/>
          <a:stretch/>
        </p:blipFill>
        <p:spPr>
          <a:xfrm>
            <a:off x="107504" y="4889567"/>
            <a:ext cx="8928992" cy="11437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764C239-B97C-4A83-AF52-D0B575F4A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86" y="962258"/>
            <a:ext cx="3330390" cy="38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8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9FAB63-2413-4A31-9B2E-DB3136B1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95" y="911886"/>
            <a:ext cx="2161857" cy="36972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42B231-5240-4252-8E4B-EB5C15C1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687749"/>
            <a:ext cx="6426714" cy="16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7115</TotalTime>
  <Words>487</Words>
  <Application>Microsoft Office PowerPoint</Application>
  <PresentationFormat>如螢幕大小 (4:3)</PresentationFormat>
  <Paragraphs>141</Paragraphs>
  <Slides>21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Calibri</vt:lpstr>
      <vt:lpstr>Calibri Light</vt:lpstr>
      <vt:lpstr>Tahoma</vt:lpstr>
      <vt:lpstr>Verdana</vt:lpstr>
      <vt:lpstr>Wingdings</vt:lpstr>
      <vt:lpstr>回顧</vt:lpstr>
      <vt:lpstr>EE5218 Application Acceleration with High-Level Synthesis Lab#A No.6 VitisTM Analyzer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CMOS gate stack and contact development for Vertically Stacked Lateral Nanowire FETs</dc:title>
  <dc:creator>彭皓楷</dc:creator>
  <cp:lastModifiedBy>馬婕芸</cp:lastModifiedBy>
  <cp:revision>383</cp:revision>
  <dcterms:created xsi:type="dcterms:W3CDTF">2019-05-11T07:37:46Z</dcterms:created>
  <dcterms:modified xsi:type="dcterms:W3CDTF">2022-03-28T19:29:03Z</dcterms:modified>
</cp:coreProperties>
</file>