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323" r:id="rId4"/>
    <p:sldId id="263" r:id="rId5"/>
    <p:sldId id="317" r:id="rId6"/>
    <p:sldId id="318" r:id="rId7"/>
    <p:sldId id="319" r:id="rId8"/>
    <p:sldId id="316" r:id="rId9"/>
    <p:sldId id="313" r:id="rId10"/>
    <p:sldId id="322" r:id="rId11"/>
    <p:sldId id="321" r:id="rId12"/>
    <p:sldId id="324" r:id="rId13"/>
    <p:sldId id="325" r:id="rId14"/>
    <p:sldId id="326" r:id="rId15"/>
    <p:sldId id="328" r:id="rId16"/>
    <p:sldId id="332" r:id="rId17"/>
    <p:sldId id="327" r:id="rId18"/>
    <p:sldId id="330" r:id="rId19"/>
    <p:sldId id="331" r:id="rId20"/>
    <p:sldId id="333" r:id="rId21"/>
    <p:sldId id="261" r:id="rId22"/>
    <p:sldId id="335" r:id="rId23"/>
    <p:sldId id="334" r:id="rId24"/>
    <p:sldId id="336" r:id="rId25"/>
    <p:sldId id="337" r:id="rId26"/>
    <p:sldId id="329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xygen" panose="02000503000000000000" pitchFamily="2" charset="0"/>
      <p:regular r:id="rId34"/>
      <p:bold r:id="rId35"/>
    </p:embeddedFont>
    <p:embeddedFont>
      <p:font typeface="Oxygen Light" panose="02000303000000000000" pitchFamily="2" charset="0"/>
      <p:regular r:id="rId36"/>
      <p:bold r:id="rId37"/>
    </p:embeddedFont>
    <p:embeddedFont>
      <p:font typeface="Poiret One" panose="00000500000000000000" pitchFamily="2" charset="0"/>
      <p:regular r:id="rId38"/>
    </p:embeddedFont>
    <p:embeddedFont>
      <p:font typeface="微軟正黑體" panose="020B0604030504040204" pitchFamily="34" charset="-12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C9797-DE83-4196-A028-93C4386AB507}" v="118" dt="2022-03-27T12:59:07.454"/>
  </p1510:revLst>
</p1510:revInfo>
</file>

<file path=ppt/tableStyles.xml><?xml version="1.0" encoding="utf-8"?>
<a:tblStyleLst xmlns:a="http://schemas.openxmlformats.org/drawingml/2006/main" def="{43DFB249-8A87-4CB4-8DD0-0D243B9D442A}">
  <a:tblStyle styleId="{43DFB249-8A87-4CB4-8DD0-0D243B9D44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5" autoAdjust="0"/>
  </p:normalViewPr>
  <p:slideViewPr>
    <p:cSldViewPr snapToGrid="0">
      <p:cViewPr varScale="1">
        <p:scale>
          <a:sx n="101" d="100"/>
          <a:sy n="101" d="100"/>
        </p:scale>
        <p:origin x="4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y Lin" userId="067d9211-3d7d-4707-bb2a-3c1b356ebf1e" providerId="ADAL" clId="{D7BC9797-DE83-4196-A028-93C4386AB507}"/>
    <pc:docChg chg="undo redo custSel addSld delSld modSld sldOrd delMainMaster addSection delSection">
      <pc:chgData name="Jacky Lin" userId="067d9211-3d7d-4707-bb2a-3c1b356ebf1e" providerId="ADAL" clId="{D7BC9797-DE83-4196-A028-93C4386AB507}" dt="2022-03-27T13:55:56.030" v="3639" actId="47"/>
      <pc:docMkLst>
        <pc:docMk/>
      </pc:docMkLst>
      <pc:sldChg chg="modSp mod">
        <pc:chgData name="Jacky Lin" userId="067d9211-3d7d-4707-bb2a-3c1b356ebf1e" providerId="ADAL" clId="{D7BC9797-DE83-4196-A028-93C4386AB507}" dt="2022-03-26T16:55:46.179" v="509"/>
        <pc:sldMkLst>
          <pc:docMk/>
          <pc:sldMk cId="0" sldId="256"/>
        </pc:sldMkLst>
        <pc:spChg chg="mod">
          <ac:chgData name="Jacky Lin" userId="067d9211-3d7d-4707-bb2a-3c1b356ebf1e" providerId="ADAL" clId="{D7BC9797-DE83-4196-A028-93C4386AB507}" dt="2022-03-26T16:23:10.042" v="75" actId="403"/>
          <ac:spMkLst>
            <pc:docMk/>
            <pc:sldMk cId="0" sldId="256"/>
            <ac:spMk id="167" creationId="{00000000-0000-0000-0000-000000000000}"/>
          </ac:spMkLst>
        </pc:spChg>
        <pc:spChg chg="mod">
          <ac:chgData name="Jacky Lin" userId="067d9211-3d7d-4707-bb2a-3c1b356ebf1e" providerId="ADAL" clId="{D7BC9797-DE83-4196-A028-93C4386AB507}" dt="2022-03-26T16:55:46.179" v="509"/>
          <ac:spMkLst>
            <pc:docMk/>
            <pc:sldMk cId="0" sldId="256"/>
            <ac:spMk id="168" creationId="{00000000-0000-0000-0000-000000000000}"/>
          </ac:spMkLst>
        </pc:spChg>
      </pc:sldChg>
      <pc:sldChg chg="modSp mod">
        <pc:chgData name="Jacky Lin" userId="067d9211-3d7d-4707-bb2a-3c1b356ebf1e" providerId="ADAL" clId="{D7BC9797-DE83-4196-A028-93C4386AB507}" dt="2022-03-26T17:30:05.451" v="1251" actId="14100"/>
        <pc:sldMkLst>
          <pc:docMk/>
          <pc:sldMk cId="0" sldId="257"/>
        </pc:sldMkLst>
        <pc:spChg chg="mod">
          <ac:chgData name="Jacky Lin" userId="067d9211-3d7d-4707-bb2a-3c1b356ebf1e" providerId="ADAL" clId="{D7BC9797-DE83-4196-A028-93C4386AB507}" dt="2022-03-26T17:27:12.126" v="1166" actId="404"/>
          <ac:spMkLst>
            <pc:docMk/>
            <pc:sldMk cId="0" sldId="257"/>
            <ac:spMk id="173" creationId="{00000000-0000-0000-0000-000000000000}"/>
          </ac:spMkLst>
        </pc:spChg>
        <pc:spChg chg="mod">
          <ac:chgData name="Jacky Lin" userId="067d9211-3d7d-4707-bb2a-3c1b356ebf1e" providerId="ADAL" clId="{D7BC9797-DE83-4196-A028-93C4386AB507}" dt="2022-03-26T17:27:00.973" v="1163" actId="20577"/>
          <ac:spMkLst>
            <pc:docMk/>
            <pc:sldMk cId="0" sldId="257"/>
            <ac:spMk id="174" creationId="{00000000-0000-0000-0000-000000000000}"/>
          </ac:spMkLst>
        </pc:spChg>
        <pc:spChg chg="mod">
          <ac:chgData name="Jacky Lin" userId="067d9211-3d7d-4707-bb2a-3c1b356ebf1e" providerId="ADAL" clId="{D7BC9797-DE83-4196-A028-93C4386AB507}" dt="2022-03-26T17:29:46.355" v="1243" actId="1076"/>
          <ac:spMkLst>
            <pc:docMk/>
            <pc:sldMk cId="0" sldId="257"/>
            <ac:spMk id="175" creationId="{00000000-0000-0000-0000-000000000000}"/>
          </ac:spMkLst>
        </pc:spChg>
        <pc:spChg chg="mod">
          <ac:chgData name="Jacky Lin" userId="067d9211-3d7d-4707-bb2a-3c1b356ebf1e" providerId="ADAL" clId="{D7BC9797-DE83-4196-A028-93C4386AB507}" dt="2022-03-26T17:29:59.497" v="1247" actId="1076"/>
          <ac:spMkLst>
            <pc:docMk/>
            <pc:sldMk cId="0" sldId="257"/>
            <ac:spMk id="176" creationId="{00000000-0000-0000-0000-000000000000}"/>
          </ac:spMkLst>
        </pc:spChg>
        <pc:spChg chg="mod">
          <ac:chgData name="Jacky Lin" userId="067d9211-3d7d-4707-bb2a-3c1b356ebf1e" providerId="ADAL" clId="{D7BC9797-DE83-4196-A028-93C4386AB507}" dt="2022-03-26T17:30:00.825" v="1249" actId="1076"/>
          <ac:spMkLst>
            <pc:docMk/>
            <pc:sldMk cId="0" sldId="257"/>
            <ac:spMk id="185" creationId="{00000000-0000-0000-0000-000000000000}"/>
          </ac:spMkLst>
        </pc:spChg>
        <pc:cxnChg chg="mod">
          <ac:chgData name="Jacky Lin" userId="067d9211-3d7d-4707-bb2a-3c1b356ebf1e" providerId="ADAL" clId="{D7BC9797-DE83-4196-A028-93C4386AB507}" dt="2022-03-26T17:29:49.531" v="1244" actId="14100"/>
          <ac:cxnSpMkLst>
            <pc:docMk/>
            <pc:sldMk cId="0" sldId="257"/>
            <ac:cxnSpMk id="181" creationId="{00000000-0000-0000-0000-000000000000}"/>
          </ac:cxnSpMkLst>
        </pc:cxnChg>
        <pc:cxnChg chg="mod">
          <ac:chgData name="Jacky Lin" userId="067d9211-3d7d-4707-bb2a-3c1b356ebf1e" providerId="ADAL" clId="{D7BC9797-DE83-4196-A028-93C4386AB507}" dt="2022-03-26T17:30:05.451" v="1251" actId="14100"/>
          <ac:cxnSpMkLst>
            <pc:docMk/>
            <pc:sldMk cId="0" sldId="257"/>
            <ac:cxnSpMk id="182" creationId="{00000000-0000-0000-0000-000000000000}"/>
          </ac:cxnSpMkLst>
        </pc:cxnChg>
      </pc:sldChg>
      <pc:sldChg chg="add del">
        <pc:chgData name="Jacky Lin" userId="067d9211-3d7d-4707-bb2a-3c1b356ebf1e" providerId="ADAL" clId="{D7BC9797-DE83-4196-A028-93C4386AB507}" dt="2022-03-26T17:30:20.379" v="1252" actId="47"/>
        <pc:sldMkLst>
          <pc:docMk/>
          <pc:sldMk cId="0" sldId="258"/>
        </pc:sldMkLst>
      </pc:sldChg>
      <pc:sldChg chg="addSp delSp modSp mod ord modNotesTx">
        <pc:chgData name="Jacky Lin" userId="067d9211-3d7d-4707-bb2a-3c1b356ebf1e" providerId="ADAL" clId="{D7BC9797-DE83-4196-A028-93C4386AB507}" dt="2022-03-27T10:10:26.887" v="3439"/>
        <pc:sldMkLst>
          <pc:docMk/>
          <pc:sldMk cId="0" sldId="261"/>
        </pc:sldMkLst>
        <pc:spChg chg="del">
          <ac:chgData name="Jacky Lin" userId="067d9211-3d7d-4707-bb2a-3c1b356ebf1e" providerId="ADAL" clId="{D7BC9797-DE83-4196-A028-93C4386AB507}" dt="2022-03-27T09:55:32.069" v="3248" actId="478"/>
          <ac:spMkLst>
            <pc:docMk/>
            <pc:sldMk cId="0" sldId="261"/>
            <ac:spMk id="6" creationId="{51D98174-DE04-4205-B747-E3787900EC8F}"/>
          </ac:spMkLst>
        </pc:spChg>
        <pc:spChg chg="mod">
          <ac:chgData name="Jacky Lin" userId="067d9211-3d7d-4707-bb2a-3c1b356ebf1e" providerId="ADAL" clId="{D7BC9797-DE83-4196-A028-93C4386AB507}" dt="2022-03-27T09:59:04" v="3287" actId="20577"/>
          <ac:spMkLst>
            <pc:docMk/>
            <pc:sldMk cId="0" sldId="261"/>
            <ac:spMk id="259" creationId="{00000000-0000-0000-0000-000000000000}"/>
          </ac:spMkLst>
        </pc:spChg>
        <pc:spChg chg="del">
          <ac:chgData name="Jacky Lin" userId="067d9211-3d7d-4707-bb2a-3c1b356ebf1e" providerId="ADAL" clId="{D7BC9797-DE83-4196-A028-93C4386AB507}" dt="2022-03-27T09:55:29.190" v="3246" actId="478"/>
          <ac:spMkLst>
            <pc:docMk/>
            <pc:sldMk cId="0" sldId="261"/>
            <ac:spMk id="263" creationId="{00000000-0000-0000-0000-000000000000}"/>
          </ac:spMkLst>
        </pc:spChg>
        <pc:picChg chg="add del mod">
          <ac:chgData name="Jacky Lin" userId="067d9211-3d7d-4707-bb2a-3c1b356ebf1e" providerId="ADAL" clId="{D7BC9797-DE83-4196-A028-93C4386AB507}" dt="2022-03-27T09:56:15.249" v="3254" actId="478"/>
          <ac:picMkLst>
            <pc:docMk/>
            <pc:sldMk cId="0" sldId="261"/>
            <ac:picMk id="3" creationId="{C9D26B8C-B11D-458B-A800-6090D70C4275}"/>
          </ac:picMkLst>
        </pc:picChg>
        <pc:picChg chg="del">
          <ac:chgData name="Jacky Lin" userId="067d9211-3d7d-4707-bb2a-3c1b356ebf1e" providerId="ADAL" clId="{D7BC9797-DE83-4196-A028-93C4386AB507}" dt="2022-03-27T09:55:30.044" v="3247" actId="478"/>
          <ac:picMkLst>
            <pc:docMk/>
            <pc:sldMk cId="0" sldId="261"/>
            <ac:picMk id="4" creationId="{5EBF2A7D-A959-46BC-B0C7-AC7902F69AD0}"/>
          </ac:picMkLst>
        </pc:picChg>
        <pc:picChg chg="add del mod">
          <ac:chgData name="Jacky Lin" userId="067d9211-3d7d-4707-bb2a-3c1b356ebf1e" providerId="ADAL" clId="{D7BC9797-DE83-4196-A028-93C4386AB507}" dt="2022-03-27T09:56:29.481" v="3258" actId="478"/>
          <ac:picMkLst>
            <pc:docMk/>
            <pc:sldMk cId="0" sldId="261"/>
            <ac:picMk id="7" creationId="{A7400674-D08C-44C6-9E1D-6B39DCC6200B}"/>
          </ac:picMkLst>
        </pc:picChg>
        <pc:picChg chg="add del mod">
          <ac:chgData name="Jacky Lin" userId="067d9211-3d7d-4707-bb2a-3c1b356ebf1e" providerId="ADAL" clId="{D7BC9797-DE83-4196-A028-93C4386AB507}" dt="2022-03-27T09:56:40.153" v="3264" actId="478"/>
          <ac:picMkLst>
            <pc:docMk/>
            <pc:sldMk cId="0" sldId="261"/>
            <ac:picMk id="9" creationId="{8D012072-3626-413F-AE68-64900ADEE8CC}"/>
          </ac:picMkLst>
        </pc:picChg>
        <pc:picChg chg="add mod">
          <ac:chgData name="Jacky Lin" userId="067d9211-3d7d-4707-bb2a-3c1b356ebf1e" providerId="ADAL" clId="{D7BC9797-DE83-4196-A028-93C4386AB507}" dt="2022-03-27T10:01:21.373" v="3305" actId="1076"/>
          <ac:picMkLst>
            <pc:docMk/>
            <pc:sldMk cId="0" sldId="261"/>
            <ac:picMk id="11" creationId="{20D77395-4A8A-4CEB-9F5B-929886DC52CA}"/>
          </ac:picMkLst>
        </pc:picChg>
      </pc:sldChg>
      <pc:sldChg chg="delSp modSp mod modNotesTx">
        <pc:chgData name="Jacky Lin" userId="067d9211-3d7d-4707-bb2a-3c1b356ebf1e" providerId="ADAL" clId="{D7BC9797-DE83-4196-A028-93C4386AB507}" dt="2022-03-27T02:13:55.004" v="1672"/>
        <pc:sldMkLst>
          <pc:docMk/>
          <pc:sldMk cId="0" sldId="263"/>
        </pc:sldMkLst>
        <pc:spChg chg="mod">
          <ac:chgData name="Jacky Lin" userId="067d9211-3d7d-4707-bb2a-3c1b356ebf1e" providerId="ADAL" clId="{D7BC9797-DE83-4196-A028-93C4386AB507}" dt="2022-03-27T02:10:15.730" v="1666" actId="20577"/>
          <ac:spMkLst>
            <pc:docMk/>
            <pc:sldMk cId="0" sldId="263"/>
            <ac:spMk id="9" creationId="{5AEBCB20-990B-4852-843D-F180EBD5308B}"/>
          </ac:spMkLst>
        </pc:spChg>
        <pc:spChg chg="mod">
          <ac:chgData name="Jacky Lin" userId="067d9211-3d7d-4707-bb2a-3c1b356ebf1e" providerId="ADAL" clId="{D7BC9797-DE83-4196-A028-93C4386AB507}" dt="2022-03-26T16:24:42.933" v="108" actId="20577"/>
          <ac:spMkLst>
            <pc:docMk/>
            <pc:sldMk cId="0" sldId="263"/>
            <ac:spMk id="281" creationId="{00000000-0000-0000-0000-000000000000}"/>
          </ac:spMkLst>
        </pc:spChg>
        <pc:graphicFrameChg chg="del">
          <ac:chgData name="Jacky Lin" userId="067d9211-3d7d-4707-bb2a-3c1b356ebf1e" providerId="ADAL" clId="{D7BC9797-DE83-4196-A028-93C4386AB507}" dt="2022-03-26T16:24:40.108" v="107" actId="478"/>
          <ac:graphicFrameMkLst>
            <pc:docMk/>
            <pc:sldMk cId="0" sldId="263"/>
            <ac:graphicFrameMk id="12" creationId="{2A33F2C8-04E7-4596-826A-57068D3BFEB8}"/>
          </ac:graphicFrameMkLst>
        </pc:graphicFrameChg>
        <pc:picChg chg="del">
          <ac:chgData name="Jacky Lin" userId="067d9211-3d7d-4707-bb2a-3c1b356ebf1e" providerId="ADAL" clId="{D7BC9797-DE83-4196-A028-93C4386AB507}" dt="2022-03-26T16:24:37.598" v="105" actId="478"/>
          <ac:picMkLst>
            <pc:docMk/>
            <pc:sldMk cId="0" sldId="263"/>
            <ac:picMk id="11" creationId="{9E029F61-6FE0-4228-B1FE-1B50D354B794}"/>
          </ac:picMkLst>
        </pc:picChg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65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66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67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68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69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0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1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2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3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4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5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6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7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8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79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0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1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2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3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4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5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6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7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8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89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0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1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2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3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4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5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6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7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8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299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0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1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2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3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4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5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6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7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8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09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10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11"/>
        </pc:sldMkLst>
      </pc:sldChg>
      <pc:sldChg chg="del">
        <pc:chgData name="Jacky Lin" userId="067d9211-3d7d-4707-bb2a-3c1b356ebf1e" providerId="ADAL" clId="{D7BC9797-DE83-4196-A028-93C4386AB507}" dt="2022-03-27T13:55:56.030" v="3639" actId="47"/>
        <pc:sldMkLst>
          <pc:docMk/>
          <pc:sldMk cId="0" sldId="312"/>
        </pc:sldMkLst>
      </pc:sldChg>
      <pc:sldChg chg="addSp delSp modSp mod modNotesTx">
        <pc:chgData name="Jacky Lin" userId="067d9211-3d7d-4707-bb2a-3c1b356ebf1e" providerId="ADAL" clId="{D7BC9797-DE83-4196-A028-93C4386AB507}" dt="2022-03-27T02:13:00.833" v="1667" actId="20577"/>
        <pc:sldMkLst>
          <pc:docMk/>
          <pc:sldMk cId="902049700" sldId="313"/>
        </pc:sldMkLst>
        <pc:spChg chg="mod">
          <ac:chgData name="Jacky Lin" userId="067d9211-3d7d-4707-bb2a-3c1b356ebf1e" providerId="ADAL" clId="{D7BC9797-DE83-4196-A028-93C4386AB507}" dt="2022-03-26T17:26:22.166" v="1151" actId="14100"/>
          <ac:spMkLst>
            <pc:docMk/>
            <pc:sldMk cId="902049700" sldId="313"/>
            <ac:spMk id="9" creationId="{5AEBCB20-990B-4852-843D-F180EBD5308B}"/>
          </ac:spMkLst>
        </pc:spChg>
        <pc:spChg chg="mod">
          <ac:chgData name="Jacky Lin" userId="067d9211-3d7d-4707-bb2a-3c1b356ebf1e" providerId="ADAL" clId="{D7BC9797-DE83-4196-A028-93C4386AB507}" dt="2022-03-27T02:13:00.833" v="1667" actId="20577"/>
          <ac:spMkLst>
            <pc:docMk/>
            <pc:sldMk cId="902049700" sldId="313"/>
            <ac:spMk id="281" creationId="{00000000-0000-0000-0000-000000000000}"/>
          </ac:spMkLst>
        </pc:spChg>
        <pc:picChg chg="add mod">
          <ac:chgData name="Jacky Lin" userId="067d9211-3d7d-4707-bb2a-3c1b356ebf1e" providerId="ADAL" clId="{D7BC9797-DE83-4196-A028-93C4386AB507}" dt="2022-03-26T17:26:41.089" v="1161" actId="1076"/>
          <ac:picMkLst>
            <pc:docMk/>
            <pc:sldMk cId="902049700" sldId="313"/>
            <ac:picMk id="2050" creationId="{DC5CBD13-A3E2-440F-815A-C237181EC227}"/>
          </ac:picMkLst>
        </pc:picChg>
        <pc:picChg chg="add del mod">
          <ac:chgData name="Jacky Lin" userId="067d9211-3d7d-4707-bb2a-3c1b356ebf1e" providerId="ADAL" clId="{D7BC9797-DE83-4196-A028-93C4386AB507}" dt="2022-03-26T17:26:22.629" v="1152"/>
          <ac:picMkLst>
            <pc:docMk/>
            <pc:sldMk cId="902049700" sldId="313"/>
            <ac:picMk id="2052" creationId="{09299234-AE50-4331-B93B-241468737EA0}"/>
          </ac:picMkLst>
        </pc:picChg>
        <pc:picChg chg="add mod">
          <ac:chgData name="Jacky Lin" userId="067d9211-3d7d-4707-bb2a-3c1b356ebf1e" providerId="ADAL" clId="{D7BC9797-DE83-4196-A028-93C4386AB507}" dt="2022-03-26T17:26:43.080" v="1162" actId="1076"/>
          <ac:picMkLst>
            <pc:docMk/>
            <pc:sldMk cId="902049700" sldId="313"/>
            <ac:picMk id="2054" creationId="{0BDAB0FF-7BDE-4F3D-BCD7-BD4FFD5E39CA}"/>
          </ac:picMkLst>
        </pc:picChg>
      </pc:sldChg>
      <pc:sldChg chg="del">
        <pc:chgData name="Jacky Lin" userId="067d9211-3d7d-4707-bb2a-3c1b356ebf1e" providerId="ADAL" clId="{D7BC9797-DE83-4196-A028-93C4386AB507}" dt="2022-03-26T17:34:51.715" v="1256" actId="47"/>
        <pc:sldMkLst>
          <pc:docMk/>
          <pc:sldMk cId="2597118726" sldId="314"/>
        </pc:sldMkLst>
      </pc:sldChg>
      <pc:sldChg chg="modSp add del mod">
        <pc:chgData name="Jacky Lin" userId="067d9211-3d7d-4707-bb2a-3c1b356ebf1e" providerId="ADAL" clId="{D7BC9797-DE83-4196-A028-93C4386AB507}" dt="2022-03-26T16:57:15.977" v="512" actId="47"/>
        <pc:sldMkLst>
          <pc:docMk/>
          <pc:sldMk cId="1242248157" sldId="315"/>
        </pc:sldMkLst>
        <pc:spChg chg="mod">
          <ac:chgData name="Jacky Lin" userId="067d9211-3d7d-4707-bb2a-3c1b356ebf1e" providerId="ADAL" clId="{D7BC9797-DE83-4196-A028-93C4386AB507}" dt="2022-03-26T16:26:03.996" v="151" actId="313"/>
          <ac:spMkLst>
            <pc:docMk/>
            <pc:sldMk cId="1242248157" sldId="315"/>
            <ac:spMk id="281" creationId="{00000000-0000-0000-0000-000000000000}"/>
          </ac:spMkLst>
        </pc:spChg>
      </pc:sldChg>
      <pc:sldChg chg="addSp modSp add mod modNotesTx">
        <pc:chgData name="Jacky Lin" userId="067d9211-3d7d-4707-bb2a-3c1b356ebf1e" providerId="ADAL" clId="{D7BC9797-DE83-4196-A028-93C4386AB507}" dt="2022-03-27T02:13:58.443" v="1674"/>
        <pc:sldMkLst>
          <pc:docMk/>
          <pc:sldMk cId="1009684261" sldId="316"/>
        </pc:sldMkLst>
        <pc:spChg chg="add mod">
          <ac:chgData name="Jacky Lin" userId="067d9211-3d7d-4707-bb2a-3c1b356ebf1e" providerId="ADAL" clId="{D7BC9797-DE83-4196-A028-93C4386AB507}" dt="2022-03-26T17:16:32.891" v="1029" actId="20577"/>
          <ac:spMkLst>
            <pc:docMk/>
            <pc:sldMk cId="1009684261" sldId="316"/>
            <ac:spMk id="4" creationId="{D9B9A5B6-3721-45EC-9C87-570695250682}"/>
          </ac:spMkLst>
        </pc:spChg>
        <pc:spChg chg="add mod">
          <ac:chgData name="Jacky Lin" userId="067d9211-3d7d-4707-bb2a-3c1b356ebf1e" providerId="ADAL" clId="{D7BC9797-DE83-4196-A028-93C4386AB507}" dt="2022-03-26T16:32:22.948" v="266" actId="1076"/>
          <ac:spMkLst>
            <pc:docMk/>
            <pc:sldMk cId="1009684261" sldId="316"/>
            <ac:spMk id="5" creationId="{CA70DE12-ABC0-4A37-BCBF-C2FE9F8ABA3A}"/>
          </ac:spMkLst>
        </pc:spChg>
        <pc:spChg chg="add mod">
          <ac:chgData name="Jacky Lin" userId="067d9211-3d7d-4707-bb2a-3c1b356ebf1e" providerId="ADAL" clId="{D7BC9797-DE83-4196-A028-93C4386AB507}" dt="2022-03-26T16:40:35.036" v="342" actId="14100"/>
          <ac:spMkLst>
            <pc:docMk/>
            <pc:sldMk cId="1009684261" sldId="316"/>
            <ac:spMk id="6" creationId="{44080F94-FD73-4AB7-B6CF-59C6081CDE9A}"/>
          </ac:spMkLst>
        </pc:spChg>
        <pc:spChg chg="mod">
          <ac:chgData name="Jacky Lin" userId="067d9211-3d7d-4707-bb2a-3c1b356ebf1e" providerId="ADAL" clId="{D7BC9797-DE83-4196-A028-93C4386AB507}" dt="2022-03-26T17:16:47.189" v="1031" actId="113"/>
          <ac:spMkLst>
            <pc:docMk/>
            <pc:sldMk cId="1009684261" sldId="316"/>
            <ac:spMk id="9" creationId="{5AEBCB20-990B-4852-843D-F180EBD5308B}"/>
          </ac:spMkLst>
        </pc:spChg>
        <pc:spChg chg="mod">
          <ac:chgData name="Jacky Lin" userId="067d9211-3d7d-4707-bb2a-3c1b356ebf1e" providerId="ADAL" clId="{D7BC9797-DE83-4196-A028-93C4386AB507}" dt="2022-03-26T16:32:47.501" v="272" actId="1076"/>
          <ac:spMkLst>
            <pc:docMk/>
            <pc:sldMk cId="1009684261" sldId="316"/>
            <ac:spMk id="281" creationId="{00000000-0000-0000-0000-000000000000}"/>
          </ac:spMkLst>
        </pc:spChg>
      </pc:sldChg>
      <pc:sldChg chg="addSp delSp modSp add mod modNotesTx">
        <pc:chgData name="Jacky Lin" userId="067d9211-3d7d-4707-bb2a-3c1b356ebf1e" providerId="ADAL" clId="{D7BC9797-DE83-4196-A028-93C4386AB507}" dt="2022-03-26T16:55:15.441" v="498" actId="20577"/>
        <pc:sldMkLst>
          <pc:docMk/>
          <pc:sldMk cId="1619814029" sldId="317"/>
        </pc:sldMkLst>
        <pc:spChg chg="del">
          <ac:chgData name="Jacky Lin" userId="067d9211-3d7d-4707-bb2a-3c1b356ebf1e" providerId="ADAL" clId="{D7BC9797-DE83-4196-A028-93C4386AB507}" dt="2022-03-26T16:36:42.024" v="325" actId="478"/>
          <ac:spMkLst>
            <pc:docMk/>
            <pc:sldMk cId="1619814029" sldId="317"/>
            <ac:spMk id="9" creationId="{5AEBCB20-990B-4852-843D-F180EBD5308B}"/>
          </ac:spMkLst>
        </pc:spChg>
        <pc:picChg chg="add del mod">
          <ac:chgData name="Jacky Lin" userId="067d9211-3d7d-4707-bb2a-3c1b356ebf1e" providerId="ADAL" clId="{D7BC9797-DE83-4196-A028-93C4386AB507}" dt="2022-03-26T16:42:23.478" v="354" actId="478"/>
          <ac:picMkLst>
            <pc:docMk/>
            <pc:sldMk cId="1619814029" sldId="317"/>
            <ac:picMk id="2" creationId="{14552F3D-0B18-4A47-BF7D-4DEE3EA4D089}"/>
          </ac:picMkLst>
        </pc:picChg>
        <pc:picChg chg="add mod">
          <ac:chgData name="Jacky Lin" userId="067d9211-3d7d-4707-bb2a-3c1b356ebf1e" providerId="ADAL" clId="{D7BC9797-DE83-4196-A028-93C4386AB507}" dt="2022-03-26T16:42:56.615" v="363" actId="1076"/>
          <ac:picMkLst>
            <pc:docMk/>
            <pc:sldMk cId="1619814029" sldId="317"/>
            <ac:picMk id="1026" creationId="{5872F133-3FA3-43D0-B55D-F4873F235D3C}"/>
          </ac:picMkLst>
        </pc:picChg>
      </pc:sldChg>
      <pc:sldChg chg="modSp add mod">
        <pc:chgData name="Jacky Lin" userId="067d9211-3d7d-4707-bb2a-3c1b356ebf1e" providerId="ADAL" clId="{D7BC9797-DE83-4196-A028-93C4386AB507}" dt="2022-03-26T16:44:28.510" v="430" actId="20577"/>
        <pc:sldMkLst>
          <pc:docMk/>
          <pc:sldMk cId="4283822516" sldId="318"/>
        </pc:sldMkLst>
        <pc:spChg chg="mod">
          <ac:chgData name="Jacky Lin" userId="067d9211-3d7d-4707-bb2a-3c1b356ebf1e" providerId="ADAL" clId="{D7BC9797-DE83-4196-A028-93C4386AB507}" dt="2022-03-26T16:44:28.510" v="430" actId="20577"/>
          <ac:spMkLst>
            <pc:docMk/>
            <pc:sldMk cId="4283822516" sldId="318"/>
            <ac:spMk id="281" creationId="{00000000-0000-0000-0000-000000000000}"/>
          </ac:spMkLst>
        </pc:spChg>
      </pc:sldChg>
      <pc:sldChg chg="addSp modSp add mod">
        <pc:chgData name="Jacky Lin" userId="067d9211-3d7d-4707-bb2a-3c1b356ebf1e" providerId="ADAL" clId="{D7BC9797-DE83-4196-A028-93C4386AB507}" dt="2022-03-26T17:14:58.312" v="1023" actId="164"/>
        <pc:sldMkLst>
          <pc:docMk/>
          <pc:sldMk cId="4019365877" sldId="319"/>
        </pc:sldMkLst>
        <pc:spChg chg="add mod">
          <ac:chgData name="Jacky Lin" userId="067d9211-3d7d-4707-bb2a-3c1b356ebf1e" providerId="ADAL" clId="{D7BC9797-DE83-4196-A028-93C4386AB507}" dt="2022-03-26T17:14:58.312" v="1023" actId="164"/>
          <ac:spMkLst>
            <pc:docMk/>
            <pc:sldMk cId="4019365877" sldId="319"/>
            <ac:spMk id="3" creationId="{BFB8E17F-EC8B-4A2B-8F9C-CE1901714537}"/>
          </ac:spMkLst>
        </pc:spChg>
        <pc:spChg chg="add mod">
          <ac:chgData name="Jacky Lin" userId="067d9211-3d7d-4707-bb2a-3c1b356ebf1e" providerId="ADAL" clId="{D7BC9797-DE83-4196-A028-93C4386AB507}" dt="2022-03-26T17:14:58.312" v="1023" actId="164"/>
          <ac:spMkLst>
            <pc:docMk/>
            <pc:sldMk cId="4019365877" sldId="319"/>
            <ac:spMk id="4" creationId="{23609F3D-0E9B-4E86-8497-7E2ABC3889CC}"/>
          </ac:spMkLst>
        </pc:spChg>
        <pc:grpChg chg="add mod">
          <ac:chgData name="Jacky Lin" userId="067d9211-3d7d-4707-bb2a-3c1b356ebf1e" providerId="ADAL" clId="{D7BC9797-DE83-4196-A028-93C4386AB507}" dt="2022-03-26T17:14:58.312" v="1023" actId="164"/>
          <ac:grpSpMkLst>
            <pc:docMk/>
            <pc:sldMk cId="4019365877" sldId="319"/>
            <ac:grpSpMk id="5" creationId="{C3F46E3D-B7A7-4824-9454-EE556290DBA4}"/>
          </ac:grpSpMkLst>
        </pc:grpChg>
        <pc:picChg chg="mod">
          <ac:chgData name="Jacky Lin" userId="067d9211-3d7d-4707-bb2a-3c1b356ebf1e" providerId="ADAL" clId="{D7BC9797-DE83-4196-A028-93C4386AB507}" dt="2022-03-26T17:14:58.312" v="1023" actId="164"/>
          <ac:picMkLst>
            <pc:docMk/>
            <pc:sldMk cId="4019365877" sldId="319"/>
            <ac:picMk id="2" creationId="{14552F3D-0B18-4A47-BF7D-4DEE3EA4D089}"/>
          </ac:picMkLst>
        </pc:picChg>
      </pc:sldChg>
      <pc:sldChg chg="modSp add del mod">
        <pc:chgData name="Jacky Lin" userId="067d9211-3d7d-4707-bb2a-3c1b356ebf1e" providerId="ADAL" clId="{D7BC9797-DE83-4196-A028-93C4386AB507}" dt="2022-03-26T17:34:46.232" v="1255" actId="47"/>
        <pc:sldMkLst>
          <pc:docMk/>
          <pc:sldMk cId="604724875" sldId="320"/>
        </pc:sldMkLst>
        <pc:spChg chg="mod">
          <ac:chgData name="Jacky Lin" userId="067d9211-3d7d-4707-bb2a-3c1b356ebf1e" providerId="ADAL" clId="{D7BC9797-DE83-4196-A028-93C4386AB507}" dt="2022-03-26T17:32:19.625" v="1254" actId="1076"/>
          <ac:spMkLst>
            <pc:docMk/>
            <pc:sldMk cId="604724875" sldId="320"/>
            <ac:spMk id="173" creationId="{00000000-0000-0000-0000-000000000000}"/>
          </ac:spMkLst>
        </pc:spChg>
      </pc:sldChg>
      <pc:sldChg chg="add del">
        <pc:chgData name="Jacky Lin" userId="067d9211-3d7d-4707-bb2a-3c1b356ebf1e" providerId="ADAL" clId="{D7BC9797-DE83-4196-A028-93C4386AB507}" dt="2022-03-27T13:55:56.030" v="3639" actId="47"/>
        <pc:sldMkLst>
          <pc:docMk/>
          <pc:sldMk cId="2455299107" sldId="320"/>
        </pc:sldMkLst>
      </pc:sldChg>
      <pc:sldChg chg="addSp delSp modSp add mod modNotesTx">
        <pc:chgData name="Jacky Lin" userId="067d9211-3d7d-4707-bb2a-3c1b356ebf1e" providerId="ADAL" clId="{D7BC9797-DE83-4196-A028-93C4386AB507}" dt="2022-03-27T03:02:48.202" v="1826" actId="20577"/>
        <pc:sldMkLst>
          <pc:docMk/>
          <pc:sldMk cId="1380574479" sldId="321"/>
        </pc:sldMkLst>
        <pc:spChg chg="add del mod">
          <ac:chgData name="Jacky Lin" userId="067d9211-3d7d-4707-bb2a-3c1b356ebf1e" providerId="ADAL" clId="{D7BC9797-DE83-4196-A028-93C4386AB507}" dt="2022-03-27T02:59:03.396" v="1691"/>
          <ac:spMkLst>
            <pc:docMk/>
            <pc:sldMk cId="1380574479" sldId="321"/>
            <ac:spMk id="5" creationId="{FF0DD180-6450-43DB-A08F-3A1CB1C7BD7B}"/>
          </ac:spMkLst>
        </pc:spChg>
        <pc:spChg chg="add del">
          <ac:chgData name="Jacky Lin" userId="067d9211-3d7d-4707-bb2a-3c1b356ebf1e" providerId="ADAL" clId="{D7BC9797-DE83-4196-A028-93C4386AB507}" dt="2022-03-26T17:40:18.152" v="1330" actId="22"/>
          <ac:spMkLst>
            <pc:docMk/>
            <pc:sldMk cId="1380574479" sldId="321"/>
            <ac:spMk id="7" creationId="{3A049935-FA26-43DE-8AE1-F3B62F040BD6}"/>
          </ac:spMkLst>
        </pc:spChg>
        <pc:spChg chg="del">
          <ac:chgData name="Jacky Lin" userId="067d9211-3d7d-4707-bb2a-3c1b356ebf1e" providerId="ADAL" clId="{D7BC9797-DE83-4196-A028-93C4386AB507}" dt="2022-03-26T17:37:57.447" v="1325" actId="478"/>
          <ac:spMkLst>
            <pc:docMk/>
            <pc:sldMk cId="1380574479" sldId="321"/>
            <ac:spMk id="9" creationId="{5AEBCB20-990B-4852-843D-F180EBD5308B}"/>
          </ac:spMkLst>
        </pc:spChg>
        <pc:spChg chg="add mod">
          <ac:chgData name="Jacky Lin" userId="067d9211-3d7d-4707-bb2a-3c1b356ebf1e" providerId="ADAL" clId="{D7BC9797-DE83-4196-A028-93C4386AB507}" dt="2022-03-27T03:02:36.707" v="1825" actId="20577"/>
          <ac:spMkLst>
            <pc:docMk/>
            <pc:sldMk cId="1380574479" sldId="321"/>
            <ac:spMk id="11" creationId="{14DF8611-5AD9-44CF-8A2F-6D58AD919B72}"/>
          </ac:spMkLst>
        </pc:spChg>
        <pc:spChg chg="mod">
          <ac:chgData name="Jacky Lin" userId="067d9211-3d7d-4707-bb2a-3c1b356ebf1e" providerId="ADAL" clId="{D7BC9797-DE83-4196-A028-93C4386AB507}" dt="2022-03-26T17:36:39.782" v="1279" actId="20577"/>
          <ac:spMkLst>
            <pc:docMk/>
            <pc:sldMk cId="1380574479" sldId="321"/>
            <ac:spMk id="281" creationId="{00000000-0000-0000-0000-000000000000}"/>
          </ac:spMkLst>
        </pc:spChg>
        <pc:picChg chg="add mod modCrop">
          <ac:chgData name="Jacky Lin" userId="067d9211-3d7d-4707-bb2a-3c1b356ebf1e" providerId="ADAL" clId="{D7BC9797-DE83-4196-A028-93C4386AB507}" dt="2022-03-27T02:59:19.730" v="1695" actId="732"/>
          <ac:picMkLst>
            <pc:docMk/>
            <pc:sldMk cId="1380574479" sldId="321"/>
            <ac:picMk id="4" creationId="{376A4FD0-6A61-4134-9BDB-9E9FA30E2D22}"/>
          </ac:picMkLst>
        </pc:picChg>
        <pc:picChg chg="del">
          <ac:chgData name="Jacky Lin" userId="067d9211-3d7d-4707-bb2a-3c1b356ebf1e" providerId="ADAL" clId="{D7BC9797-DE83-4196-A028-93C4386AB507}" dt="2022-03-26T17:37:58.329" v="1326" actId="478"/>
          <ac:picMkLst>
            <pc:docMk/>
            <pc:sldMk cId="1380574479" sldId="321"/>
            <ac:picMk id="2050" creationId="{DC5CBD13-A3E2-440F-815A-C237181EC227}"/>
          </ac:picMkLst>
        </pc:picChg>
        <pc:picChg chg="del">
          <ac:chgData name="Jacky Lin" userId="067d9211-3d7d-4707-bb2a-3c1b356ebf1e" providerId="ADAL" clId="{D7BC9797-DE83-4196-A028-93C4386AB507}" dt="2022-03-26T17:37:58.654" v="1327" actId="478"/>
          <ac:picMkLst>
            <pc:docMk/>
            <pc:sldMk cId="1380574479" sldId="321"/>
            <ac:picMk id="2054" creationId="{0BDAB0FF-7BDE-4F3D-BCD7-BD4FFD5E39CA}"/>
          </ac:picMkLst>
        </pc:picChg>
      </pc:sldChg>
      <pc:sldChg chg="addSp delSp modSp add mod modShow">
        <pc:chgData name="Jacky Lin" userId="067d9211-3d7d-4707-bb2a-3c1b356ebf1e" providerId="ADAL" clId="{D7BC9797-DE83-4196-A028-93C4386AB507}" dt="2022-03-27T07:29:43.330" v="2427" actId="20577"/>
        <pc:sldMkLst>
          <pc:docMk/>
          <pc:sldMk cId="949105525" sldId="322"/>
        </pc:sldMkLst>
        <pc:spChg chg="add mod">
          <ac:chgData name="Jacky Lin" userId="067d9211-3d7d-4707-bb2a-3c1b356ebf1e" providerId="ADAL" clId="{D7BC9797-DE83-4196-A028-93C4386AB507}" dt="2022-03-27T07:29:43.330" v="2427" actId="20577"/>
          <ac:spMkLst>
            <pc:docMk/>
            <pc:sldMk cId="949105525" sldId="322"/>
            <ac:spMk id="4" creationId="{933C6000-3E50-4747-9151-18C064370250}"/>
          </ac:spMkLst>
        </pc:spChg>
        <pc:spChg chg="mod">
          <ac:chgData name="Jacky Lin" userId="067d9211-3d7d-4707-bb2a-3c1b356ebf1e" providerId="ADAL" clId="{D7BC9797-DE83-4196-A028-93C4386AB507}" dt="2022-03-26T17:37:11.059" v="1297" actId="1076"/>
          <ac:spMkLst>
            <pc:docMk/>
            <pc:sldMk cId="949105525" sldId="322"/>
            <ac:spMk id="338" creationId="{00000000-0000-0000-0000-000000000000}"/>
          </ac:spMkLst>
        </pc:spChg>
        <pc:spChg chg="del mod">
          <ac:chgData name="Jacky Lin" userId="067d9211-3d7d-4707-bb2a-3c1b356ebf1e" providerId="ADAL" clId="{D7BC9797-DE83-4196-A028-93C4386AB507}" dt="2022-03-26T17:37:03.895" v="1295" actId="478"/>
          <ac:spMkLst>
            <pc:docMk/>
            <pc:sldMk cId="949105525" sldId="322"/>
            <ac:spMk id="339" creationId="{00000000-0000-0000-0000-000000000000}"/>
          </ac:spMkLst>
        </pc:spChg>
      </pc:sldChg>
      <pc:sldChg chg="addSp modSp add mod modShow">
        <pc:chgData name="Jacky Lin" userId="067d9211-3d7d-4707-bb2a-3c1b356ebf1e" providerId="ADAL" clId="{D7BC9797-DE83-4196-A028-93C4386AB507}" dt="2022-03-27T12:54:47.188" v="3499" actId="729"/>
        <pc:sldMkLst>
          <pc:docMk/>
          <pc:sldMk cId="3020583026" sldId="323"/>
        </pc:sldMkLst>
        <pc:spChg chg="add mod">
          <ac:chgData name="Jacky Lin" userId="067d9211-3d7d-4707-bb2a-3c1b356ebf1e" providerId="ADAL" clId="{D7BC9797-DE83-4196-A028-93C4386AB507}" dt="2022-03-27T02:13:04.565" v="1668" actId="20577"/>
          <ac:spMkLst>
            <pc:docMk/>
            <pc:sldMk cId="3020583026" sldId="323"/>
            <ac:spMk id="3" creationId="{36C64EFE-7507-4CF9-B6F9-85A9C497EE87}"/>
          </ac:spMkLst>
        </pc:spChg>
        <pc:spChg chg="mod">
          <ac:chgData name="Jacky Lin" userId="067d9211-3d7d-4707-bb2a-3c1b356ebf1e" providerId="ADAL" clId="{D7BC9797-DE83-4196-A028-93C4386AB507}" dt="2022-03-27T01:46:09.326" v="1536" actId="1076"/>
          <ac:spMkLst>
            <pc:docMk/>
            <pc:sldMk cId="3020583026" sldId="323"/>
            <ac:spMk id="338" creationId="{00000000-0000-0000-0000-000000000000}"/>
          </ac:spMkLst>
        </pc:spChg>
      </pc:sldChg>
      <pc:sldChg chg="addSp delSp modSp add mod modNotesTx">
        <pc:chgData name="Jacky Lin" userId="067d9211-3d7d-4707-bb2a-3c1b356ebf1e" providerId="ADAL" clId="{D7BC9797-DE83-4196-A028-93C4386AB507}" dt="2022-03-27T04:00:48.589" v="2055" actId="114"/>
        <pc:sldMkLst>
          <pc:docMk/>
          <pc:sldMk cId="1208113847" sldId="324"/>
        </pc:sldMkLst>
        <pc:spChg chg="add del">
          <ac:chgData name="Jacky Lin" userId="067d9211-3d7d-4707-bb2a-3c1b356ebf1e" providerId="ADAL" clId="{D7BC9797-DE83-4196-A028-93C4386AB507}" dt="2022-03-27T03:56:00.424" v="1950"/>
          <ac:spMkLst>
            <pc:docMk/>
            <pc:sldMk cId="1208113847" sldId="324"/>
            <ac:spMk id="2" creationId="{D92F0C31-63F2-4750-AD11-8FDC4E995DF6}"/>
          </ac:spMkLst>
        </pc:spChg>
        <pc:spChg chg="add mod">
          <ac:chgData name="Jacky Lin" userId="067d9211-3d7d-4707-bb2a-3c1b356ebf1e" providerId="ADAL" clId="{D7BC9797-DE83-4196-A028-93C4386AB507}" dt="2022-03-27T04:00:48.589" v="2055" actId="114"/>
          <ac:spMkLst>
            <pc:docMk/>
            <pc:sldMk cId="1208113847" sldId="324"/>
            <ac:spMk id="5" creationId="{B158B31C-0968-4B06-8E3A-7E44759C8E72}"/>
          </ac:spMkLst>
        </pc:spChg>
        <pc:spChg chg="mod">
          <ac:chgData name="Jacky Lin" userId="067d9211-3d7d-4707-bb2a-3c1b356ebf1e" providerId="ADAL" clId="{D7BC9797-DE83-4196-A028-93C4386AB507}" dt="2022-03-26T17:43:46.477" v="1376"/>
          <ac:spMkLst>
            <pc:docMk/>
            <pc:sldMk cId="1208113847" sldId="324"/>
            <ac:spMk id="281" creationId="{00000000-0000-0000-0000-000000000000}"/>
          </ac:spMkLst>
        </pc:spChg>
        <pc:picChg chg="mod">
          <ac:chgData name="Jacky Lin" userId="067d9211-3d7d-4707-bb2a-3c1b356ebf1e" providerId="ADAL" clId="{D7BC9797-DE83-4196-A028-93C4386AB507}" dt="2022-03-27T03:52:55.435" v="1827" actId="1076"/>
          <ac:picMkLst>
            <pc:docMk/>
            <pc:sldMk cId="1208113847" sldId="324"/>
            <ac:picMk id="4" creationId="{376A4FD0-6A61-4134-9BDB-9E9FA30E2D22}"/>
          </ac:picMkLst>
        </pc:picChg>
      </pc:sldChg>
      <pc:sldChg chg="addSp modSp add mod modNotesTx">
        <pc:chgData name="Jacky Lin" userId="067d9211-3d7d-4707-bb2a-3c1b356ebf1e" providerId="ADAL" clId="{D7BC9797-DE83-4196-A028-93C4386AB507}" dt="2022-03-27T06:45:58.621" v="2286" actId="20577"/>
        <pc:sldMkLst>
          <pc:docMk/>
          <pc:sldMk cId="241614909" sldId="325"/>
        </pc:sldMkLst>
        <pc:spChg chg="add mod">
          <ac:chgData name="Jacky Lin" userId="067d9211-3d7d-4707-bb2a-3c1b356ebf1e" providerId="ADAL" clId="{D7BC9797-DE83-4196-A028-93C4386AB507}" dt="2022-03-27T06:45:58.621" v="2286" actId="20577"/>
          <ac:spMkLst>
            <pc:docMk/>
            <pc:sldMk cId="241614909" sldId="325"/>
            <ac:spMk id="5" creationId="{BB359F1D-9889-4E52-B441-85A76CD8B256}"/>
          </ac:spMkLst>
        </pc:spChg>
        <pc:spChg chg="mod">
          <ac:chgData name="Jacky Lin" userId="067d9211-3d7d-4707-bb2a-3c1b356ebf1e" providerId="ADAL" clId="{D7BC9797-DE83-4196-A028-93C4386AB507}" dt="2022-03-26T17:44:12.117" v="1377"/>
          <ac:spMkLst>
            <pc:docMk/>
            <pc:sldMk cId="241614909" sldId="325"/>
            <ac:spMk id="281" creationId="{00000000-0000-0000-0000-000000000000}"/>
          </ac:spMkLst>
        </pc:spChg>
        <pc:picChg chg="mod modCrop">
          <ac:chgData name="Jacky Lin" userId="067d9211-3d7d-4707-bb2a-3c1b356ebf1e" providerId="ADAL" clId="{D7BC9797-DE83-4196-A028-93C4386AB507}" dt="2022-03-27T06:41:22.369" v="2158" actId="1076"/>
          <ac:picMkLst>
            <pc:docMk/>
            <pc:sldMk cId="241614909" sldId="325"/>
            <ac:picMk id="4" creationId="{376A4FD0-6A61-4134-9BDB-9E9FA30E2D22}"/>
          </ac:picMkLst>
        </pc:picChg>
        <pc:cxnChg chg="add mod">
          <ac:chgData name="Jacky Lin" userId="067d9211-3d7d-4707-bb2a-3c1b356ebf1e" providerId="ADAL" clId="{D7BC9797-DE83-4196-A028-93C4386AB507}" dt="2022-03-27T06:38:39.527" v="2124" actId="1582"/>
          <ac:cxnSpMkLst>
            <pc:docMk/>
            <pc:sldMk cId="241614909" sldId="325"/>
            <ac:cxnSpMk id="3" creationId="{CE3C7C43-25EC-44EB-8CFE-EF4E4E918B04}"/>
          </ac:cxnSpMkLst>
        </pc:cxnChg>
      </pc:sldChg>
      <pc:sldChg chg="addSp delSp modSp add mod modNotesTx">
        <pc:chgData name="Jacky Lin" userId="067d9211-3d7d-4707-bb2a-3c1b356ebf1e" providerId="ADAL" clId="{D7BC9797-DE83-4196-A028-93C4386AB507}" dt="2022-03-27T07:32:38.841" v="2428" actId="6549"/>
        <pc:sldMkLst>
          <pc:docMk/>
          <pc:sldMk cId="3014045692" sldId="326"/>
        </pc:sldMkLst>
        <pc:spChg chg="add del mod">
          <ac:chgData name="Jacky Lin" userId="067d9211-3d7d-4707-bb2a-3c1b356ebf1e" providerId="ADAL" clId="{D7BC9797-DE83-4196-A028-93C4386AB507}" dt="2022-03-27T07:27:17.993" v="2341" actId="478"/>
          <ac:spMkLst>
            <pc:docMk/>
            <pc:sldMk cId="3014045692" sldId="326"/>
            <ac:spMk id="5" creationId="{9394CAC3-A836-4695-BAD0-26E967302A45}"/>
          </ac:spMkLst>
        </pc:spChg>
        <pc:spChg chg="mod">
          <ac:chgData name="Jacky Lin" userId="067d9211-3d7d-4707-bb2a-3c1b356ebf1e" providerId="ADAL" clId="{D7BC9797-DE83-4196-A028-93C4386AB507}" dt="2022-03-27T07:29:06.795" v="2372" actId="313"/>
          <ac:spMkLst>
            <pc:docMk/>
            <pc:sldMk cId="3014045692" sldId="326"/>
            <ac:spMk id="281" creationId="{00000000-0000-0000-0000-000000000000}"/>
          </ac:spMkLst>
        </pc:spChg>
        <pc:picChg chg="add mod">
          <ac:chgData name="Jacky Lin" userId="067d9211-3d7d-4707-bb2a-3c1b356ebf1e" providerId="ADAL" clId="{D7BC9797-DE83-4196-A028-93C4386AB507}" dt="2022-03-27T07:28:18.092" v="2347" actId="1076"/>
          <ac:picMkLst>
            <pc:docMk/>
            <pc:sldMk cId="3014045692" sldId="326"/>
            <ac:picMk id="3" creationId="{6625C37F-D475-4558-AB88-374FFDBF8A34}"/>
          </ac:picMkLst>
        </pc:picChg>
        <pc:picChg chg="del mod">
          <ac:chgData name="Jacky Lin" userId="067d9211-3d7d-4707-bb2a-3c1b356ebf1e" providerId="ADAL" clId="{D7BC9797-DE83-4196-A028-93C4386AB507}" dt="2022-03-27T07:27:05.561" v="2334" actId="478"/>
          <ac:picMkLst>
            <pc:docMk/>
            <pc:sldMk cId="3014045692" sldId="326"/>
            <ac:picMk id="4" creationId="{376A4FD0-6A61-4134-9BDB-9E9FA30E2D22}"/>
          </ac:picMkLst>
        </pc:picChg>
        <pc:picChg chg="add del mod">
          <ac:chgData name="Jacky Lin" userId="067d9211-3d7d-4707-bb2a-3c1b356ebf1e" providerId="ADAL" clId="{D7BC9797-DE83-4196-A028-93C4386AB507}" dt="2022-03-27T07:28:20.935" v="2348" actId="1076"/>
          <ac:picMkLst>
            <pc:docMk/>
            <pc:sldMk cId="3014045692" sldId="326"/>
            <ac:picMk id="1026" creationId="{B9DF6A14-6ED7-41C6-B9E6-E4A757FE74BC}"/>
          </ac:picMkLst>
        </pc:picChg>
      </pc:sldChg>
      <pc:sldChg chg="addSp modSp add mod modNotesTx">
        <pc:chgData name="Jacky Lin" userId="067d9211-3d7d-4707-bb2a-3c1b356ebf1e" providerId="ADAL" clId="{D7BC9797-DE83-4196-A028-93C4386AB507}" dt="2022-03-27T12:52:05.871" v="3498" actId="20577"/>
        <pc:sldMkLst>
          <pc:docMk/>
          <pc:sldMk cId="3122000251" sldId="327"/>
        </pc:sldMkLst>
        <pc:spChg chg="add mod">
          <ac:chgData name="Jacky Lin" userId="067d9211-3d7d-4707-bb2a-3c1b356ebf1e" providerId="ADAL" clId="{D7BC9797-DE83-4196-A028-93C4386AB507}" dt="2022-03-27T12:52:05.871" v="3498" actId="20577"/>
          <ac:spMkLst>
            <pc:docMk/>
            <pc:sldMk cId="3122000251" sldId="327"/>
            <ac:spMk id="3" creationId="{5AA462FF-EF6F-45AF-834B-7D5F51287BE2}"/>
          </ac:spMkLst>
        </pc:spChg>
        <pc:spChg chg="mod">
          <ac:chgData name="Jacky Lin" userId="067d9211-3d7d-4707-bb2a-3c1b356ebf1e" providerId="ADAL" clId="{D7BC9797-DE83-4196-A028-93C4386AB507}" dt="2022-03-26T17:45:11.770" v="1412" actId="20577"/>
          <ac:spMkLst>
            <pc:docMk/>
            <pc:sldMk cId="3122000251" sldId="327"/>
            <ac:spMk id="338" creationId="{00000000-0000-0000-0000-000000000000}"/>
          </ac:spMkLst>
        </pc:spChg>
      </pc:sldChg>
      <pc:sldChg chg="modSp add mod">
        <pc:chgData name="Jacky Lin" userId="067d9211-3d7d-4707-bb2a-3c1b356ebf1e" providerId="ADAL" clId="{D7BC9797-DE83-4196-A028-93C4386AB507}" dt="2022-03-27T09:09:55.804" v="2708" actId="6549"/>
        <pc:sldMkLst>
          <pc:docMk/>
          <pc:sldMk cId="150516316" sldId="328"/>
        </pc:sldMkLst>
        <pc:spChg chg="mod">
          <ac:chgData name="Jacky Lin" userId="067d9211-3d7d-4707-bb2a-3c1b356ebf1e" providerId="ADAL" clId="{D7BC9797-DE83-4196-A028-93C4386AB507}" dt="2022-03-27T09:09:55.804" v="2708" actId="6549"/>
          <ac:spMkLst>
            <pc:docMk/>
            <pc:sldMk cId="150516316" sldId="328"/>
            <ac:spMk id="5" creationId="{9394CAC3-A836-4695-BAD0-26E967302A45}"/>
          </ac:spMkLst>
        </pc:spChg>
      </pc:sldChg>
      <pc:sldChg chg="addSp delSp modSp add mod modShow modNotesTx">
        <pc:chgData name="Jacky Lin" userId="067d9211-3d7d-4707-bb2a-3c1b356ebf1e" providerId="ADAL" clId="{D7BC9797-DE83-4196-A028-93C4386AB507}" dt="2022-03-27T08:50:46.005" v="2568" actId="729"/>
        <pc:sldMkLst>
          <pc:docMk/>
          <pc:sldMk cId="3754028447" sldId="329"/>
        </pc:sldMkLst>
        <pc:spChg chg="del mod">
          <ac:chgData name="Jacky Lin" userId="067d9211-3d7d-4707-bb2a-3c1b356ebf1e" providerId="ADAL" clId="{D7BC9797-DE83-4196-A028-93C4386AB507}" dt="2022-03-27T08:48:58.033" v="2558" actId="478"/>
          <ac:spMkLst>
            <pc:docMk/>
            <pc:sldMk cId="3754028447" sldId="329"/>
            <ac:spMk id="5" creationId="{BB359F1D-9889-4E52-B441-85A76CD8B256}"/>
          </ac:spMkLst>
        </pc:spChg>
        <pc:spChg chg="mod">
          <ac:chgData name="Jacky Lin" userId="067d9211-3d7d-4707-bb2a-3c1b356ebf1e" providerId="ADAL" clId="{D7BC9797-DE83-4196-A028-93C4386AB507}" dt="2022-03-27T08:48:09.050" v="2549" actId="20577"/>
          <ac:spMkLst>
            <pc:docMk/>
            <pc:sldMk cId="3754028447" sldId="329"/>
            <ac:spMk id="281" creationId="{00000000-0000-0000-0000-000000000000}"/>
          </ac:spMkLst>
        </pc:spChg>
        <pc:picChg chg="del">
          <ac:chgData name="Jacky Lin" userId="067d9211-3d7d-4707-bb2a-3c1b356ebf1e" providerId="ADAL" clId="{D7BC9797-DE83-4196-A028-93C4386AB507}" dt="2022-03-27T08:47:42.206" v="2494" actId="478"/>
          <ac:picMkLst>
            <pc:docMk/>
            <pc:sldMk cId="3754028447" sldId="329"/>
            <ac:picMk id="4" creationId="{376A4FD0-6A61-4134-9BDB-9E9FA30E2D22}"/>
          </ac:picMkLst>
        </pc:picChg>
        <pc:picChg chg="add mod modCrop">
          <ac:chgData name="Jacky Lin" userId="067d9211-3d7d-4707-bb2a-3c1b356ebf1e" providerId="ADAL" clId="{D7BC9797-DE83-4196-A028-93C4386AB507}" dt="2022-03-27T08:49:09.914" v="2564" actId="1076"/>
          <ac:picMkLst>
            <pc:docMk/>
            <pc:sldMk cId="3754028447" sldId="329"/>
            <ac:picMk id="6" creationId="{3CF7112C-90E1-4C85-868A-0DC7E183178A}"/>
          </ac:picMkLst>
        </pc:picChg>
        <pc:cxnChg chg="del">
          <ac:chgData name="Jacky Lin" userId="067d9211-3d7d-4707-bb2a-3c1b356ebf1e" providerId="ADAL" clId="{D7BC9797-DE83-4196-A028-93C4386AB507}" dt="2022-03-27T08:47:42.867" v="2495" actId="478"/>
          <ac:cxnSpMkLst>
            <pc:docMk/>
            <pc:sldMk cId="3754028447" sldId="329"/>
            <ac:cxnSpMk id="3" creationId="{CE3C7C43-25EC-44EB-8CFE-EF4E4E918B04}"/>
          </ac:cxnSpMkLst>
        </pc:cxnChg>
      </pc:sldChg>
      <pc:sldChg chg="add del">
        <pc:chgData name="Jacky Lin" userId="067d9211-3d7d-4707-bb2a-3c1b356ebf1e" providerId="ADAL" clId="{D7BC9797-DE83-4196-A028-93C4386AB507}" dt="2022-03-27T08:49:45.036" v="2566" actId="2890"/>
        <pc:sldMkLst>
          <pc:docMk/>
          <pc:sldMk cId="1058379355" sldId="330"/>
        </pc:sldMkLst>
      </pc:sldChg>
      <pc:sldChg chg="addSp delSp modSp add mod modNotesTx">
        <pc:chgData name="Jacky Lin" userId="067d9211-3d7d-4707-bb2a-3c1b356ebf1e" providerId="ADAL" clId="{D7BC9797-DE83-4196-A028-93C4386AB507}" dt="2022-03-27T09:27:27.481" v="3094" actId="1076"/>
        <pc:sldMkLst>
          <pc:docMk/>
          <pc:sldMk cId="2049972078" sldId="330"/>
        </pc:sldMkLst>
        <pc:spChg chg="del">
          <ac:chgData name="Jacky Lin" userId="067d9211-3d7d-4707-bb2a-3c1b356ebf1e" providerId="ADAL" clId="{D7BC9797-DE83-4196-A028-93C4386AB507}" dt="2022-03-27T08:50:54.315" v="2570" actId="478"/>
          <ac:spMkLst>
            <pc:docMk/>
            <pc:sldMk cId="2049972078" sldId="330"/>
            <ac:spMk id="5" creationId="{9394CAC3-A836-4695-BAD0-26E967302A45}"/>
          </ac:spMkLst>
        </pc:spChg>
        <pc:spChg chg="add mod">
          <ac:chgData name="Jacky Lin" userId="067d9211-3d7d-4707-bb2a-3c1b356ebf1e" providerId="ADAL" clId="{D7BC9797-DE83-4196-A028-93C4386AB507}" dt="2022-03-27T09:27:27.481" v="3094" actId="1076"/>
          <ac:spMkLst>
            <pc:docMk/>
            <pc:sldMk cId="2049972078" sldId="330"/>
            <ac:spMk id="16" creationId="{DB70670A-0853-46EA-8276-008C64A685BF}"/>
          </ac:spMkLst>
        </pc:spChg>
        <pc:spChg chg="mod topLvl">
          <ac:chgData name="Jacky Lin" userId="067d9211-3d7d-4707-bb2a-3c1b356ebf1e" providerId="ADAL" clId="{D7BC9797-DE83-4196-A028-93C4386AB507}" dt="2022-03-27T09:25:44.634" v="3046" actId="14100"/>
          <ac:spMkLst>
            <pc:docMk/>
            <pc:sldMk cId="2049972078" sldId="330"/>
            <ac:spMk id="19" creationId="{F3226281-0376-4B75-8FB2-F9DE452A0E1C}"/>
          </ac:spMkLst>
        </pc:spChg>
        <pc:spChg chg="mod">
          <ac:chgData name="Jacky Lin" userId="067d9211-3d7d-4707-bb2a-3c1b356ebf1e" providerId="ADAL" clId="{D7BC9797-DE83-4196-A028-93C4386AB507}" dt="2022-03-27T08:55:23.727" v="2627" actId="20577"/>
          <ac:spMkLst>
            <pc:docMk/>
            <pc:sldMk cId="2049972078" sldId="330"/>
            <ac:spMk id="281" creationId="{00000000-0000-0000-0000-000000000000}"/>
          </ac:spMkLst>
        </pc:spChg>
        <pc:grpChg chg="add del mod">
          <ac:chgData name="Jacky Lin" userId="067d9211-3d7d-4707-bb2a-3c1b356ebf1e" providerId="ADAL" clId="{D7BC9797-DE83-4196-A028-93C4386AB507}" dt="2022-03-27T09:25:26.462" v="3038" actId="165"/>
          <ac:grpSpMkLst>
            <pc:docMk/>
            <pc:sldMk cId="2049972078" sldId="330"/>
            <ac:grpSpMk id="17" creationId="{066E2388-06BE-4F82-9006-03ABDE64C547}"/>
          </ac:grpSpMkLst>
        </pc:grpChg>
        <pc:picChg chg="add del mod">
          <ac:chgData name="Jacky Lin" userId="067d9211-3d7d-4707-bb2a-3c1b356ebf1e" providerId="ADAL" clId="{D7BC9797-DE83-4196-A028-93C4386AB507}" dt="2022-03-27T08:51:48.089" v="2586" actId="478"/>
          <ac:picMkLst>
            <pc:docMk/>
            <pc:sldMk cId="2049972078" sldId="330"/>
            <ac:picMk id="3" creationId="{F8FB805D-C08C-42E6-8CB1-33A7F4AC3129}"/>
          </ac:picMkLst>
        </pc:picChg>
        <pc:picChg chg="del">
          <ac:chgData name="Jacky Lin" userId="067d9211-3d7d-4707-bb2a-3c1b356ebf1e" providerId="ADAL" clId="{D7BC9797-DE83-4196-A028-93C4386AB507}" dt="2022-03-27T08:50:54.906" v="2571" actId="478"/>
          <ac:picMkLst>
            <pc:docMk/>
            <pc:sldMk cId="2049972078" sldId="330"/>
            <ac:picMk id="4" creationId="{376A4FD0-6A61-4134-9BDB-9E9FA30E2D22}"/>
          </ac:picMkLst>
        </pc:picChg>
        <pc:picChg chg="add del mod">
          <ac:chgData name="Jacky Lin" userId="067d9211-3d7d-4707-bb2a-3c1b356ebf1e" providerId="ADAL" clId="{D7BC9797-DE83-4196-A028-93C4386AB507}" dt="2022-03-27T09:24:31.506" v="3035" actId="478"/>
          <ac:picMkLst>
            <pc:docMk/>
            <pc:sldMk cId="2049972078" sldId="330"/>
            <ac:picMk id="7" creationId="{DFF1AEF3-39C6-45DC-AA1A-3FD52FF30199}"/>
          </ac:picMkLst>
        </pc:picChg>
        <pc:picChg chg="mod topLvl">
          <ac:chgData name="Jacky Lin" userId="067d9211-3d7d-4707-bb2a-3c1b356ebf1e" providerId="ADAL" clId="{D7BC9797-DE83-4196-A028-93C4386AB507}" dt="2022-03-27T09:25:30.502" v="3039" actId="14826"/>
          <ac:picMkLst>
            <pc:docMk/>
            <pc:sldMk cId="2049972078" sldId="330"/>
            <ac:picMk id="18" creationId="{F6861E59-F953-46F4-9598-1222EE7235D3}"/>
          </ac:picMkLst>
        </pc:picChg>
        <pc:cxnChg chg="add del mod">
          <ac:chgData name="Jacky Lin" userId="067d9211-3d7d-4707-bb2a-3c1b356ebf1e" providerId="ADAL" clId="{D7BC9797-DE83-4196-A028-93C4386AB507}" dt="2022-03-27T09:24:33.562" v="3036" actId="478"/>
          <ac:cxnSpMkLst>
            <pc:docMk/>
            <pc:sldMk cId="2049972078" sldId="330"/>
            <ac:cxnSpMk id="9" creationId="{773F8A90-4C98-4C24-9E9A-0F3A03703FD5}"/>
          </ac:cxnSpMkLst>
        </pc:cxnChg>
        <pc:cxnChg chg="add del">
          <ac:chgData name="Jacky Lin" userId="067d9211-3d7d-4707-bb2a-3c1b356ebf1e" providerId="ADAL" clId="{D7BC9797-DE83-4196-A028-93C4386AB507}" dt="2022-03-27T08:56:13.821" v="2632" actId="478"/>
          <ac:cxnSpMkLst>
            <pc:docMk/>
            <pc:sldMk cId="2049972078" sldId="330"/>
            <ac:cxnSpMk id="11" creationId="{89803F63-818B-432C-B2A9-1FDFDD12C71B}"/>
          </ac:cxnSpMkLst>
        </pc:cxnChg>
        <pc:cxnChg chg="del mod topLvl">
          <ac:chgData name="Jacky Lin" userId="067d9211-3d7d-4707-bb2a-3c1b356ebf1e" providerId="ADAL" clId="{D7BC9797-DE83-4196-A028-93C4386AB507}" dt="2022-03-27T09:25:35.331" v="3041" actId="478"/>
          <ac:cxnSpMkLst>
            <pc:docMk/>
            <pc:sldMk cId="2049972078" sldId="330"/>
            <ac:cxnSpMk id="20" creationId="{BB085B78-ACBE-4A29-B05C-D520F8A91C20}"/>
          </ac:cxnSpMkLst>
        </pc:cxnChg>
      </pc:sldChg>
      <pc:sldChg chg="addSp delSp modSp add mod modNotesTx">
        <pc:chgData name="Jacky Lin" userId="067d9211-3d7d-4707-bb2a-3c1b356ebf1e" providerId="ADAL" clId="{D7BC9797-DE83-4196-A028-93C4386AB507}" dt="2022-03-27T09:43:47.850" v="3191" actId="20577"/>
        <pc:sldMkLst>
          <pc:docMk/>
          <pc:sldMk cId="1625427357" sldId="331"/>
        </pc:sldMkLst>
        <pc:spChg chg="add mod">
          <ac:chgData name="Jacky Lin" userId="067d9211-3d7d-4707-bb2a-3c1b356ebf1e" providerId="ADAL" clId="{D7BC9797-DE83-4196-A028-93C4386AB507}" dt="2022-03-27T09:23:03.883" v="2996" actId="164"/>
          <ac:spMkLst>
            <pc:docMk/>
            <pc:sldMk cId="1625427357" sldId="331"/>
            <ac:spMk id="4" creationId="{08F584EC-508E-4173-B657-9CBF40D2DB25}"/>
          </ac:spMkLst>
        </pc:spChg>
        <pc:spChg chg="add mod">
          <ac:chgData name="Jacky Lin" userId="067d9211-3d7d-4707-bb2a-3c1b356ebf1e" providerId="ADAL" clId="{D7BC9797-DE83-4196-A028-93C4386AB507}" dt="2022-03-27T09:18:04.879" v="2920" actId="571"/>
          <ac:spMkLst>
            <pc:docMk/>
            <pc:sldMk cId="1625427357" sldId="331"/>
            <ac:spMk id="11" creationId="{716F9602-F90B-47F8-BCF9-0B401A5FAA32}"/>
          </ac:spMkLst>
        </pc:spChg>
        <pc:spChg chg="add del">
          <ac:chgData name="Jacky Lin" userId="067d9211-3d7d-4707-bb2a-3c1b356ebf1e" providerId="ADAL" clId="{D7BC9797-DE83-4196-A028-93C4386AB507}" dt="2022-03-27T09:22:14.723" v="2982" actId="22"/>
          <ac:spMkLst>
            <pc:docMk/>
            <pc:sldMk cId="1625427357" sldId="331"/>
            <ac:spMk id="15" creationId="{8ADA1080-11DD-4AA9-B727-BF1943CE8D80}"/>
          </ac:spMkLst>
        </pc:spChg>
        <pc:spChg chg="add mod">
          <ac:chgData name="Jacky Lin" userId="067d9211-3d7d-4707-bb2a-3c1b356ebf1e" providerId="ADAL" clId="{D7BC9797-DE83-4196-A028-93C4386AB507}" dt="2022-03-27T09:24:11.414" v="3030" actId="20577"/>
          <ac:spMkLst>
            <pc:docMk/>
            <pc:sldMk cId="1625427357" sldId="331"/>
            <ac:spMk id="16" creationId="{4BE279C5-E8DA-4120-A2D5-94EBAB148123}"/>
          </ac:spMkLst>
        </pc:spChg>
        <pc:spChg chg="mod">
          <ac:chgData name="Jacky Lin" userId="067d9211-3d7d-4707-bb2a-3c1b356ebf1e" providerId="ADAL" clId="{D7BC9797-DE83-4196-A028-93C4386AB507}" dt="2022-03-27T09:19:25.650" v="2941" actId="20577"/>
          <ac:spMkLst>
            <pc:docMk/>
            <pc:sldMk cId="1625427357" sldId="331"/>
            <ac:spMk id="281" creationId="{00000000-0000-0000-0000-000000000000}"/>
          </ac:spMkLst>
        </pc:spChg>
        <pc:grpChg chg="add mod">
          <ac:chgData name="Jacky Lin" userId="067d9211-3d7d-4707-bb2a-3c1b356ebf1e" providerId="ADAL" clId="{D7BC9797-DE83-4196-A028-93C4386AB507}" dt="2022-03-27T09:23:11.245" v="3000" actId="1076"/>
          <ac:grpSpMkLst>
            <pc:docMk/>
            <pc:sldMk cId="1625427357" sldId="331"/>
            <ac:grpSpMk id="14" creationId="{F02536EB-60C2-4AD5-A108-07F2484A7A1E}"/>
          </ac:grpSpMkLst>
        </pc:grpChg>
        <pc:picChg chg="add del mod">
          <ac:chgData name="Jacky Lin" userId="067d9211-3d7d-4707-bb2a-3c1b356ebf1e" providerId="ADAL" clId="{D7BC9797-DE83-4196-A028-93C4386AB507}" dt="2022-03-27T09:17:20.329" v="2908" actId="478"/>
          <ac:picMkLst>
            <pc:docMk/>
            <pc:sldMk cId="1625427357" sldId="331"/>
            <ac:picMk id="3" creationId="{D94949C1-A870-4822-8F0D-607D2AA850A8}"/>
          </ac:picMkLst>
        </pc:picChg>
        <pc:picChg chg="add mod ord">
          <ac:chgData name="Jacky Lin" userId="067d9211-3d7d-4707-bb2a-3c1b356ebf1e" providerId="ADAL" clId="{D7BC9797-DE83-4196-A028-93C4386AB507}" dt="2022-03-27T09:23:03.883" v="2996" actId="164"/>
          <ac:picMkLst>
            <pc:docMk/>
            <pc:sldMk cId="1625427357" sldId="331"/>
            <ac:picMk id="6" creationId="{92540A5E-3792-4742-B711-610CE1EAE703}"/>
          </ac:picMkLst>
        </pc:picChg>
        <pc:picChg chg="del">
          <ac:chgData name="Jacky Lin" userId="067d9211-3d7d-4707-bb2a-3c1b356ebf1e" providerId="ADAL" clId="{D7BC9797-DE83-4196-A028-93C4386AB507}" dt="2022-03-27T09:05:44.436" v="2634" actId="478"/>
          <ac:picMkLst>
            <pc:docMk/>
            <pc:sldMk cId="1625427357" sldId="331"/>
            <ac:picMk id="7" creationId="{DFF1AEF3-39C6-45DC-AA1A-3FD52FF30199}"/>
          </ac:picMkLst>
        </pc:picChg>
        <pc:picChg chg="add mod">
          <ac:chgData name="Jacky Lin" userId="067d9211-3d7d-4707-bb2a-3c1b356ebf1e" providerId="ADAL" clId="{D7BC9797-DE83-4196-A028-93C4386AB507}" dt="2022-03-27T09:18:04.879" v="2920" actId="571"/>
          <ac:picMkLst>
            <pc:docMk/>
            <pc:sldMk cId="1625427357" sldId="331"/>
            <ac:picMk id="10" creationId="{29865B9A-563B-48BF-A6D8-30CC2FDD5B2B}"/>
          </ac:picMkLst>
        </pc:picChg>
        <pc:cxnChg chg="del mod">
          <ac:chgData name="Jacky Lin" userId="067d9211-3d7d-4707-bb2a-3c1b356ebf1e" providerId="ADAL" clId="{D7BC9797-DE83-4196-A028-93C4386AB507}" dt="2022-03-27T09:05:50.935" v="2637" actId="478"/>
          <ac:cxnSpMkLst>
            <pc:docMk/>
            <pc:sldMk cId="1625427357" sldId="331"/>
            <ac:cxnSpMk id="9" creationId="{773F8A90-4C98-4C24-9E9A-0F3A03703FD5}"/>
          </ac:cxnSpMkLst>
        </pc:cxnChg>
        <pc:cxnChg chg="add mod">
          <ac:chgData name="Jacky Lin" userId="067d9211-3d7d-4707-bb2a-3c1b356ebf1e" providerId="ADAL" clId="{D7BC9797-DE83-4196-A028-93C4386AB507}" dt="2022-03-27T09:23:03.883" v="2996" actId="164"/>
          <ac:cxnSpMkLst>
            <pc:docMk/>
            <pc:sldMk cId="1625427357" sldId="331"/>
            <ac:cxnSpMk id="12" creationId="{8402FA2F-409B-4801-93CF-3F1C4FBA8A13}"/>
          </ac:cxnSpMkLst>
        </pc:cxnChg>
      </pc:sldChg>
      <pc:sldChg chg="addSp delSp modSp add mod modNotesTx">
        <pc:chgData name="Jacky Lin" userId="067d9211-3d7d-4707-bb2a-3c1b356ebf1e" providerId="ADAL" clId="{D7BC9797-DE83-4196-A028-93C4386AB507}" dt="2022-03-27T09:16:38.769" v="2907" actId="20577"/>
        <pc:sldMkLst>
          <pc:docMk/>
          <pc:sldMk cId="2858147556" sldId="332"/>
        </pc:sldMkLst>
        <pc:spChg chg="add del mod">
          <ac:chgData name="Jacky Lin" userId="067d9211-3d7d-4707-bb2a-3c1b356ebf1e" providerId="ADAL" clId="{D7BC9797-DE83-4196-A028-93C4386AB507}" dt="2022-03-27T09:15:56.890" v="2885" actId="1076"/>
          <ac:spMkLst>
            <pc:docMk/>
            <pc:sldMk cId="2858147556" sldId="332"/>
            <ac:spMk id="5" creationId="{9394CAC3-A836-4695-BAD0-26E967302A45}"/>
          </ac:spMkLst>
        </pc:spChg>
        <pc:spChg chg="add mod">
          <ac:chgData name="Jacky Lin" userId="067d9211-3d7d-4707-bb2a-3c1b356ebf1e" providerId="ADAL" clId="{D7BC9797-DE83-4196-A028-93C4386AB507}" dt="2022-03-27T09:14:31.624" v="2873"/>
          <ac:spMkLst>
            <pc:docMk/>
            <pc:sldMk cId="2858147556" sldId="332"/>
            <ac:spMk id="8" creationId="{6D11522E-ABA7-43A3-A129-4D05E932B398}"/>
          </ac:spMkLst>
        </pc:spChg>
        <pc:spChg chg="mod">
          <ac:chgData name="Jacky Lin" userId="067d9211-3d7d-4707-bb2a-3c1b356ebf1e" providerId="ADAL" clId="{D7BC9797-DE83-4196-A028-93C4386AB507}" dt="2022-03-27T09:16:38.769" v="2907" actId="20577"/>
          <ac:spMkLst>
            <pc:docMk/>
            <pc:sldMk cId="2858147556" sldId="332"/>
            <ac:spMk id="281" creationId="{00000000-0000-0000-0000-000000000000}"/>
          </ac:spMkLst>
        </pc:spChg>
        <pc:picChg chg="add del">
          <ac:chgData name="Jacky Lin" userId="067d9211-3d7d-4707-bb2a-3c1b356ebf1e" providerId="ADAL" clId="{D7BC9797-DE83-4196-A028-93C4386AB507}" dt="2022-03-27T09:12:50.302" v="2808" actId="22"/>
          <ac:picMkLst>
            <pc:docMk/>
            <pc:sldMk cId="2858147556" sldId="332"/>
            <ac:picMk id="3" creationId="{6D5CC2B1-528E-40D8-9556-94B3439439FE}"/>
          </ac:picMkLst>
        </pc:picChg>
        <pc:picChg chg="add del">
          <ac:chgData name="Jacky Lin" userId="067d9211-3d7d-4707-bb2a-3c1b356ebf1e" providerId="ADAL" clId="{D7BC9797-DE83-4196-A028-93C4386AB507}" dt="2022-03-27T09:12:55.980" v="2812" actId="478"/>
          <ac:picMkLst>
            <pc:docMk/>
            <pc:sldMk cId="2858147556" sldId="332"/>
            <ac:picMk id="4" creationId="{376A4FD0-6A61-4134-9BDB-9E9FA30E2D22}"/>
          </ac:picMkLst>
        </pc:picChg>
        <pc:picChg chg="add mod">
          <ac:chgData name="Jacky Lin" userId="067d9211-3d7d-4707-bb2a-3c1b356ebf1e" providerId="ADAL" clId="{D7BC9797-DE83-4196-A028-93C4386AB507}" dt="2022-03-27T09:14:08.532" v="2864" actId="1076"/>
          <ac:picMkLst>
            <pc:docMk/>
            <pc:sldMk cId="2858147556" sldId="332"/>
            <ac:picMk id="7" creationId="{454D3805-53C5-47E3-A03C-924E8CAB2911}"/>
          </ac:picMkLst>
        </pc:picChg>
        <pc:cxnChg chg="add mod">
          <ac:chgData name="Jacky Lin" userId="067d9211-3d7d-4707-bb2a-3c1b356ebf1e" providerId="ADAL" clId="{D7BC9797-DE83-4196-A028-93C4386AB507}" dt="2022-03-27T09:15:04.159" v="2879" actId="1076"/>
          <ac:cxnSpMkLst>
            <pc:docMk/>
            <pc:sldMk cId="2858147556" sldId="332"/>
            <ac:cxnSpMk id="10" creationId="{13FB5849-B81D-44A0-8C17-5F56F558BB74}"/>
          </ac:cxnSpMkLst>
        </pc:cxnChg>
      </pc:sldChg>
      <pc:sldChg chg="addSp delSp modSp add mod modNotesTx">
        <pc:chgData name="Jacky Lin" userId="067d9211-3d7d-4707-bb2a-3c1b356ebf1e" providerId="ADAL" clId="{D7BC9797-DE83-4196-A028-93C4386AB507}" dt="2022-03-27T09:30:11.760" v="3142" actId="22"/>
        <pc:sldMkLst>
          <pc:docMk/>
          <pc:sldMk cId="1916934736" sldId="333"/>
        </pc:sldMkLst>
        <pc:spChg chg="mod">
          <ac:chgData name="Jacky Lin" userId="067d9211-3d7d-4707-bb2a-3c1b356ebf1e" providerId="ADAL" clId="{D7BC9797-DE83-4196-A028-93C4386AB507}" dt="2022-03-27T09:28:07.244" v="3095" actId="1076"/>
          <ac:spMkLst>
            <pc:docMk/>
            <pc:sldMk cId="1916934736" sldId="333"/>
            <ac:spMk id="4" creationId="{08F584EC-508E-4173-B657-9CBF40D2DB25}"/>
          </ac:spMkLst>
        </pc:spChg>
        <pc:spChg chg="add mod">
          <ac:chgData name="Jacky Lin" userId="067d9211-3d7d-4707-bb2a-3c1b356ebf1e" providerId="ADAL" clId="{D7BC9797-DE83-4196-A028-93C4386AB507}" dt="2022-03-27T09:27:09.791" v="3089" actId="14100"/>
          <ac:spMkLst>
            <pc:docMk/>
            <pc:sldMk cId="1916934736" sldId="333"/>
            <ac:spMk id="7" creationId="{F7C50391-3928-4265-8EBD-2593DACE2B61}"/>
          </ac:spMkLst>
        </pc:spChg>
        <pc:spChg chg="add del">
          <ac:chgData name="Jacky Lin" userId="067d9211-3d7d-4707-bb2a-3c1b356ebf1e" providerId="ADAL" clId="{D7BC9797-DE83-4196-A028-93C4386AB507}" dt="2022-03-27T09:30:11.760" v="3142" actId="22"/>
          <ac:spMkLst>
            <pc:docMk/>
            <pc:sldMk cId="1916934736" sldId="333"/>
            <ac:spMk id="8" creationId="{CC8B6E83-1ACE-4AE9-8A09-EE69CCA8E796}"/>
          </ac:spMkLst>
        </pc:spChg>
        <pc:picChg chg="mod">
          <ac:chgData name="Jacky Lin" userId="067d9211-3d7d-4707-bb2a-3c1b356ebf1e" providerId="ADAL" clId="{D7BC9797-DE83-4196-A028-93C4386AB507}" dt="2022-03-27T09:28:07.244" v="3095" actId="1076"/>
          <ac:picMkLst>
            <pc:docMk/>
            <pc:sldMk cId="1916934736" sldId="333"/>
            <ac:picMk id="6" creationId="{92540A5E-3792-4742-B711-610CE1EAE703}"/>
          </ac:picMkLst>
        </pc:picChg>
        <pc:cxnChg chg="mod">
          <ac:chgData name="Jacky Lin" userId="067d9211-3d7d-4707-bb2a-3c1b356ebf1e" providerId="ADAL" clId="{D7BC9797-DE83-4196-A028-93C4386AB507}" dt="2022-03-27T09:28:07.244" v="3095" actId="1076"/>
          <ac:cxnSpMkLst>
            <pc:docMk/>
            <pc:sldMk cId="1916934736" sldId="333"/>
            <ac:cxnSpMk id="12" creationId="{8402FA2F-409B-4801-93CF-3F1C4FBA8A13}"/>
          </ac:cxnSpMkLst>
        </pc:cxnChg>
      </pc:sldChg>
      <pc:sldChg chg="addSp delSp modSp add mod">
        <pc:chgData name="Jacky Lin" userId="067d9211-3d7d-4707-bb2a-3c1b356ebf1e" providerId="ADAL" clId="{D7BC9797-DE83-4196-A028-93C4386AB507}" dt="2022-03-27T09:54:13.974" v="3224" actId="404"/>
        <pc:sldMkLst>
          <pc:docMk/>
          <pc:sldMk cId="2310279201" sldId="334"/>
        </pc:sldMkLst>
        <pc:spChg chg="del">
          <ac:chgData name="Jacky Lin" userId="067d9211-3d7d-4707-bb2a-3c1b356ebf1e" providerId="ADAL" clId="{D7BC9797-DE83-4196-A028-93C4386AB507}" dt="2022-03-27T09:30:36.779" v="3171" actId="478"/>
          <ac:spMkLst>
            <pc:docMk/>
            <pc:sldMk cId="2310279201" sldId="334"/>
            <ac:spMk id="4" creationId="{08F584EC-508E-4173-B657-9CBF40D2DB25}"/>
          </ac:spMkLst>
        </pc:spChg>
        <pc:spChg chg="del">
          <ac:chgData name="Jacky Lin" userId="067d9211-3d7d-4707-bb2a-3c1b356ebf1e" providerId="ADAL" clId="{D7BC9797-DE83-4196-A028-93C4386AB507}" dt="2022-03-27T09:30:32.901" v="3168" actId="478"/>
          <ac:spMkLst>
            <pc:docMk/>
            <pc:sldMk cId="2310279201" sldId="334"/>
            <ac:spMk id="7" creationId="{F7C50391-3928-4265-8EBD-2593DACE2B61}"/>
          </ac:spMkLst>
        </pc:spChg>
        <pc:spChg chg="mod">
          <ac:chgData name="Jacky Lin" userId="067d9211-3d7d-4707-bb2a-3c1b356ebf1e" providerId="ADAL" clId="{D7BC9797-DE83-4196-A028-93C4386AB507}" dt="2022-03-27T09:30:30.935" v="3167" actId="313"/>
          <ac:spMkLst>
            <pc:docMk/>
            <pc:sldMk cId="2310279201" sldId="334"/>
            <ac:spMk id="281" creationId="{00000000-0000-0000-0000-000000000000}"/>
          </ac:spMkLst>
        </pc:spChg>
        <pc:graphicFrameChg chg="add mod">
          <ac:chgData name="Jacky Lin" userId="067d9211-3d7d-4707-bb2a-3c1b356ebf1e" providerId="ADAL" clId="{D7BC9797-DE83-4196-A028-93C4386AB507}" dt="2022-03-27T09:52:28.075" v="3194"/>
          <ac:graphicFrameMkLst>
            <pc:docMk/>
            <pc:sldMk cId="2310279201" sldId="334"/>
            <ac:graphicFrameMk id="9" creationId="{264D0DE7-EC48-43C4-9649-12ACFF712215}"/>
          </ac:graphicFrameMkLst>
        </pc:graphicFrameChg>
        <pc:graphicFrameChg chg="add mod">
          <ac:chgData name="Jacky Lin" userId="067d9211-3d7d-4707-bb2a-3c1b356ebf1e" providerId="ADAL" clId="{D7BC9797-DE83-4196-A028-93C4386AB507}" dt="2022-03-27T09:53:34.732" v="3209"/>
          <ac:graphicFrameMkLst>
            <pc:docMk/>
            <pc:sldMk cId="2310279201" sldId="334"/>
            <ac:graphicFrameMk id="10" creationId="{264D0DE7-EC48-43C4-9649-12ACFF712215}"/>
          </ac:graphicFrameMkLst>
        </pc:graphicFrameChg>
        <pc:graphicFrameChg chg="add mod">
          <ac:chgData name="Jacky Lin" userId="067d9211-3d7d-4707-bb2a-3c1b356ebf1e" providerId="ADAL" clId="{D7BC9797-DE83-4196-A028-93C4386AB507}" dt="2022-03-27T09:54:13.974" v="3224" actId="404"/>
          <ac:graphicFrameMkLst>
            <pc:docMk/>
            <pc:sldMk cId="2310279201" sldId="334"/>
            <ac:graphicFrameMk id="13" creationId="{264D0DE7-EC48-43C4-9649-12ACFF712215}"/>
          </ac:graphicFrameMkLst>
        </pc:graphicFrameChg>
        <pc:picChg chg="add del mod">
          <ac:chgData name="Jacky Lin" userId="067d9211-3d7d-4707-bb2a-3c1b356ebf1e" providerId="ADAL" clId="{D7BC9797-DE83-4196-A028-93C4386AB507}" dt="2022-03-27T09:52:40.376" v="3206"/>
          <ac:picMkLst>
            <pc:docMk/>
            <pc:sldMk cId="2310279201" sldId="334"/>
            <ac:picMk id="2" creationId="{23C3B486-2FD9-4A2F-9336-218EDDABD8A5}"/>
          </ac:picMkLst>
        </pc:picChg>
        <pc:picChg chg="add del">
          <ac:chgData name="Jacky Lin" userId="067d9211-3d7d-4707-bb2a-3c1b356ebf1e" providerId="ADAL" clId="{D7BC9797-DE83-4196-A028-93C4386AB507}" dt="2022-03-27T09:53:37.492" v="3211"/>
          <ac:picMkLst>
            <pc:docMk/>
            <pc:sldMk cId="2310279201" sldId="334"/>
            <ac:picMk id="3" creationId="{19405670-D222-45B0-989F-81BA0FBB7163}"/>
          </ac:picMkLst>
        </pc:picChg>
        <pc:picChg chg="del">
          <ac:chgData name="Jacky Lin" userId="067d9211-3d7d-4707-bb2a-3c1b356ebf1e" providerId="ADAL" clId="{D7BC9797-DE83-4196-A028-93C4386AB507}" dt="2022-03-27T09:30:33.618" v="3169" actId="478"/>
          <ac:picMkLst>
            <pc:docMk/>
            <pc:sldMk cId="2310279201" sldId="334"/>
            <ac:picMk id="6" creationId="{92540A5E-3792-4742-B711-610CE1EAE703}"/>
          </ac:picMkLst>
        </pc:picChg>
        <pc:picChg chg="add del mod">
          <ac:chgData name="Jacky Lin" userId="067d9211-3d7d-4707-bb2a-3c1b356ebf1e" providerId="ADAL" clId="{D7BC9797-DE83-4196-A028-93C4386AB507}" dt="2022-03-27T09:30:51.959" v="3177"/>
          <ac:picMkLst>
            <pc:docMk/>
            <pc:sldMk cId="2310279201" sldId="334"/>
            <ac:picMk id="8" creationId="{3DC0723A-5F15-41E1-B63D-9AEBE9D6771A}"/>
          </ac:picMkLst>
        </pc:picChg>
        <pc:cxnChg chg="del">
          <ac:chgData name="Jacky Lin" userId="067d9211-3d7d-4707-bb2a-3c1b356ebf1e" providerId="ADAL" clId="{D7BC9797-DE83-4196-A028-93C4386AB507}" dt="2022-03-27T09:30:35.978" v="3170" actId="478"/>
          <ac:cxnSpMkLst>
            <pc:docMk/>
            <pc:sldMk cId="2310279201" sldId="334"/>
            <ac:cxnSpMk id="12" creationId="{8402FA2F-409B-4801-93CF-3F1C4FBA8A13}"/>
          </ac:cxnSpMkLst>
        </pc:cxnChg>
      </pc:sldChg>
      <pc:sldChg chg="addSp delSp modSp add mod ord">
        <pc:chgData name="Jacky Lin" userId="067d9211-3d7d-4707-bb2a-3c1b356ebf1e" providerId="ADAL" clId="{D7BC9797-DE83-4196-A028-93C4386AB507}" dt="2022-03-27T10:10:26.887" v="3439"/>
        <pc:sldMkLst>
          <pc:docMk/>
          <pc:sldMk cId="3684680959" sldId="335"/>
        </pc:sldMkLst>
        <pc:spChg chg="mod">
          <ac:chgData name="Jacky Lin" userId="067d9211-3d7d-4707-bb2a-3c1b356ebf1e" providerId="ADAL" clId="{D7BC9797-DE83-4196-A028-93C4386AB507}" dt="2022-03-27T09:59:09.827" v="3290" actId="20577"/>
          <ac:spMkLst>
            <pc:docMk/>
            <pc:sldMk cId="3684680959" sldId="335"/>
            <ac:spMk id="259" creationId="{00000000-0000-0000-0000-000000000000}"/>
          </ac:spMkLst>
        </pc:spChg>
        <pc:picChg chg="add mod">
          <ac:chgData name="Jacky Lin" userId="067d9211-3d7d-4707-bb2a-3c1b356ebf1e" providerId="ADAL" clId="{D7BC9797-DE83-4196-A028-93C4386AB507}" dt="2022-03-27T09:59:30.415" v="3302" actId="1076"/>
          <ac:picMkLst>
            <pc:docMk/>
            <pc:sldMk cId="3684680959" sldId="335"/>
            <ac:picMk id="3" creationId="{210C2332-9916-47A9-86EE-67D675956069}"/>
          </ac:picMkLst>
        </pc:picChg>
        <pc:picChg chg="del mod">
          <ac:chgData name="Jacky Lin" userId="067d9211-3d7d-4707-bb2a-3c1b356ebf1e" providerId="ADAL" clId="{D7BC9797-DE83-4196-A028-93C4386AB507}" dt="2022-03-27T09:59:11.214" v="3292" actId="478"/>
          <ac:picMkLst>
            <pc:docMk/>
            <pc:sldMk cId="3684680959" sldId="335"/>
            <ac:picMk id="11" creationId="{20D77395-4A8A-4CEB-9F5B-929886DC52CA}"/>
          </ac:picMkLst>
        </pc:picChg>
      </pc:sldChg>
      <pc:sldChg chg="addSp delSp modSp new mod">
        <pc:chgData name="Jacky Lin" userId="067d9211-3d7d-4707-bb2a-3c1b356ebf1e" providerId="ADAL" clId="{D7BC9797-DE83-4196-A028-93C4386AB507}" dt="2022-03-27T13:01:54.159" v="3607" actId="113"/>
        <pc:sldMkLst>
          <pc:docMk/>
          <pc:sldMk cId="3943012931" sldId="336"/>
        </pc:sldMkLst>
        <pc:spChg chg="mod">
          <ac:chgData name="Jacky Lin" userId="067d9211-3d7d-4707-bb2a-3c1b356ebf1e" providerId="ADAL" clId="{D7BC9797-DE83-4196-A028-93C4386AB507}" dt="2022-03-27T10:10:39.295" v="3440" actId="403"/>
          <ac:spMkLst>
            <pc:docMk/>
            <pc:sldMk cId="3943012931" sldId="336"/>
            <ac:spMk id="2" creationId="{9AB73AA4-57FD-49A2-ABF5-40BF26152CF7}"/>
          </ac:spMkLst>
        </pc:spChg>
        <pc:spChg chg="add del mod">
          <ac:chgData name="Jacky Lin" userId="067d9211-3d7d-4707-bb2a-3c1b356ebf1e" providerId="ADAL" clId="{D7BC9797-DE83-4196-A028-93C4386AB507}" dt="2022-03-27T10:10:42.690" v="3441" actId="478"/>
          <ac:spMkLst>
            <pc:docMk/>
            <pc:sldMk cId="3943012931" sldId="336"/>
            <ac:spMk id="11" creationId="{4921E119-F193-4A25-A02F-A089C635593D}"/>
          </ac:spMkLst>
        </pc:spChg>
        <pc:spChg chg="add mod">
          <ac:chgData name="Jacky Lin" userId="067d9211-3d7d-4707-bb2a-3c1b356ebf1e" providerId="ADAL" clId="{D7BC9797-DE83-4196-A028-93C4386AB507}" dt="2022-03-27T10:08:46.849" v="3374" actId="1076"/>
          <ac:spMkLst>
            <pc:docMk/>
            <pc:sldMk cId="3943012931" sldId="336"/>
            <ac:spMk id="12" creationId="{9EC37B09-CA26-4C5F-B024-8058826601C3}"/>
          </ac:spMkLst>
        </pc:spChg>
        <pc:spChg chg="add mod">
          <ac:chgData name="Jacky Lin" userId="067d9211-3d7d-4707-bb2a-3c1b356ebf1e" providerId="ADAL" clId="{D7BC9797-DE83-4196-A028-93C4386AB507}" dt="2022-03-27T10:08:52.759" v="3376" actId="1076"/>
          <ac:spMkLst>
            <pc:docMk/>
            <pc:sldMk cId="3943012931" sldId="336"/>
            <ac:spMk id="13" creationId="{A6B0E414-F03F-4397-8C4C-8DD3A8FC0579}"/>
          </ac:spMkLst>
        </pc:spChg>
        <pc:spChg chg="add mod">
          <ac:chgData name="Jacky Lin" userId="067d9211-3d7d-4707-bb2a-3c1b356ebf1e" providerId="ADAL" clId="{D7BC9797-DE83-4196-A028-93C4386AB507}" dt="2022-03-27T12:58:44.481" v="3532" actId="14100"/>
          <ac:spMkLst>
            <pc:docMk/>
            <pc:sldMk cId="3943012931" sldId="336"/>
            <ac:spMk id="14" creationId="{35B80DBA-433D-4817-9BBC-05CDF477AD74}"/>
          </ac:spMkLst>
        </pc:spChg>
        <pc:spChg chg="add mod">
          <ac:chgData name="Jacky Lin" userId="067d9211-3d7d-4707-bb2a-3c1b356ebf1e" providerId="ADAL" clId="{D7BC9797-DE83-4196-A028-93C4386AB507}" dt="2022-03-27T12:58:40.224" v="3531" actId="14100"/>
          <ac:spMkLst>
            <pc:docMk/>
            <pc:sldMk cId="3943012931" sldId="336"/>
            <ac:spMk id="15" creationId="{2F573F2C-1FCC-43B7-81AF-DCF717694C6A}"/>
          </ac:spMkLst>
        </pc:spChg>
        <pc:spChg chg="add mod">
          <ac:chgData name="Jacky Lin" userId="067d9211-3d7d-4707-bb2a-3c1b356ebf1e" providerId="ADAL" clId="{D7BC9797-DE83-4196-A028-93C4386AB507}" dt="2022-03-27T13:01:54.159" v="3607" actId="113"/>
          <ac:spMkLst>
            <pc:docMk/>
            <pc:sldMk cId="3943012931" sldId="336"/>
            <ac:spMk id="16" creationId="{821563D9-1179-4A4C-AEEB-E3115215AF9F}"/>
          </ac:spMkLst>
        </pc:spChg>
        <pc:picChg chg="add del mod">
          <ac:chgData name="Jacky Lin" userId="067d9211-3d7d-4707-bb2a-3c1b356ebf1e" providerId="ADAL" clId="{D7BC9797-DE83-4196-A028-93C4386AB507}" dt="2022-03-27T10:03:27.836" v="3313" actId="478"/>
          <ac:picMkLst>
            <pc:docMk/>
            <pc:sldMk cId="3943012931" sldId="336"/>
            <ac:picMk id="4" creationId="{EA0FBD4A-A921-44B8-A82B-9E0ECA3AFB7B}"/>
          </ac:picMkLst>
        </pc:picChg>
        <pc:picChg chg="add del mod">
          <ac:chgData name="Jacky Lin" userId="067d9211-3d7d-4707-bb2a-3c1b356ebf1e" providerId="ADAL" clId="{D7BC9797-DE83-4196-A028-93C4386AB507}" dt="2022-03-27T10:07:23.605" v="3326" actId="478"/>
          <ac:picMkLst>
            <pc:docMk/>
            <pc:sldMk cId="3943012931" sldId="336"/>
            <ac:picMk id="6" creationId="{91353DD1-6E8F-4184-B6EE-A831C1F79C8A}"/>
          </ac:picMkLst>
        </pc:picChg>
        <pc:picChg chg="add mod">
          <ac:chgData name="Jacky Lin" userId="067d9211-3d7d-4707-bb2a-3c1b356ebf1e" providerId="ADAL" clId="{D7BC9797-DE83-4196-A028-93C4386AB507}" dt="2022-03-27T12:58:18.010" v="3527" actId="1076"/>
          <ac:picMkLst>
            <pc:docMk/>
            <pc:sldMk cId="3943012931" sldId="336"/>
            <ac:picMk id="8" creationId="{792375C9-741C-4631-97AF-AC542CB81121}"/>
          </ac:picMkLst>
        </pc:picChg>
        <pc:picChg chg="add mod">
          <ac:chgData name="Jacky Lin" userId="067d9211-3d7d-4707-bb2a-3c1b356ebf1e" providerId="ADAL" clId="{D7BC9797-DE83-4196-A028-93C4386AB507}" dt="2022-03-27T10:07:43.914" v="3331" actId="1076"/>
          <ac:picMkLst>
            <pc:docMk/>
            <pc:sldMk cId="3943012931" sldId="336"/>
            <ac:picMk id="10" creationId="{792BFADE-832B-4CF3-BB6E-5A24B1ABFECC}"/>
          </ac:picMkLst>
        </pc:picChg>
      </pc:sldChg>
      <pc:sldChg chg="modSp add mod modShow">
        <pc:chgData name="Jacky Lin" userId="067d9211-3d7d-4707-bb2a-3c1b356ebf1e" providerId="ADAL" clId="{D7BC9797-DE83-4196-A028-93C4386AB507}" dt="2022-03-27T13:03:34.119" v="3638" actId="14100"/>
        <pc:sldMkLst>
          <pc:docMk/>
          <pc:sldMk cId="2129800462" sldId="337"/>
        </pc:sldMkLst>
        <pc:spChg chg="mod">
          <ac:chgData name="Jacky Lin" userId="067d9211-3d7d-4707-bb2a-3c1b356ebf1e" providerId="ADAL" clId="{D7BC9797-DE83-4196-A028-93C4386AB507}" dt="2022-03-27T13:02:48.454" v="3611" actId="1076"/>
          <ac:spMkLst>
            <pc:docMk/>
            <pc:sldMk cId="2129800462" sldId="337"/>
            <ac:spMk id="326" creationId="{00000000-0000-0000-0000-000000000000}"/>
          </ac:spMkLst>
        </pc:spChg>
        <pc:spChg chg="mod">
          <ac:chgData name="Jacky Lin" userId="067d9211-3d7d-4707-bb2a-3c1b356ebf1e" providerId="ADAL" clId="{D7BC9797-DE83-4196-A028-93C4386AB507}" dt="2022-03-27T13:03:34.119" v="3638" actId="14100"/>
          <ac:spMkLst>
            <pc:docMk/>
            <pc:sldMk cId="2129800462" sldId="337"/>
            <ac:spMk id="327" creationId="{00000000-0000-0000-0000-000000000000}"/>
          </ac:spMkLst>
        </pc:spChg>
      </pc:sldChg>
      <pc:sldMasterChg chg="addSldLayout delSldLayout">
        <pc:chgData name="Jacky Lin" userId="067d9211-3d7d-4707-bb2a-3c1b356ebf1e" providerId="ADAL" clId="{D7BC9797-DE83-4196-A028-93C4386AB507}" dt="2022-03-27T13:55:56.030" v="3639" actId="47"/>
        <pc:sldMasterMkLst>
          <pc:docMk/>
          <pc:sldMasterMk cId="0" sldId="2147483679"/>
        </pc:sldMasterMkLst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1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2"/>
          </pc:sldLayoutMkLst>
        </pc:sldLayoutChg>
        <pc:sldLayoutChg chg="add del">
          <pc:chgData name="Jacky Lin" userId="067d9211-3d7d-4707-bb2a-3c1b356ebf1e" providerId="ADAL" clId="{D7BC9797-DE83-4196-A028-93C4386AB507}" dt="2022-03-26T17:30:20.379" v="1252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79"/>
            <pc:sldLayoutMk cId="0" sldId="2147483674"/>
          </pc:sldLayoutMkLst>
        </pc:sldLayoutChg>
      </pc:sldMasterChg>
      <pc:sldMasterChg chg="del delSldLayout">
        <pc:chgData name="Jacky Lin" userId="067d9211-3d7d-4707-bb2a-3c1b356ebf1e" providerId="ADAL" clId="{D7BC9797-DE83-4196-A028-93C4386AB507}" dt="2022-03-27T13:55:56.030" v="3639" actId="47"/>
        <pc:sldMasterMkLst>
          <pc:docMk/>
          <pc:sldMasterMk cId="0" sldId="2147483680"/>
        </pc:sldMasterMkLst>
        <pc:sldLayoutChg chg="del">
          <pc:chgData name="Jacky Lin" userId="067d9211-3d7d-4707-bb2a-3c1b356ebf1e" providerId="ADAL" clId="{D7BC9797-DE83-4196-A028-93C4386AB507}" dt="2022-03-27T13:55:56.030" v="3639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Up Normalized to 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Sheet1!$C$4</c:f>
              <c:strCache>
                <c:ptCount val="1"/>
                <c:pt idx="0">
                  <c:v>FPGA (overall)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Sheet1!$D$3:$G$3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Sheet1!$D$4:$G$4</c:f>
              <c:numCache>
                <c:formatCode>0.00</c:formatCode>
                <c:ptCount val="4"/>
                <c:pt idx="0">
                  <c:v>1.1787780380161379</c:v>
                </c:pt>
                <c:pt idx="1">
                  <c:v>1.5173801689592734</c:v>
                </c:pt>
                <c:pt idx="2">
                  <c:v>1.7309712356649154</c:v>
                </c:pt>
                <c:pt idx="3">
                  <c:v>1.7381360748676731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1-447A-96EA-FE3FD96A080E}"/>
            </c:ext>
          </c:extLst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FPGA (hash only)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Sheet1!$D$3:$G$3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Sheet1!$D$5:$G$5</c:f>
              <c:numCache>
                <c:formatCode>0.00</c:formatCode>
                <c:ptCount val="4"/>
                <c:pt idx="0">
                  <c:v>1.5164015422213988</c:v>
                </c:pt>
                <c:pt idx="1">
                  <c:v>2.0954305499676922</c:v>
                </c:pt>
                <c:pt idx="2">
                  <c:v>2.4783489545782267</c:v>
                </c:pt>
                <c:pt idx="3">
                  <c:v>2.5434856601651523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91-447A-96EA-FE3FD96A0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1608783"/>
        <c:axId val="14418062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Sheet1!$C$3</c15:sqref>
                        </c15:formulaRef>
                      </c:ext>
                    </c:extLst>
                    <c:strCache>
                      <c:ptCount val="1"/>
                      <c:pt idx="0">
                        <c:v>kernel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Sheet1!$D$3:$G$3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4</c:v>
                      </c:pt>
                      <c:pt idx="2">
                        <c:v>8</c:v>
                      </c:pt>
                      <c:pt idx="3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Sheet1!$D$3:$G$3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4</c:v>
                      </c:pt>
                      <c:pt idx="2">
                        <c:v>8</c:v>
                      </c:pt>
                      <c:pt idx="3">
                        <c:v>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C91-447A-96EA-FE3FD96A080E}"/>
                  </c:ext>
                </c:extLst>
              </c15:ser>
            </c15:filteredBarSeries>
          </c:ext>
        </c:extLst>
      </c:barChart>
      <c:catAx>
        <c:axId val="181160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Kernel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41806287"/>
        <c:crosses val="autoZero"/>
        <c:auto val="1"/>
        <c:lblAlgn val="ctr"/>
        <c:lblOffset val="100"/>
        <c:noMultiLvlLbl val="0"/>
      </c:catAx>
      <c:valAx>
        <c:axId val="144180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 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160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hash-map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3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On the FPGA, you can create an accelerator that will shift the data by an arbitrary number of bits in a single clock cycle.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The FPGA also has dedicated DSP units that perform multiplications faster than the CPU. Even though the CPU runs at a frequency eight times higher than the FPGA, the arithmetic shift and multiplication operations can perform faster on the FPGA because of the customizable hardware architecture.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Therefore, this function is a good candidate for FPGA acceleration.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9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The hash is independent -&gt; can be done in parallel which improves the execution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sequentially access</a:t>
            </a:r>
            <a:r>
              <a:rPr lang="zh-TW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-&gt; it allows for very efficient accesses to HBM</a:t>
            </a:r>
          </a:p>
        </p:txBody>
      </p:sp>
    </p:spTree>
    <p:extLst>
      <p:ext uri="{BB962C8B-B14F-4D97-AF65-F5344CB8AC3E}">
        <p14:creationId xmlns:p14="http://schemas.microsoft.com/office/powerpoint/2010/main" val="121431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each document consists of an array of words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each word is a 32-bit unsigned integer comprised of a 24-bit word ID and an 8-bit integer representing the frequency.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77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72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based on the established goal in previous lab, you should process hashes as fast as possible by processing multiples of these words every clock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51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Added #pragma HLS UNROLL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Unrolls internal loop to make four copies of the Hash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Vitis HLS will try to pipeline the outer loop with II=1. With the inside loop unrolled, you can initiate the outer loop every clock cycle, and compute 4 words in parallel.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Added #pragma HLS LOOP_TRIPCOUNT min=1 max=3500000`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Reports the latency of the function after HLS Synthesis.</a:t>
            </a:r>
          </a:p>
        </p:txBody>
      </p:sp>
    </p:spTree>
    <p:extLst>
      <p:ext uri="{BB962C8B-B14F-4D97-AF65-F5344CB8AC3E}">
        <p14:creationId xmlns:p14="http://schemas.microsoft.com/office/powerpoint/2010/main" val="308120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Review the application's access patterns, data movements, CPU and FPGA idle time, and update the host code to meet your performance goals.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375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Document 10000</a:t>
            </a:r>
          </a:p>
        </p:txBody>
      </p:sp>
    </p:spTree>
    <p:extLst>
      <p:ext uri="{BB962C8B-B14F-4D97-AF65-F5344CB8AC3E}">
        <p14:creationId xmlns:p14="http://schemas.microsoft.com/office/powerpoint/2010/main" val="2473451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Total FPGA time is 113 </a:t>
            </a:r>
            <a:r>
              <a:rPr lang="en-US" altLang="zh-TW" b="0" i="0" dirty="0" err="1">
                <a:solidFill>
                  <a:srgbClr val="24292F"/>
                </a:solidFill>
                <a:effectLst/>
                <a:latin typeface="-apple-system"/>
              </a:rPr>
              <a:t>ms.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 This includes the host to mem transfer, Total Compute on FPGA and mem to host transfer.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5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212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daa346c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daa346c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daa346c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daa346c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3071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49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daa346c7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daa346c7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40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0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8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zh-TW" altLang="en-US" dirty="0"/>
              <a:t>如果我們拿到另一個數字 </a:t>
            </a:r>
            <a:r>
              <a:rPr lang="en-US" altLang="zh-TW" dirty="0"/>
              <a:t>A</a:t>
            </a:r>
            <a:r>
              <a:rPr lang="zh-TW" altLang="en-US" dirty="0"/>
              <a:t>，要判斷這個數字 </a:t>
            </a:r>
            <a:r>
              <a:rPr lang="en-US" altLang="zh-TW" dirty="0"/>
              <a:t>A </a:t>
            </a:r>
            <a:r>
              <a:rPr lang="zh-TW" altLang="en-US" dirty="0"/>
              <a:t>有沒有在 </a:t>
            </a:r>
            <a:r>
              <a:rPr lang="en-US" altLang="zh-TW" dirty="0"/>
              <a:t>array </a:t>
            </a:r>
            <a:r>
              <a:rPr lang="zh-TW" altLang="en-US" dirty="0"/>
              <a:t>裡面，那我們勢必得跟 </a:t>
            </a:r>
            <a:r>
              <a:rPr lang="en-US" altLang="zh-TW" dirty="0"/>
              <a:t>array </a:t>
            </a:r>
            <a:r>
              <a:rPr lang="zh-TW" altLang="en-US" dirty="0"/>
              <a:t>裡的元素一個個比較，時間複雜度是 </a:t>
            </a:r>
            <a:r>
              <a:rPr lang="en-US" altLang="zh-TW" dirty="0"/>
              <a:t>O(n)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58750" indent="0">
              <a:lnSpc>
                <a:spcPct val="150000"/>
              </a:lnSpc>
              <a:buNone/>
            </a:pPr>
            <a:r>
              <a:rPr lang="en-US" altLang="zh-TW" dirty="0"/>
              <a:t>(</a:t>
            </a:r>
            <a:r>
              <a:rPr lang="zh-TW" altLang="en-US" dirty="0"/>
              <a:t>先做過 </a:t>
            </a:r>
            <a:r>
              <a:rPr lang="en-US" altLang="zh-TW" dirty="0"/>
              <a:t>sorting </a:t>
            </a:r>
            <a:r>
              <a:rPr lang="zh-TW" altLang="en-US" dirty="0"/>
              <a:t>的話，就可以用二分搜尋法比較快地找到，但還是需要 </a:t>
            </a:r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 </a:t>
            </a:r>
            <a:r>
              <a:rPr lang="zh-TW" altLang="en-US" dirty="0"/>
              <a:t>的時間複雜度</a:t>
            </a:r>
            <a:r>
              <a:rPr lang="en-US" altLang="zh-TW" dirty="0"/>
              <a:t>)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altLang="zh-TW" dirty="0"/>
              <a:t>false positive </a:t>
            </a:r>
            <a:r>
              <a:rPr lang="zh-TW" altLang="en-US" dirty="0"/>
              <a:t>假陽性</a:t>
            </a:r>
            <a:endParaRPr lang="en-US" altLang="zh-TW" dirty="0"/>
          </a:p>
          <a:p>
            <a:pPr marL="15875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 positive matches are possible, but false negatives</a:t>
            </a:r>
          </a:p>
          <a:p>
            <a:pPr marL="158750" indent="0">
              <a:lnSpc>
                <a:spcPct val="150000"/>
              </a:lnSpc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875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長度為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n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bit array </a:t>
            </a:r>
          </a:p>
          <a:p>
            <a:pPr marL="158750" indent="0" algn="l">
              <a:buNone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個獨立的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hash function</a:t>
            </a:r>
          </a:p>
          <a:p>
            <a:pPr marL="158750" indent="0" algn="l">
              <a:buNone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寫入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x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用所有的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hash function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對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x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進行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hash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後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mod n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得到位置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index(XYZ)</a:t>
            </a:r>
          </a:p>
          <a:p>
            <a:pPr marL="158750" indent="0" algn="l">
              <a:buNone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把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bit array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這些位置的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bit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設為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1</a:t>
            </a:r>
            <a:b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zh-TW" alt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906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example of a Bloom filter, representing the set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{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z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}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colored arrows show the positions in the bit array that each set element is mapped to. The element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w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not in the set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{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z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}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because it hashes to one bit-array position containing 0. For this figure,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 = 18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k = 3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example of a Bloom filter, representing the set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{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z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}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colored arrows show the positions in the bit array that each set element is mapped to. The element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w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not in the set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{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z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}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because it hashes to one bit-array position containing 0. For this figure, </a:t>
            </a:r>
            <a:r>
              <a:rPr lang="en-US" altLang="zh-TW" b="0" i="1" dirty="0">
                <a:solidFill>
                  <a:srgbClr val="202122"/>
                </a:solidFill>
                <a:effectLst/>
                <a:latin typeface="Nimbus Roman No9 L"/>
              </a:rPr>
              <a:t>m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 = 18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Nimbus Roman No9 L"/>
              </a:rPr>
              <a:t>k = 3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4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/>
              <a:t>the more items added, the larger the probability of false positives.</a:t>
            </a:r>
          </a:p>
          <a:p>
            <a:pPr marL="1587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false positive rate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是可以透過調整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bit array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的大小和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hash function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的數量來控制的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58750" indent="0">
              <a:lnSpc>
                <a:spcPct val="150000"/>
              </a:lnSpc>
              <a:buNone/>
            </a:pPr>
            <a:endParaRPr lang="en-US" dirty="0"/>
          </a:p>
          <a:p>
            <a:pPr marL="158750" indent="0">
              <a:lnSpc>
                <a:spcPct val="150000"/>
              </a:lnSpc>
              <a:buNone/>
            </a:pPr>
            <a:r>
              <a:rPr lang="en-US" altLang="zh-TW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Bloom Filter is memory efficient than a 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Hash Map</a:t>
            </a:r>
            <a:r>
              <a:rPr lang="en-US" altLang="zh-TW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with the same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daa346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daa346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dirty="0"/>
              <a:t>Cassandra  -&gt; reduce the number of disk queries and increase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Tinder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會搜尋離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user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一定範圍內的用戶來作為給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user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配對的對象，但怎麼避免已經配對或是拒絕過的呢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-&gt; user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配對或是拒絕過的對象放進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bloom filter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，在搜尋時確認是否在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bloom filter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中，如果有就不要回傳給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70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2810312" y="1593908"/>
            <a:ext cx="5272088" cy="1786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sz="4000" dirty="0"/>
            </a:br>
            <a:r>
              <a:rPr lang="en-US" altLang="zh-TW" sz="4000" dirty="0"/>
              <a:t>Lab B </a:t>
            </a:r>
            <a:br>
              <a:rPr lang="en-US" altLang="zh-TW" sz="4000" dirty="0"/>
            </a:br>
            <a:r>
              <a:rPr lang="en-US" altLang="zh-TW" sz="4000" dirty="0"/>
              <a:t>Bloom Filter</a:t>
            </a:r>
            <a:endParaRPr lang="en-US" sz="4000" dirty="0"/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2172749" y="3380700"/>
            <a:ext cx="590965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National Tsing Hua University</a:t>
            </a:r>
            <a:r>
              <a:rPr lang="en" altLang="zh-TW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dirty="0"/>
              <a:t>110061639 林致佑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2433000" y="1506822"/>
            <a:ext cx="4278000" cy="198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4" name="Google Shape;339;p46">
            <a:extLst>
              <a:ext uri="{FF2B5EF4-FFF2-40B4-BE49-F238E27FC236}">
                <a16:creationId xmlns:a16="http://schemas.microsoft.com/office/drawing/2014/main" id="{933C6000-3E50-4747-9151-18C0643702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3532" y="2913698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Hash function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Loop for hash functionality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Profile compute score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SW Profiling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Conceptional 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10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Hash Function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A4FD0-6A61-4134-9BDB-9E9FA30E2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7"/>
          <a:stretch/>
        </p:blipFill>
        <p:spPr>
          <a:xfrm>
            <a:off x="568563" y="1103997"/>
            <a:ext cx="4390997" cy="3752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263;p39">
            <a:extLst>
              <a:ext uri="{FF2B5EF4-FFF2-40B4-BE49-F238E27FC236}">
                <a16:creationId xmlns:a16="http://schemas.microsoft.com/office/drawing/2014/main" id="{14DF8611-5AD9-44CF-8A2F-6D58AD919B72}"/>
              </a:ext>
            </a:extLst>
          </p:cNvPr>
          <p:cNvSpPr txBox="1">
            <a:spLocks/>
          </p:cNvSpPr>
          <p:nvPr/>
        </p:nvSpPr>
        <p:spPr>
          <a:xfrm>
            <a:off x="4880837" y="1095651"/>
            <a:ext cx="3833214" cy="37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4 XORs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3 arithmetic shifts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2 multiplication</a:t>
            </a:r>
          </a:p>
          <a:p>
            <a:pPr>
              <a:lnSpc>
                <a:spcPct val="200000"/>
              </a:lnSpc>
            </a:pPr>
            <a:r>
              <a:rPr lang="en-US" altLang="zh-TW" sz="1600" dirty="0">
                <a:latin typeface="Oxygen Light" panose="02000303000000000000" pitchFamily="2" charset="0"/>
              </a:rPr>
              <a:t>Each shift takes 1 </a:t>
            </a:r>
            <a:r>
              <a:rPr lang="en-US" altLang="zh-TW" sz="1600" dirty="0" err="1">
                <a:latin typeface="Oxygen Light" panose="02000303000000000000" pitchFamily="2" charset="0"/>
              </a:rPr>
              <a:t>clk</a:t>
            </a:r>
            <a:r>
              <a:rPr lang="en-US" altLang="zh-TW" sz="1600" dirty="0">
                <a:latin typeface="Oxygen Light" panose="02000303000000000000" pitchFamily="2" charset="0"/>
              </a:rPr>
              <a:t> cycle on CPU</a:t>
            </a:r>
            <a:endParaRPr lang="en-US" sz="1600" dirty="0">
              <a:latin typeface="Oxygen Light" panose="020003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Shift 44-bits when </a:t>
            </a:r>
            <a:r>
              <a:rPr lang="en-US" sz="1600" dirty="0" err="1">
                <a:latin typeface="Oxygen Light" panose="02000303000000000000" pitchFamily="2" charset="0"/>
              </a:rPr>
              <a:t>len</a:t>
            </a:r>
            <a:r>
              <a:rPr lang="en-US" sz="1600" dirty="0">
                <a:latin typeface="Oxygen Light" panose="02000303000000000000" pitchFamily="2" charset="0"/>
              </a:rPr>
              <a:t>=3 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Good candidate for FPGA acceleration</a:t>
            </a:r>
          </a:p>
        </p:txBody>
      </p:sp>
    </p:spTree>
    <p:extLst>
      <p:ext uri="{BB962C8B-B14F-4D97-AF65-F5344CB8AC3E}">
        <p14:creationId xmlns:p14="http://schemas.microsoft.com/office/powerpoint/2010/main" val="138057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Loop for hash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A4FD0-6A61-4134-9BDB-9E9FA30E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447" y="1133376"/>
            <a:ext cx="5063837" cy="3709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263;p39">
            <a:extLst>
              <a:ext uri="{FF2B5EF4-FFF2-40B4-BE49-F238E27FC236}">
                <a16:creationId xmlns:a16="http://schemas.microsoft.com/office/drawing/2014/main" id="{B158B31C-0968-4B06-8E3A-7E44759C8E72}"/>
              </a:ext>
            </a:extLst>
          </p:cNvPr>
          <p:cNvSpPr txBox="1">
            <a:spLocks/>
          </p:cNvSpPr>
          <p:nvPr/>
        </p:nvSpPr>
        <p:spPr>
          <a:xfrm>
            <a:off x="5080674" y="957763"/>
            <a:ext cx="3833214" cy="37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Nested for loop (2)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Oxygen Light" panose="02000303000000000000" pitchFamily="2" charset="0"/>
              </a:rPr>
              <a:t># of Document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Oxygen Light" panose="02000303000000000000" pitchFamily="2" charset="0"/>
              </a:rPr>
              <a:t># of Words in Document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Hash function is independent</a:t>
            </a:r>
            <a:br>
              <a:rPr lang="en-US" sz="1600" dirty="0">
                <a:latin typeface="Oxygen Light" panose="02000303000000000000" pitchFamily="2" charset="0"/>
              </a:rPr>
            </a:br>
            <a:r>
              <a:rPr lang="en-US" sz="1600" dirty="0">
                <a:latin typeface="Oxygen Light" panose="02000303000000000000" pitchFamily="2" charset="0"/>
              </a:rPr>
              <a:t>(One word to other words)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Sequentially accesses to the </a:t>
            </a:r>
            <a:r>
              <a:rPr lang="en-US" sz="1600" i="1" dirty="0" err="1">
                <a:latin typeface="Oxygen Light" panose="02000303000000000000" pitchFamily="2" charset="0"/>
              </a:rPr>
              <a:t>input_doc_words</a:t>
            </a:r>
            <a:r>
              <a:rPr lang="en-US" sz="1600" dirty="0">
                <a:latin typeface="Oxygen Light" panose="02000303000000000000" pitchFamily="2" charset="0"/>
              </a:rPr>
              <a:t> array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Good candidate for FPGA acceleration</a:t>
            </a:r>
          </a:p>
        </p:txBody>
      </p:sp>
    </p:spTree>
    <p:extLst>
      <p:ext uri="{BB962C8B-B14F-4D97-AF65-F5344CB8AC3E}">
        <p14:creationId xmlns:p14="http://schemas.microsoft.com/office/powerpoint/2010/main" val="120811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Profile Compute Score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A4FD0-6A61-4134-9BDB-9E9FA30E2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99"/>
          <a:stretch/>
        </p:blipFill>
        <p:spPr>
          <a:xfrm>
            <a:off x="183273" y="1353860"/>
            <a:ext cx="5847127" cy="3212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263;p39">
            <a:extLst>
              <a:ext uri="{FF2B5EF4-FFF2-40B4-BE49-F238E27FC236}">
                <a16:creationId xmlns:a16="http://schemas.microsoft.com/office/drawing/2014/main" id="{BB359F1D-9889-4E52-B441-85A76CD8B256}"/>
              </a:ext>
            </a:extLst>
          </p:cNvPr>
          <p:cNvSpPr txBox="1">
            <a:spLocks/>
          </p:cNvSpPr>
          <p:nvPr/>
        </p:nvSpPr>
        <p:spPr>
          <a:xfrm>
            <a:off x="5591055" y="1353860"/>
            <a:ext cx="3150273" cy="378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1 random memory access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1 accumulation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1 multiplication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keep this function on the </a:t>
            </a:r>
            <a:br>
              <a:rPr lang="en-US" sz="1600" dirty="0">
                <a:latin typeface="Oxygen Light" panose="02000303000000000000" pitchFamily="2" charset="0"/>
              </a:rPr>
            </a:br>
            <a:r>
              <a:rPr lang="en-US" sz="1600" dirty="0">
                <a:latin typeface="Oxygen Light" panose="02000303000000000000" pitchFamily="2" charset="0"/>
              </a:rPr>
              <a:t>host </a:t>
            </a:r>
            <a:r>
              <a:rPr lang="en-US" sz="1600" b="1" dirty="0">
                <a:latin typeface="Oxygen Light" panose="02000303000000000000" pitchFamily="2" charset="0"/>
              </a:rPr>
              <a:t>CPU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Oxygen Light" panose="02000303000000000000" pitchFamily="2" charset="0"/>
              </a:rPr>
              <a:t>Non-sequential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11 %</a:t>
            </a:r>
            <a:r>
              <a:rPr lang="en-US" sz="1200" dirty="0">
                <a:latin typeface="Oxygen Light" panose="02000303000000000000" pitchFamily="2" charset="0"/>
              </a:rPr>
              <a:t>  of total runtime </a:t>
            </a:r>
            <a:br>
              <a:rPr lang="en-US" sz="1200" dirty="0">
                <a:latin typeface="Oxygen Light" panose="02000303000000000000" pitchFamily="2" charset="0"/>
              </a:rPr>
            </a:br>
            <a:r>
              <a:rPr lang="en-US" sz="1200" dirty="0">
                <a:latin typeface="Oxygen Light" panose="02000303000000000000" pitchFamily="2" charset="0"/>
              </a:rPr>
              <a:t>(SW version)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3C7C43-25EC-44EB-8CFE-EF4E4E918B04}"/>
              </a:ext>
            </a:extLst>
          </p:cNvPr>
          <p:cNvCxnSpPr/>
          <p:nvPr/>
        </p:nvCxnSpPr>
        <p:spPr>
          <a:xfrm>
            <a:off x="2290194" y="3993160"/>
            <a:ext cx="17616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SW Profiling</a:t>
            </a:r>
            <a:endParaRPr sz="4000" b="1" dirty="0"/>
          </a:p>
        </p:txBody>
      </p:sp>
      <p:pic>
        <p:nvPicPr>
          <p:cNvPr id="1026" name="Picture 2" descr="missing image">
            <a:extLst>
              <a:ext uri="{FF2B5EF4-FFF2-40B4-BE49-F238E27FC236}">
                <a16:creationId xmlns:a16="http://schemas.microsoft.com/office/drawing/2014/main" id="{B9DF6A14-6ED7-41C6-B9E6-E4A757FE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00" y="3016407"/>
            <a:ext cx="6007560" cy="198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25C37F-D475-4558-AB88-374FFDB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25" y="1134698"/>
            <a:ext cx="4581150" cy="17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C</a:t>
            </a:r>
            <a:r>
              <a:rPr lang="en-US" sz="4000" dirty="0"/>
              <a:t>onceptual Application 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A4FD0-6A61-4134-9BDB-9E9FA30E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0624" y="2527161"/>
            <a:ext cx="8502751" cy="2152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263;p39">
            <a:extLst>
              <a:ext uri="{FF2B5EF4-FFF2-40B4-BE49-F238E27FC236}">
                <a16:creationId xmlns:a16="http://schemas.microsoft.com/office/drawing/2014/main" id="{9394CAC3-A836-4695-BAD0-26E967302A45}"/>
              </a:ext>
            </a:extLst>
          </p:cNvPr>
          <p:cNvSpPr txBox="1">
            <a:spLocks/>
          </p:cNvSpPr>
          <p:nvPr/>
        </p:nvSpPr>
        <p:spPr>
          <a:xfrm>
            <a:off x="592306" y="957763"/>
            <a:ext cx="7599391" cy="37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Based on earlier analysis, we should </a:t>
            </a:r>
            <a:r>
              <a:rPr lang="en-US" sz="1600" b="1" dirty="0">
                <a:latin typeface="Oxygen Light" panose="02000303000000000000" pitchFamily="2" charset="0"/>
              </a:rPr>
              <a:t>process hashes as fast as possible</a:t>
            </a:r>
            <a:r>
              <a:rPr lang="en-US" sz="1600" dirty="0">
                <a:latin typeface="Oxygen Light" panose="02000303000000000000" pitchFamily="2" charset="0"/>
              </a:rPr>
              <a:t> by processing </a:t>
            </a:r>
            <a:r>
              <a:rPr lang="en-US" sz="1600" b="1" dirty="0">
                <a:latin typeface="Oxygen Light" panose="02000303000000000000" pitchFamily="2" charset="0"/>
              </a:rPr>
              <a:t>multiples of these words </a:t>
            </a:r>
            <a:r>
              <a:rPr lang="en-US" sz="1600" dirty="0">
                <a:latin typeface="Oxygen Light" panose="02000303000000000000" pitchFamily="2" charset="0"/>
              </a:rPr>
              <a:t>every clock cycle. 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Oxygen 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Kernel w/ Parallelism</a:t>
            </a:r>
            <a:br>
              <a:rPr lang="en-US" altLang="zh-TW" sz="4000" dirty="0"/>
            </a:br>
            <a:endParaRPr sz="4000" b="1" dirty="0"/>
          </a:p>
        </p:txBody>
      </p:sp>
      <p:sp>
        <p:nvSpPr>
          <p:cNvPr id="5" name="Google Shape;263;p39">
            <a:extLst>
              <a:ext uri="{FF2B5EF4-FFF2-40B4-BE49-F238E27FC236}">
                <a16:creationId xmlns:a16="http://schemas.microsoft.com/office/drawing/2014/main" id="{9394CAC3-A836-4695-BAD0-26E967302A45}"/>
              </a:ext>
            </a:extLst>
          </p:cNvPr>
          <p:cNvSpPr txBox="1">
            <a:spLocks/>
          </p:cNvSpPr>
          <p:nvPr/>
        </p:nvSpPr>
        <p:spPr>
          <a:xfrm>
            <a:off x="657571" y="794395"/>
            <a:ext cx="7548217" cy="114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Process </a:t>
            </a:r>
            <a:r>
              <a:rPr lang="en-US" sz="1600" b="1" dirty="0">
                <a:latin typeface="Oxygen Light" panose="02000303000000000000" pitchFamily="2" charset="0"/>
              </a:rPr>
              <a:t>multiple words </a:t>
            </a:r>
            <a:r>
              <a:rPr lang="en-US" sz="1600" dirty="0">
                <a:latin typeface="Oxygen Light" panose="02000303000000000000" pitchFamily="2" charset="0"/>
              </a:rPr>
              <a:t>every clock cycle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Oxygen Light" panose="02000303000000000000" pitchFamily="2" charset="0"/>
              </a:rPr>
              <a:t>Implement kernel ex: kernel =4, 8, 16…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Oxygen Light" panose="020003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3805-53C5-47E3-A03C-924E8CAB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47" y="2017331"/>
            <a:ext cx="6034315" cy="3071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1522E-ABA7-43A3-A129-4D05E932B398}"/>
              </a:ext>
            </a:extLst>
          </p:cNvPr>
          <p:cNvSpPr txBox="1"/>
          <p:nvPr/>
        </p:nvSpPr>
        <p:spPr>
          <a:xfrm>
            <a:off x="5126324" y="2700560"/>
            <a:ext cx="2402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Kernel = 4</a:t>
            </a:r>
          </a:p>
          <a:p>
            <a:r>
              <a:rPr lang="en-US" altLang="zh-TW" dirty="0"/>
              <a:t>PARALLELISATION=4</a:t>
            </a:r>
          </a:p>
          <a:p>
            <a:r>
              <a:rPr lang="en-US" altLang="zh-TW" dirty="0"/>
              <a:t>Compute 4 words in parallel</a:t>
            </a:r>
          </a:p>
          <a:p>
            <a:r>
              <a:rPr lang="en-US" altLang="zh-TW" dirty="0"/>
              <a:t>(#pragma HLS UNROLL)</a:t>
            </a:r>
            <a:endParaRPr lang="zh-TW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FB5849-B81D-44A0-8C17-5F56F558BB74}"/>
              </a:ext>
            </a:extLst>
          </p:cNvPr>
          <p:cNvCxnSpPr>
            <a:cxnSpLocks/>
          </p:cNvCxnSpPr>
          <p:nvPr/>
        </p:nvCxnSpPr>
        <p:spPr>
          <a:xfrm>
            <a:off x="1974455" y="4211137"/>
            <a:ext cx="1064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4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2433000" y="1506822"/>
            <a:ext cx="4278000" cy="198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PERFORMANCE</a:t>
            </a:r>
            <a:br>
              <a:rPr lang="en-US" altLang="zh-TW" dirty="0"/>
            </a:br>
            <a:r>
              <a:rPr lang="en-US" altLang="zh-TW" dirty="0"/>
              <a:t>EVALUATION</a:t>
            </a:r>
            <a:endParaRPr dirty="0"/>
          </a:p>
        </p:txBody>
      </p:sp>
      <p:sp>
        <p:nvSpPr>
          <p:cNvPr id="3" name="Google Shape;339;p46">
            <a:extLst>
              <a:ext uri="{FF2B5EF4-FFF2-40B4-BE49-F238E27FC236}">
                <a16:creationId xmlns:a16="http://schemas.microsoft.com/office/drawing/2014/main" id="{5AA462FF-EF6F-45AF-834B-7D5F51287B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3532" y="2913698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SW Version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HW versions w/ # kernels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Application Timeline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Utilization </a:t>
            </a:r>
            <a:r>
              <a:rPr lang="en-US" dirty="0" err="1"/>
              <a:t>Comparision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00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SW </a:t>
            </a:r>
            <a:r>
              <a:rPr lang="en-US" sz="4000" dirty="0"/>
              <a:t>Version</a:t>
            </a:r>
            <a:endParaRPr sz="4000" b="1" dirty="0"/>
          </a:p>
        </p:txBody>
      </p:sp>
      <p:sp>
        <p:nvSpPr>
          <p:cNvPr id="16" name="Google Shape;263;p39">
            <a:extLst>
              <a:ext uri="{FF2B5EF4-FFF2-40B4-BE49-F238E27FC236}">
                <a16:creationId xmlns:a16="http://schemas.microsoft.com/office/drawing/2014/main" id="{DB70670A-0853-46EA-8276-008C64A685BF}"/>
              </a:ext>
            </a:extLst>
          </p:cNvPr>
          <p:cNvSpPr txBox="1">
            <a:spLocks/>
          </p:cNvSpPr>
          <p:nvPr/>
        </p:nvSpPr>
        <p:spPr>
          <a:xfrm>
            <a:off x="1459534" y="951573"/>
            <a:ext cx="4893642" cy="133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114300" indent="0">
              <a:lnSpc>
                <a:spcPct val="20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Throughput = Total data/Total time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= 139.506 MB / 171.8735ms = 811.68 </a:t>
            </a:r>
            <a:r>
              <a:rPr lang="en-US" sz="1600" dirty="0" err="1">
                <a:latin typeface="Oxygen Light" panose="02000303000000000000" pitchFamily="2" charset="0"/>
              </a:rPr>
              <a:t>MBps</a:t>
            </a:r>
            <a:endParaRPr lang="en-US" sz="1600" dirty="0">
              <a:latin typeface="Oxygen Light" panose="020003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861E59-F953-46F4-9598-1222EE72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704" y="2179097"/>
            <a:ext cx="7414591" cy="260457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226281-0376-4B75-8FB2-F9DE452A0E1C}"/>
              </a:ext>
            </a:extLst>
          </p:cNvPr>
          <p:cNvSpPr/>
          <p:nvPr/>
        </p:nvSpPr>
        <p:spPr>
          <a:xfrm>
            <a:off x="5314950" y="3205162"/>
            <a:ext cx="1443038" cy="271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7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HW Kernel=2</a:t>
            </a:r>
            <a:endParaRPr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2536EB-60C2-4AD5-A108-07F2484A7A1E}"/>
              </a:ext>
            </a:extLst>
          </p:cNvPr>
          <p:cNvGrpSpPr/>
          <p:nvPr/>
        </p:nvGrpSpPr>
        <p:grpSpPr>
          <a:xfrm>
            <a:off x="864704" y="2093113"/>
            <a:ext cx="7414591" cy="2776547"/>
            <a:chOff x="937563" y="1600190"/>
            <a:chExt cx="7414591" cy="2776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540A5E-3792-4742-B711-610CE1EA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7563" y="1600190"/>
              <a:ext cx="7414591" cy="2776547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F584EC-508E-4173-B657-9CBF40D2DB25}"/>
                </a:ext>
              </a:extLst>
            </p:cNvPr>
            <p:cNvSpPr/>
            <p:nvPr/>
          </p:nvSpPr>
          <p:spPr>
            <a:xfrm>
              <a:off x="4524374" y="3229177"/>
              <a:ext cx="2981325" cy="2045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02FA2F-409B-4801-93CF-3F1C4FBA8A13}"/>
                </a:ext>
              </a:extLst>
            </p:cNvPr>
            <p:cNvCxnSpPr/>
            <p:nvPr/>
          </p:nvCxnSpPr>
          <p:spPr>
            <a:xfrm>
              <a:off x="6081712" y="1852613"/>
              <a:ext cx="685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Google Shape;263;p39">
            <a:extLst>
              <a:ext uri="{FF2B5EF4-FFF2-40B4-BE49-F238E27FC236}">
                <a16:creationId xmlns:a16="http://schemas.microsoft.com/office/drawing/2014/main" id="{4BE279C5-E8DA-4120-A2D5-94EBAB148123}"/>
              </a:ext>
            </a:extLst>
          </p:cNvPr>
          <p:cNvSpPr txBox="1">
            <a:spLocks/>
          </p:cNvSpPr>
          <p:nvPr/>
        </p:nvSpPr>
        <p:spPr>
          <a:xfrm>
            <a:off x="1040433" y="946549"/>
            <a:ext cx="7151067" cy="8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114300" indent="0">
              <a:lnSpc>
                <a:spcPct val="20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Throughput = Total data/Total time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= 139.506 MB / 145.8065ms = 956.79 </a:t>
            </a:r>
            <a:r>
              <a:rPr lang="en-US" sz="1600" dirty="0" err="1">
                <a:latin typeface="Oxygen Light" panose="02000303000000000000" pitchFamily="2" charset="0"/>
              </a:rPr>
              <a:t>MBps</a:t>
            </a:r>
            <a:endParaRPr lang="en-US" sz="1600" dirty="0">
              <a:latin typeface="Oxygen 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TABLE OF CONTENTS  </a:t>
            </a:r>
            <a:endParaRPr sz="28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1003388" y="3082943"/>
            <a:ext cx="2164500" cy="4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title" idx="3"/>
          </p:nvPr>
        </p:nvSpPr>
        <p:spPr>
          <a:xfrm>
            <a:off x="3489752" y="3226823"/>
            <a:ext cx="2164500" cy="4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 idx="6"/>
          </p:nvPr>
        </p:nvSpPr>
        <p:spPr>
          <a:xfrm>
            <a:off x="5908708" y="2905147"/>
            <a:ext cx="2299203" cy="10166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PERFORMACE</a:t>
            </a:r>
            <a:br>
              <a:rPr lang="en-US" altLang="zh-TW" dirty="0"/>
            </a:br>
            <a:r>
              <a:rPr lang="en-US" altLang="zh-TW" dirty="0"/>
              <a:t>EVALUTION</a:t>
            </a:r>
            <a:endParaRPr dirty="0"/>
          </a:p>
        </p:txBody>
      </p:sp>
      <p:sp>
        <p:nvSpPr>
          <p:cNvPr id="177" name="Google Shape;177;p35"/>
          <p:cNvSpPr/>
          <p:nvPr/>
        </p:nvSpPr>
        <p:spPr>
          <a:xfrm>
            <a:off x="1635540" y="1894783"/>
            <a:ext cx="900300" cy="813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5"/>
          <p:cNvSpPr/>
          <p:nvPr/>
        </p:nvSpPr>
        <p:spPr>
          <a:xfrm>
            <a:off x="4121904" y="1894783"/>
            <a:ext cx="900300" cy="813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/>
          <p:nvPr/>
        </p:nvSpPr>
        <p:spPr>
          <a:xfrm>
            <a:off x="6608269" y="1894783"/>
            <a:ext cx="900300" cy="813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35"/>
          <p:cNvCxnSpPr>
            <a:stCxn id="177" idx="4"/>
            <a:endCxn id="174" idx="0"/>
          </p:cNvCxnSpPr>
          <p:nvPr/>
        </p:nvCxnSpPr>
        <p:spPr>
          <a:xfrm>
            <a:off x="2085690" y="2708383"/>
            <a:ext cx="0" cy="374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35"/>
          <p:cNvCxnSpPr>
            <a:cxnSpLocks/>
            <a:stCxn id="178" idx="4"/>
          </p:cNvCxnSpPr>
          <p:nvPr/>
        </p:nvCxnSpPr>
        <p:spPr>
          <a:xfrm>
            <a:off x="4572054" y="2708383"/>
            <a:ext cx="0" cy="39352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35"/>
          <p:cNvCxnSpPr>
            <a:cxnSpLocks/>
            <a:stCxn id="179" idx="4"/>
          </p:cNvCxnSpPr>
          <p:nvPr/>
        </p:nvCxnSpPr>
        <p:spPr>
          <a:xfrm>
            <a:off x="7058419" y="2708383"/>
            <a:ext cx="0" cy="39352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35"/>
          <p:cNvSpPr txBox="1">
            <a:spLocks noGrp="1"/>
          </p:cNvSpPr>
          <p:nvPr>
            <p:ph type="title" idx="2"/>
          </p:nvPr>
        </p:nvSpPr>
        <p:spPr>
          <a:xfrm>
            <a:off x="1003388" y="2065573"/>
            <a:ext cx="21645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 idx="4"/>
          </p:nvPr>
        </p:nvSpPr>
        <p:spPr>
          <a:xfrm>
            <a:off x="3489752" y="2065573"/>
            <a:ext cx="21645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title" idx="7"/>
          </p:nvPr>
        </p:nvSpPr>
        <p:spPr>
          <a:xfrm>
            <a:off x="5976116" y="2065573"/>
            <a:ext cx="21645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540A5E-3792-4742-B711-610CE1EA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2" y="2088891"/>
            <a:ext cx="7588493" cy="2776547"/>
          </a:xfrm>
          <a:prstGeom prst="rect">
            <a:avLst/>
          </a:prstGeom>
        </p:spPr>
      </p:pic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HW Kernel=8</a:t>
            </a:r>
            <a:endParaRPr sz="4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F584EC-508E-4173-B657-9CBF40D2DB25}"/>
              </a:ext>
            </a:extLst>
          </p:cNvPr>
          <p:cNvSpPr/>
          <p:nvPr/>
        </p:nvSpPr>
        <p:spPr>
          <a:xfrm>
            <a:off x="4314825" y="3698829"/>
            <a:ext cx="2828926" cy="2236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2FA2F-409B-4801-93CF-3F1C4FBA8A13}"/>
              </a:ext>
            </a:extLst>
          </p:cNvPr>
          <p:cNvCxnSpPr/>
          <p:nvPr/>
        </p:nvCxnSpPr>
        <p:spPr>
          <a:xfrm>
            <a:off x="5786437" y="2341314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63;p39">
            <a:extLst>
              <a:ext uri="{FF2B5EF4-FFF2-40B4-BE49-F238E27FC236}">
                <a16:creationId xmlns:a16="http://schemas.microsoft.com/office/drawing/2014/main" id="{F7C50391-3928-4265-8EBD-2593DACE2B61}"/>
              </a:ext>
            </a:extLst>
          </p:cNvPr>
          <p:cNvSpPr txBox="1">
            <a:spLocks/>
          </p:cNvSpPr>
          <p:nvPr/>
        </p:nvSpPr>
        <p:spPr>
          <a:xfrm>
            <a:off x="1040433" y="946549"/>
            <a:ext cx="7170117" cy="109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114300" indent="0">
              <a:lnSpc>
                <a:spcPct val="20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Throughput = Total data/Total time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= 139.506 MB / 99.2931ms = 1404.99 </a:t>
            </a:r>
            <a:r>
              <a:rPr lang="en-US" sz="1600" dirty="0" err="1">
                <a:latin typeface="Oxygen Light" panose="02000303000000000000" pitchFamily="2" charset="0"/>
              </a:rPr>
              <a:t>MBps</a:t>
            </a:r>
            <a:endParaRPr lang="en-US" sz="1600" dirty="0">
              <a:latin typeface="Oxygen Light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3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720000" y="45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Applica</a:t>
            </a:r>
            <a:r>
              <a:rPr lang="en-US" sz="3600" dirty="0" err="1"/>
              <a:t>ti</a:t>
            </a:r>
            <a:r>
              <a:rPr lang="en" sz="3600" dirty="0"/>
              <a:t>on Timeline (kernel=2)</a:t>
            </a:r>
            <a:endParaRPr sz="3600" dirty="0"/>
          </a:p>
        </p:txBody>
      </p:sp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0D77395-4A8A-4CEB-9F5B-929886DC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1" y="1720286"/>
            <a:ext cx="8377247" cy="26945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720000" y="45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Applica</a:t>
            </a:r>
            <a:r>
              <a:rPr lang="en-US" sz="3600" dirty="0" err="1"/>
              <a:t>ti</a:t>
            </a:r>
            <a:r>
              <a:rPr lang="en" sz="3600" dirty="0"/>
              <a:t>on Timeline (kernel=16)</a:t>
            </a:r>
            <a:endParaRPr sz="3600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0C2332-9916-47A9-86EE-67D67595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88" y="1554216"/>
            <a:ext cx="8431552" cy="27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8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Comparison</a:t>
            </a:r>
            <a:endParaRPr sz="4000" b="1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4D0DE7-EC48-43C4-9649-12ACFF712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86121"/>
              </p:ext>
            </p:extLst>
          </p:nvPr>
        </p:nvGraphicFramePr>
        <p:xfrm>
          <a:off x="1881187" y="1182930"/>
          <a:ext cx="5381625" cy="359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027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3AA4-57FD-49A2-ABF5-40BF2615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Utilization Comparison (Kernel 8 vs 16)</a:t>
            </a:r>
            <a:endParaRPr lang="zh-TW" alt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375C9-741C-4631-97AF-AC542CB8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92" y="3060487"/>
            <a:ext cx="5010669" cy="1724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BFADE-832B-4CF3-BB6E-5A24B1AB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0" y="1120709"/>
            <a:ext cx="5010669" cy="1781286"/>
          </a:xfrm>
          <a:prstGeom prst="rect">
            <a:avLst/>
          </a:prstGeom>
        </p:spPr>
      </p:pic>
      <p:sp>
        <p:nvSpPr>
          <p:cNvPr id="12" name="Google Shape;339;p46">
            <a:extLst>
              <a:ext uri="{FF2B5EF4-FFF2-40B4-BE49-F238E27FC236}">
                <a16:creationId xmlns:a16="http://schemas.microsoft.com/office/drawing/2014/main" id="{9EC37B09-CA26-4C5F-B024-8058826601C3}"/>
              </a:ext>
            </a:extLst>
          </p:cNvPr>
          <p:cNvSpPr txBox="1">
            <a:spLocks/>
          </p:cNvSpPr>
          <p:nvPr/>
        </p:nvSpPr>
        <p:spPr>
          <a:xfrm>
            <a:off x="6748820" y="4735725"/>
            <a:ext cx="1871306" cy="40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dirty="0"/>
              <a:t>Kernel size = 16</a:t>
            </a:r>
          </a:p>
        </p:txBody>
      </p:sp>
      <p:sp>
        <p:nvSpPr>
          <p:cNvPr id="13" name="Google Shape;339;p46">
            <a:extLst>
              <a:ext uri="{FF2B5EF4-FFF2-40B4-BE49-F238E27FC236}">
                <a16:creationId xmlns:a16="http://schemas.microsoft.com/office/drawing/2014/main" id="{A6B0E414-F03F-4397-8C4C-8DD3A8FC0579}"/>
              </a:ext>
            </a:extLst>
          </p:cNvPr>
          <p:cNvSpPr txBox="1">
            <a:spLocks/>
          </p:cNvSpPr>
          <p:nvPr/>
        </p:nvSpPr>
        <p:spPr>
          <a:xfrm>
            <a:off x="571499" y="2856599"/>
            <a:ext cx="1871306" cy="40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dirty="0"/>
              <a:t>Kernel size = 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80DBA-433D-4817-9BBC-05CDF477AD74}"/>
              </a:ext>
            </a:extLst>
          </p:cNvPr>
          <p:cNvSpPr/>
          <p:nvPr/>
        </p:nvSpPr>
        <p:spPr>
          <a:xfrm>
            <a:off x="1028341" y="2175083"/>
            <a:ext cx="4781908" cy="1748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573F2C-1FCC-43B7-81AF-DCF717694C6A}"/>
              </a:ext>
            </a:extLst>
          </p:cNvPr>
          <p:cNvSpPr/>
          <p:nvPr/>
        </p:nvSpPr>
        <p:spPr>
          <a:xfrm>
            <a:off x="3604855" y="4057945"/>
            <a:ext cx="4662846" cy="171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Google Shape;263;p39">
            <a:extLst>
              <a:ext uri="{FF2B5EF4-FFF2-40B4-BE49-F238E27FC236}">
                <a16:creationId xmlns:a16="http://schemas.microsoft.com/office/drawing/2014/main" id="{821563D9-1179-4A4C-AEEB-E3115215AF9F}"/>
              </a:ext>
            </a:extLst>
          </p:cNvPr>
          <p:cNvSpPr txBox="1">
            <a:spLocks/>
          </p:cNvSpPr>
          <p:nvPr/>
        </p:nvSpPr>
        <p:spPr>
          <a:xfrm>
            <a:off x="5936278" y="909717"/>
            <a:ext cx="2683848" cy="208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600" b="1" dirty="0">
                <a:latin typeface="Oxygen Light" panose="02000303000000000000" pitchFamily="2" charset="0"/>
              </a:rPr>
              <a:t>Used Resource: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DSP  * 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BRAM  * 1.85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REG * 1.13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Oxygen Light" panose="02000303000000000000" pitchFamily="2" charset="0"/>
              </a:rPr>
              <a:t>LUT * 1.18</a:t>
            </a:r>
          </a:p>
        </p:txBody>
      </p:sp>
    </p:spTree>
    <p:extLst>
      <p:ext uri="{BB962C8B-B14F-4D97-AF65-F5344CB8AC3E}">
        <p14:creationId xmlns:p14="http://schemas.microsoft.com/office/powerpoint/2010/main" val="394301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1753395" y="1346816"/>
            <a:ext cx="5637209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</a:p>
        </p:txBody>
      </p:sp>
      <p:sp>
        <p:nvSpPr>
          <p:cNvPr id="327" name="Google Shape;327;p44"/>
          <p:cNvSpPr txBox="1">
            <a:spLocks noGrp="1"/>
          </p:cNvSpPr>
          <p:nvPr>
            <p:ph type="subTitle" idx="1"/>
          </p:nvPr>
        </p:nvSpPr>
        <p:spPr>
          <a:xfrm>
            <a:off x="1174459" y="3100074"/>
            <a:ext cx="6837027" cy="775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GitHub Repo: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https://github.com/ChihyuLin0211/Lab_B_Vitis_Tutorials_02_Bloom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80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Issue – Memory Bad </a:t>
            </a:r>
            <a:r>
              <a:rPr lang="en-US" sz="4000" b="1" dirty="0" err="1"/>
              <a:t>Alloc</a:t>
            </a:r>
            <a:endParaRPr sz="4000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F7112C-90E1-4C85-868A-0DC7E1831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3"/>
          <a:stretch/>
        </p:blipFill>
        <p:spPr>
          <a:xfrm>
            <a:off x="1575317" y="1569573"/>
            <a:ext cx="5993365" cy="30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2503339" y="1381218"/>
            <a:ext cx="4278000" cy="198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BLOOM FILTER</a:t>
            </a:r>
            <a:br>
              <a:rPr lang="en" dirty="0"/>
            </a:br>
            <a:r>
              <a:rPr lang="en" dirty="0"/>
              <a:t>INTRODUCTION</a:t>
            </a:r>
            <a:endParaRPr dirty="0"/>
          </a:p>
        </p:txBody>
      </p:sp>
      <p:sp>
        <p:nvSpPr>
          <p:cNvPr id="3" name="Google Shape;339;p46">
            <a:extLst>
              <a:ext uri="{FF2B5EF4-FFF2-40B4-BE49-F238E27FC236}">
                <a16:creationId xmlns:a16="http://schemas.microsoft.com/office/drawing/2014/main" id="{36C64EFE-7507-4CF9-B6F9-85A9C497EE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3532" y="2913698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What is Bloom Filter?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Blomm Filter Example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Prons &amp; Conds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Use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58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What is Bloom Filter?</a:t>
            </a:r>
            <a:endParaRPr sz="4000" b="1" dirty="0"/>
          </a:p>
        </p:txBody>
      </p:sp>
      <p:sp>
        <p:nvSpPr>
          <p:cNvPr id="9" name="Google Shape;263;p39">
            <a:extLst>
              <a:ext uri="{FF2B5EF4-FFF2-40B4-BE49-F238E27FC236}">
                <a16:creationId xmlns:a16="http://schemas.microsoft.com/office/drawing/2014/main" id="{5AEBCB20-990B-4852-843D-F180EBD5308B}"/>
              </a:ext>
            </a:extLst>
          </p:cNvPr>
          <p:cNvSpPr txBox="1">
            <a:spLocks/>
          </p:cNvSpPr>
          <p:nvPr/>
        </p:nvSpPr>
        <p:spPr>
          <a:xfrm>
            <a:off x="1206847" y="1066899"/>
            <a:ext cx="6730305" cy="336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Oxygen Light" panose="02000303000000000000" pitchFamily="2" charset="0"/>
              </a:rPr>
              <a:t>A Probabilistic </a:t>
            </a:r>
            <a:r>
              <a:rPr lang="en-US" b="1" dirty="0">
                <a:latin typeface="Oxygen Light" panose="02000303000000000000" pitchFamily="2" charset="0"/>
              </a:rPr>
              <a:t>data structure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Test whether an element is a </a:t>
            </a:r>
            <a:r>
              <a:rPr lang="en-US" altLang="zh-TW" b="1" dirty="0">
                <a:latin typeface="Oxygen Light" panose="02000303000000000000" pitchFamily="2" charset="0"/>
                <a:ea typeface="微軟正黑體" panose="020B0604030504040204" pitchFamily="34" charset="-120"/>
              </a:rPr>
              <a:t>member of a set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Query return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Oxygen Light" panose="02000303000000000000" pitchFamily="2" charset="0"/>
                <a:ea typeface="微軟正黑體" panose="020B0604030504040204" pitchFamily="34" charset="-120"/>
              </a:rPr>
              <a:t>False positive (possibly in set)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latin typeface="Oxygen Light" panose="02000303000000000000" pitchFamily="2" charset="0"/>
                <a:ea typeface="微軟正黑體" panose="020B0604030504040204" pitchFamily="34" charset="-120"/>
              </a:rPr>
              <a:t>False negatives (definitely not in set)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Nothing related to flower blooming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What is Bloom Filter?</a:t>
            </a:r>
            <a:endParaRPr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2F133-3FA3-43D0-B55D-F4873F23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95" y="1187487"/>
            <a:ext cx="6837609" cy="33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1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Bloom Filter Example</a:t>
            </a:r>
            <a:endParaRPr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52F3D-0B18-4A47-BF7D-4DEE3EA4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56" y="1425148"/>
            <a:ext cx="6873429" cy="24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Bloom Filter Example</a:t>
            </a:r>
            <a:endParaRPr sz="40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46E3D-B7A7-4824-9454-EE556290DBA4}"/>
              </a:ext>
            </a:extLst>
          </p:cNvPr>
          <p:cNvGrpSpPr/>
          <p:nvPr/>
        </p:nvGrpSpPr>
        <p:grpSpPr>
          <a:xfrm>
            <a:off x="1087956" y="1425148"/>
            <a:ext cx="6873429" cy="2469343"/>
            <a:chOff x="1087956" y="1425148"/>
            <a:chExt cx="6873429" cy="246934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552F3D-0B18-4A47-BF7D-4DEE3EA4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956" y="1425148"/>
              <a:ext cx="6873429" cy="24693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B8E17F-EC8B-4A2B-8F9C-CE1901714537}"/>
                </a:ext>
              </a:extLst>
            </p:cNvPr>
            <p:cNvSpPr txBox="1"/>
            <p:nvPr/>
          </p:nvSpPr>
          <p:spPr>
            <a:xfrm>
              <a:off x="6817805" y="2136599"/>
              <a:ext cx="336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23609F3D-0E9B-4E86-8497-7E2ABC3889CC}"/>
                </a:ext>
              </a:extLst>
            </p:cNvPr>
            <p:cNvSpPr/>
            <p:nvPr/>
          </p:nvSpPr>
          <p:spPr>
            <a:xfrm>
              <a:off x="6744953" y="2424993"/>
              <a:ext cx="482323" cy="596474"/>
            </a:xfrm>
            <a:prstGeom prst="mathMultiply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3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168871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Pros &amp; Cons</a:t>
            </a:r>
            <a:endParaRPr sz="4000" b="1" dirty="0"/>
          </a:p>
        </p:txBody>
      </p:sp>
      <p:sp>
        <p:nvSpPr>
          <p:cNvPr id="9" name="Google Shape;263;p39">
            <a:extLst>
              <a:ext uri="{FF2B5EF4-FFF2-40B4-BE49-F238E27FC236}">
                <a16:creationId xmlns:a16="http://schemas.microsoft.com/office/drawing/2014/main" id="{5AEBCB20-990B-4852-843D-F180EBD5308B}"/>
              </a:ext>
            </a:extLst>
          </p:cNvPr>
          <p:cNvSpPr txBox="1">
            <a:spLocks/>
          </p:cNvSpPr>
          <p:nvPr/>
        </p:nvSpPr>
        <p:spPr>
          <a:xfrm>
            <a:off x="1016037" y="1435561"/>
            <a:ext cx="3442255" cy="336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Oxygen Light" panose="02000303000000000000" pitchFamily="2" charset="0"/>
              </a:rPr>
              <a:t>Space and time complexity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Linked</a:t>
            </a:r>
            <a:r>
              <a:rPr lang="zh-TW" altLang="en-US" dirty="0">
                <a:latin typeface="Oxygen Light" panose="02000303000000000000" pitchFamily="2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list O(n)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Tree/Binary search O(</a:t>
            </a:r>
            <a:r>
              <a:rPr lang="en-US" altLang="zh-TW" dirty="0" err="1">
                <a:latin typeface="Oxygen Light" panose="02000303000000000000" pitchFamily="2" charset="0"/>
                <a:ea typeface="微軟正黑體" panose="020B0604030504040204" pitchFamily="34" charset="-120"/>
              </a:rPr>
              <a:t>logn</a:t>
            </a:r>
            <a:r>
              <a:rPr lang="en-US" altLang="zh-TW" dirty="0">
                <a:latin typeface="Oxygen Light" panose="02000303000000000000" pitchFamily="2" charset="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Oxygen Light" panose="02000303000000000000" pitchFamily="2" charset="0"/>
                <a:ea typeface="微軟正黑體" panose="020B0604030504040204" pitchFamily="34" charset="-120"/>
              </a:rPr>
              <a:t>Clean architecture to present set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Oxygen Light" panose="02000303000000000000" pitchFamily="2" charset="0"/>
                <a:ea typeface="微軟正黑體" panose="020B0604030504040204" pitchFamily="34" charset="-120"/>
              </a:rPr>
              <a:t>Easy implementation (Only need multiple hash)</a:t>
            </a:r>
            <a:endParaRPr lang="zh-TW" altLang="en-US" sz="1400" dirty="0">
              <a:latin typeface="Oxygen Light" panose="02000303000000000000" pitchFamily="2" charset="0"/>
              <a:ea typeface="微軟正黑體" panose="020B0604030504040204" pitchFamily="34" charset="-120"/>
            </a:endParaRPr>
          </a:p>
        </p:txBody>
      </p:sp>
      <p:sp>
        <p:nvSpPr>
          <p:cNvPr id="4" name="Google Shape;263;p39">
            <a:extLst>
              <a:ext uri="{FF2B5EF4-FFF2-40B4-BE49-F238E27FC236}">
                <a16:creationId xmlns:a16="http://schemas.microsoft.com/office/drawing/2014/main" id="{D9B9A5B6-3721-45EC-9C87-570695250682}"/>
              </a:ext>
            </a:extLst>
          </p:cNvPr>
          <p:cNvSpPr txBox="1">
            <a:spLocks/>
          </p:cNvSpPr>
          <p:nvPr/>
        </p:nvSpPr>
        <p:spPr>
          <a:xfrm>
            <a:off x="4458292" y="1435561"/>
            <a:ext cx="3539155" cy="336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Oxygen Light" panose="02000303000000000000" pitchFamily="2" charset="0"/>
              </a:rPr>
              <a:t>Give false positive result</a:t>
            </a:r>
            <a:endParaRPr lang="en-US" sz="1600" dirty="0">
              <a:latin typeface="Oxygen Light" panose="02000303000000000000" pitchFamily="2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Oxygen Light" panose="02000303000000000000" pitchFamily="2" charset="0"/>
                <a:ea typeface="微軟正黑體" panose="020B0604030504040204" pitchFamily="34" charset="-120"/>
              </a:rPr>
              <a:t>Not good for few elements </a:t>
            </a:r>
            <a:br>
              <a:rPr lang="en-US" sz="1600" dirty="0">
                <a:latin typeface="Oxygen Light" panose="02000303000000000000" pitchFamily="2" charset="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Oxygen Light" panose="02000303000000000000" pitchFamily="2" charset="0"/>
                <a:ea typeface="微軟正黑體" panose="020B0604030504040204" pitchFamily="34" charset="-120"/>
              </a:rPr>
              <a:t>(Use hash table is enough)</a:t>
            </a:r>
            <a:endParaRPr lang="en-US" sz="1600" dirty="0">
              <a:latin typeface="Oxygen Light" panose="02000303000000000000" pitchFamily="2" charset="0"/>
              <a:ea typeface="微軟正黑體" panose="020B0604030504040204" pitchFamily="34" charset="-120"/>
            </a:endParaRPr>
          </a:p>
        </p:txBody>
      </p:sp>
      <p:sp>
        <p:nvSpPr>
          <p:cNvPr id="5" name="Google Shape;281;p41">
            <a:extLst>
              <a:ext uri="{FF2B5EF4-FFF2-40B4-BE49-F238E27FC236}">
                <a16:creationId xmlns:a16="http://schemas.microsoft.com/office/drawing/2014/main" id="{CA70DE12-ABC0-4A37-BCBF-C2FE9F8ABA3A}"/>
              </a:ext>
            </a:extLst>
          </p:cNvPr>
          <p:cNvSpPr txBox="1">
            <a:spLocks/>
          </p:cNvSpPr>
          <p:nvPr/>
        </p:nvSpPr>
        <p:spPr>
          <a:xfrm>
            <a:off x="1016037" y="885071"/>
            <a:ext cx="956991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87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Pros</a:t>
            </a:r>
          </a:p>
        </p:txBody>
      </p:sp>
      <p:sp>
        <p:nvSpPr>
          <p:cNvPr id="6" name="Google Shape;281;p41">
            <a:extLst>
              <a:ext uri="{FF2B5EF4-FFF2-40B4-BE49-F238E27FC236}">
                <a16:creationId xmlns:a16="http://schemas.microsoft.com/office/drawing/2014/main" id="{44080F94-FD73-4AB7-B6CF-59C6081CDE9A}"/>
              </a:ext>
            </a:extLst>
          </p:cNvPr>
          <p:cNvSpPr txBox="1">
            <a:spLocks/>
          </p:cNvSpPr>
          <p:nvPr/>
        </p:nvSpPr>
        <p:spPr>
          <a:xfrm>
            <a:off x="6668261" y="841091"/>
            <a:ext cx="956991" cy="59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8700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00968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284000" y="235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Use Case</a:t>
            </a:r>
            <a:endParaRPr sz="4000" b="1" dirty="0"/>
          </a:p>
        </p:txBody>
      </p:sp>
      <p:sp>
        <p:nvSpPr>
          <p:cNvPr id="9" name="Google Shape;263;p39">
            <a:extLst>
              <a:ext uri="{FF2B5EF4-FFF2-40B4-BE49-F238E27FC236}">
                <a16:creationId xmlns:a16="http://schemas.microsoft.com/office/drawing/2014/main" id="{5AEBCB20-990B-4852-843D-F180EBD5308B}"/>
              </a:ext>
            </a:extLst>
          </p:cNvPr>
          <p:cNvSpPr txBox="1">
            <a:spLocks/>
          </p:cNvSpPr>
          <p:nvPr/>
        </p:nvSpPr>
        <p:spPr>
          <a:xfrm>
            <a:off x="1339170" y="1246380"/>
            <a:ext cx="646566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TW" sz="1600" dirty="0"/>
              <a:t>Useful in applications to implement </a:t>
            </a:r>
            <a:r>
              <a:rPr lang="en-US" altLang="zh-TW" sz="1600" b="1" dirty="0"/>
              <a:t>search engines </a:t>
            </a:r>
            <a:r>
              <a:rPr lang="en-US" altLang="zh-TW" sz="1600" dirty="0"/>
              <a:t>and </a:t>
            </a:r>
            <a:r>
              <a:rPr lang="en-US" altLang="zh-TW" sz="1600" b="1" dirty="0"/>
              <a:t>database </a:t>
            </a:r>
            <a:r>
              <a:rPr lang="en-US" altLang="zh-TW" sz="1600" dirty="0"/>
              <a:t>management systems</a:t>
            </a:r>
          </a:p>
          <a:p>
            <a:pPr>
              <a:lnSpc>
                <a:spcPct val="250000"/>
              </a:lnSpc>
            </a:pPr>
            <a:r>
              <a:rPr lang="en-US" altLang="zh-TW" sz="1600" dirty="0"/>
              <a:t>Apache Cassandra (Distributed NoSQL DB)</a:t>
            </a:r>
          </a:p>
          <a:p>
            <a:pPr>
              <a:lnSpc>
                <a:spcPct val="250000"/>
              </a:lnSpc>
            </a:pPr>
            <a:r>
              <a:rPr lang="en-US" altLang="zh-TW" sz="1600" dirty="0"/>
              <a:t>Tinder Suggestion (Dating APP)</a:t>
            </a:r>
            <a:endParaRPr lang="en-US" sz="1600" dirty="0"/>
          </a:p>
        </p:txBody>
      </p:sp>
      <p:pic>
        <p:nvPicPr>
          <p:cNvPr id="2050" name="Picture 2" descr="Cassandra logo">
            <a:extLst>
              <a:ext uri="{FF2B5EF4-FFF2-40B4-BE49-F238E27FC236}">
                <a16:creationId xmlns:a16="http://schemas.microsoft.com/office/drawing/2014/main" id="{DC5CBD13-A3E2-440F-815A-C237181E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32" y="2796198"/>
            <a:ext cx="1301756" cy="8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nder Logo, history, meaning, symbol, PNG">
            <a:extLst>
              <a:ext uri="{FF2B5EF4-FFF2-40B4-BE49-F238E27FC236}">
                <a16:creationId xmlns:a16="http://schemas.microsoft.com/office/drawing/2014/main" id="{0BDAB0FF-7BDE-4F3D-BCD7-BD4FFD5E3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99" y="3666008"/>
            <a:ext cx="1786535" cy="10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497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1210</Words>
  <Application>Microsoft Office PowerPoint</Application>
  <PresentationFormat>On-screen Show (16:9)</PresentationFormat>
  <Paragraphs>143</Paragraphs>
  <Slides>26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charter</vt:lpstr>
      <vt:lpstr>Nimbus Roman No9 L</vt:lpstr>
      <vt:lpstr>Times New Roman</vt:lpstr>
      <vt:lpstr>Poiret One</vt:lpstr>
      <vt:lpstr>Calibri</vt:lpstr>
      <vt:lpstr>Oxygen Light</vt:lpstr>
      <vt:lpstr>Bebas Neue</vt:lpstr>
      <vt:lpstr>Oxygen</vt:lpstr>
      <vt:lpstr>-apple-system</vt:lpstr>
      <vt:lpstr>微軟正黑體</vt:lpstr>
      <vt:lpstr>Arial</vt:lpstr>
      <vt:lpstr>Minimalist Aesthetic Slideshow by Slidesgo</vt:lpstr>
      <vt:lpstr> Lab B  Bloom Filter</vt:lpstr>
      <vt:lpstr>TABLE OF CONTENTS  </vt:lpstr>
      <vt:lpstr>BLOOM FILTER INTRODUCTION</vt:lpstr>
      <vt:lpstr>What is Bloom Filter?</vt:lpstr>
      <vt:lpstr>What is Bloom Filter?</vt:lpstr>
      <vt:lpstr>Bloom Filter Example</vt:lpstr>
      <vt:lpstr>Bloom Filter Example</vt:lpstr>
      <vt:lpstr>Pros &amp; Cons</vt:lpstr>
      <vt:lpstr>Use Case</vt:lpstr>
      <vt:lpstr>CODE ANALYSIS</vt:lpstr>
      <vt:lpstr>Hash Function</vt:lpstr>
      <vt:lpstr>Loop for hash functionality</vt:lpstr>
      <vt:lpstr>Profile Compute Score</vt:lpstr>
      <vt:lpstr>SW Profiling</vt:lpstr>
      <vt:lpstr>Conceptual Application </vt:lpstr>
      <vt:lpstr>Kernel w/ Parallelism </vt:lpstr>
      <vt:lpstr>PERFORMANCE EVALUATION</vt:lpstr>
      <vt:lpstr>SW Version</vt:lpstr>
      <vt:lpstr>HW Kernel=2</vt:lpstr>
      <vt:lpstr>HW Kernel=8</vt:lpstr>
      <vt:lpstr>Application Timeline (kernel=2)</vt:lpstr>
      <vt:lpstr>Application Timeline (kernel=16)</vt:lpstr>
      <vt:lpstr>Comparison</vt:lpstr>
      <vt:lpstr>Utilization Comparison (Kernel 8 vs 16)</vt:lpstr>
      <vt:lpstr>Thank you!</vt:lpstr>
      <vt:lpstr>Issue – Memory Bad Alloc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OpenHouse 實習分享會</dc:title>
  <dc:creator>林致佑</dc:creator>
  <cp:lastModifiedBy>Jacky Lin</cp:lastModifiedBy>
  <cp:revision>14</cp:revision>
  <dcterms:modified xsi:type="dcterms:W3CDTF">2022-03-27T13:56:19Z</dcterms:modified>
</cp:coreProperties>
</file>