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8" r:id="rId3"/>
    <p:sldId id="259" r:id="rId4"/>
    <p:sldId id="260" r:id="rId5"/>
    <p:sldId id="265" r:id="rId6"/>
    <p:sldId id="285" r:id="rId7"/>
    <p:sldId id="287" r:id="rId8"/>
    <p:sldId id="262" r:id="rId9"/>
    <p:sldId id="266" r:id="rId10"/>
    <p:sldId id="293" r:id="rId11"/>
    <p:sldId id="289" r:id="rId12"/>
    <p:sldId id="274" r:id="rId13"/>
    <p:sldId id="294" r:id="rId14"/>
    <p:sldId id="295" r:id="rId15"/>
    <p:sldId id="290" r:id="rId16"/>
    <p:sldId id="275" r:id="rId17"/>
    <p:sldId id="306" r:id="rId18"/>
    <p:sldId id="296" r:id="rId19"/>
    <p:sldId id="297" r:id="rId20"/>
    <p:sldId id="291" r:id="rId21"/>
    <p:sldId id="298" r:id="rId22"/>
    <p:sldId id="301" r:id="rId23"/>
    <p:sldId id="299" r:id="rId24"/>
    <p:sldId id="292" r:id="rId25"/>
    <p:sldId id="300" r:id="rId26"/>
    <p:sldId id="302" r:id="rId27"/>
    <p:sldId id="303" r:id="rId28"/>
    <p:sldId id="304" r:id="rId29"/>
    <p:sldId id="305" r:id="rId30"/>
    <p:sldId id="26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75A"/>
    <a:srgbClr val="F17F42"/>
    <a:srgbClr val="D99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B8B86-B72B-40D2-A71C-5E2FD15652ED}" v="1095" dt="2022-03-28T15:56:02.02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430420aa-0ffe-4f61-9950-5b5286c1cbab" providerId="ADAL" clId="{7DBB8B86-B72B-40D2-A71C-5E2FD15652ED}"/>
    <pc:docChg chg="undo custSel addSld delSld modSld">
      <pc:chgData name="'' ''" userId="430420aa-0ffe-4f61-9950-5b5286c1cbab" providerId="ADAL" clId="{7DBB8B86-B72B-40D2-A71C-5E2FD15652ED}" dt="2022-03-28T15:56:02.029" v="1422"/>
      <pc:docMkLst>
        <pc:docMk/>
      </pc:docMkLst>
      <pc:sldChg chg="modSp">
        <pc:chgData name="'' ''" userId="430420aa-0ffe-4f61-9950-5b5286c1cbab" providerId="ADAL" clId="{7DBB8B86-B72B-40D2-A71C-5E2FD15652ED}" dt="2022-03-28T15:54:27.285" v="1408" actId="20577"/>
        <pc:sldMkLst>
          <pc:docMk/>
          <pc:sldMk cId="133335949" sldId="261"/>
        </pc:sldMkLst>
        <pc:spChg chg="mod">
          <ac:chgData name="'' ''" userId="430420aa-0ffe-4f61-9950-5b5286c1cbab" providerId="ADAL" clId="{7DBB8B86-B72B-40D2-A71C-5E2FD15652ED}" dt="2022-03-28T15:54:27.285" v="1408" actId="20577"/>
          <ac:spMkLst>
            <pc:docMk/>
            <pc:sldMk cId="133335949" sldId="261"/>
            <ac:spMk id="8" creationId="{00000000-0000-0000-0000-000000000000}"/>
          </ac:spMkLst>
        </pc:spChg>
      </pc:sldChg>
      <pc:sldChg chg="delSp modSp mod delAnim modAnim">
        <pc:chgData name="'' ''" userId="430420aa-0ffe-4f61-9950-5b5286c1cbab" providerId="ADAL" clId="{7DBB8B86-B72B-40D2-A71C-5E2FD15652ED}" dt="2022-03-28T13:46:02.078" v="36" actId="478"/>
        <pc:sldMkLst>
          <pc:docMk/>
          <pc:sldMk cId="4245118401" sldId="262"/>
        </pc:sldMkLst>
        <pc:spChg chg="del mod">
          <ac:chgData name="'' ''" userId="430420aa-0ffe-4f61-9950-5b5286c1cbab" providerId="ADAL" clId="{7DBB8B86-B72B-40D2-A71C-5E2FD15652ED}" dt="2022-03-28T13:45:11.923" v="21"/>
          <ac:spMkLst>
            <pc:docMk/>
            <pc:sldMk cId="4245118401" sldId="262"/>
            <ac:spMk id="23" creationId="{00000000-0000-0000-0000-000000000000}"/>
          </ac:spMkLst>
        </pc:spChg>
        <pc:spChg chg="del">
          <ac:chgData name="'' ''" userId="430420aa-0ffe-4f61-9950-5b5286c1cbab" providerId="ADAL" clId="{7DBB8B86-B72B-40D2-A71C-5E2FD15652ED}" dt="2022-03-28T13:46:02.078" v="36" actId="478"/>
          <ac:spMkLst>
            <pc:docMk/>
            <pc:sldMk cId="4245118401" sldId="262"/>
            <ac:spMk id="24" creationId="{00000000-0000-0000-0000-000000000000}"/>
          </ac:spMkLst>
        </pc:spChg>
        <pc:spChg chg="mod">
          <ac:chgData name="'' ''" userId="430420aa-0ffe-4f61-9950-5b5286c1cbab" providerId="ADAL" clId="{7DBB8B86-B72B-40D2-A71C-5E2FD15652ED}" dt="2022-03-28T13:45:50.664" v="35" actId="20577"/>
          <ac:spMkLst>
            <pc:docMk/>
            <pc:sldMk cId="4245118401" sldId="262"/>
            <ac:spMk id="25" creationId="{00000000-0000-0000-0000-000000000000}"/>
          </ac:spMkLst>
        </pc:spChg>
      </pc:sldChg>
      <pc:sldChg chg="del">
        <pc:chgData name="'' ''" userId="430420aa-0ffe-4f61-9950-5b5286c1cbab" providerId="ADAL" clId="{7DBB8B86-B72B-40D2-A71C-5E2FD15652ED}" dt="2022-03-28T14:47:46.070" v="926" actId="47"/>
        <pc:sldMkLst>
          <pc:docMk/>
          <pc:sldMk cId="2475039958" sldId="267"/>
        </pc:sldMkLst>
      </pc:sldChg>
      <pc:sldChg chg="del">
        <pc:chgData name="'' ''" userId="430420aa-0ffe-4f61-9950-5b5286c1cbab" providerId="ADAL" clId="{7DBB8B86-B72B-40D2-A71C-5E2FD15652ED}" dt="2022-03-28T15:00:55.385" v="1068" actId="47"/>
        <pc:sldMkLst>
          <pc:docMk/>
          <pc:sldMk cId="50377114" sldId="269"/>
        </pc:sldMkLst>
      </pc:sldChg>
      <pc:sldChg chg="del">
        <pc:chgData name="'' ''" userId="430420aa-0ffe-4f61-9950-5b5286c1cbab" providerId="ADAL" clId="{7DBB8B86-B72B-40D2-A71C-5E2FD15652ED}" dt="2022-03-28T15:00:17.260" v="1063" actId="47"/>
        <pc:sldMkLst>
          <pc:docMk/>
          <pc:sldMk cId="3221217203" sldId="270"/>
        </pc:sldMkLst>
      </pc:sldChg>
      <pc:sldChg chg="del">
        <pc:chgData name="'' ''" userId="430420aa-0ffe-4f61-9950-5b5286c1cbab" providerId="ADAL" clId="{7DBB8B86-B72B-40D2-A71C-5E2FD15652ED}" dt="2022-03-28T15:00:16.613" v="1062" actId="47"/>
        <pc:sldMkLst>
          <pc:docMk/>
          <pc:sldMk cId="1684291063" sldId="271"/>
        </pc:sldMkLst>
      </pc:sldChg>
      <pc:sldChg chg="del">
        <pc:chgData name="'' ''" userId="430420aa-0ffe-4f61-9950-5b5286c1cbab" providerId="ADAL" clId="{7DBB8B86-B72B-40D2-A71C-5E2FD15652ED}" dt="2022-03-28T15:00:15.988" v="1061" actId="47"/>
        <pc:sldMkLst>
          <pc:docMk/>
          <pc:sldMk cId="4174836091" sldId="272"/>
        </pc:sldMkLst>
      </pc:sldChg>
      <pc:sldChg chg="del">
        <pc:chgData name="'' ''" userId="430420aa-0ffe-4f61-9950-5b5286c1cbab" providerId="ADAL" clId="{7DBB8B86-B72B-40D2-A71C-5E2FD15652ED}" dt="2022-03-28T15:00:15.143" v="1060" actId="47"/>
        <pc:sldMkLst>
          <pc:docMk/>
          <pc:sldMk cId="1036688690" sldId="273"/>
        </pc:sldMkLst>
      </pc:sldChg>
      <pc:sldChg chg="addSp delSp modSp mod delAnim modAnim">
        <pc:chgData name="'' ''" userId="430420aa-0ffe-4f61-9950-5b5286c1cbab" providerId="ADAL" clId="{7DBB8B86-B72B-40D2-A71C-5E2FD15652ED}" dt="2022-03-28T14:24:57.595" v="729" actId="1076"/>
        <pc:sldMkLst>
          <pc:docMk/>
          <pc:sldMk cId="1714839078" sldId="274"/>
        </pc:sldMkLst>
        <pc:spChg chg="mod">
          <ac:chgData name="'' ''" userId="430420aa-0ffe-4f61-9950-5b5286c1cbab" providerId="ADAL" clId="{7DBB8B86-B72B-40D2-A71C-5E2FD15652ED}" dt="2022-03-28T14:15:46.419" v="148" actId="14100"/>
          <ac:spMkLst>
            <pc:docMk/>
            <pc:sldMk cId="1714839078" sldId="274"/>
            <ac:spMk id="6" creationId="{00000000-0000-0000-0000-000000000000}"/>
          </ac:spMkLst>
        </pc:spChg>
        <pc:spChg chg="del mod">
          <ac:chgData name="'' ''" userId="430420aa-0ffe-4f61-9950-5b5286c1cbab" providerId="ADAL" clId="{7DBB8B86-B72B-40D2-A71C-5E2FD15652ED}" dt="2022-03-28T14:22:21.241" v="503" actId="478"/>
          <ac:spMkLst>
            <pc:docMk/>
            <pc:sldMk cId="1714839078" sldId="274"/>
            <ac:spMk id="8" creationId="{00000000-0000-0000-0000-000000000000}"/>
          </ac:spMkLst>
        </pc:spChg>
        <pc:spChg chg="mod">
          <ac:chgData name="'' ''" userId="430420aa-0ffe-4f61-9950-5b5286c1cbab" providerId="ADAL" clId="{7DBB8B86-B72B-40D2-A71C-5E2FD15652ED}" dt="2022-03-28T14:24:57.595" v="729" actId="1076"/>
          <ac:spMkLst>
            <pc:docMk/>
            <pc:sldMk cId="1714839078" sldId="274"/>
            <ac:spMk id="9" creationId="{00000000-0000-0000-0000-000000000000}"/>
          </ac:spMkLst>
        </pc:spChg>
        <pc:spChg chg="del">
          <ac:chgData name="'' ''" userId="430420aa-0ffe-4f61-9950-5b5286c1cbab" providerId="ADAL" clId="{7DBB8B86-B72B-40D2-A71C-5E2FD15652ED}" dt="2022-03-28T14:14:00.066" v="128" actId="478"/>
          <ac:spMkLst>
            <pc:docMk/>
            <pc:sldMk cId="1714839078" sldId="274"/>
            <ac:spMk id="12" creationId="{00000000-0000-0000-0000-000000000000}"/>
          </ac:spMkLst>
        </pc:spChg>
        <pc:spChg chg="del">
          <ac:chgData name="'' ''" userId="430420aa-0ffe-4f61-9950-5b5286c1cbab" providerId="ADAL" clId="{7DBB8B86-B72B-40D2-A71C-5E2FD15652ED}" dt="2022-03-28T14:14:00.882" v="129" actId="478"/>
          <ac:spMkLst>
            <pc:docMk/>
            <pc:sldMk cId="1714839078" sldId="274"/>
            <ac:spMk id="13" creationId="{00000000-0000-0000-0000-000000000000}"/>
          </ac:spMkLst>
        </pc:spChg>
        <pc:spChg chg="del">
          <ac:chgData name="'' ''" userId="430420aa-0ffe-4f61-9950-5b5286c1cbab" providerId="ADAL" clId="{7DBB8B86-B72B-40D2-A71C-5E2FD15652ED}" dt="2022-03-28T14:14:01.784" v="130" actId="478"/>
          <ac:spMkLst>
            <pc:docMk/>
            <pc:sldMk cId="1714839078" sldId="274"/>
            <ac:spMk id="14" creationId="{00000000-0000-0000-0000-000000000000}"/>
          </ac:spMkLst>
        </pc:spChg>
        <pc:spChg chg="del">
          <ac:chgData name="'' ''" userId="430420aa-0ffe-4f61-9950-5b5286c1cbab" providerId="ADAL" clId="{7DBB8B86-B72B-40D2-A71C-5E2FD15652ED}" dt="2022-03-28T14:14:06.198" v="132" actId="478"/>
          <ac:spMkLst>
            <pc:docMk/>
            <pc:sldMk cId="1714839078" sldId="274"/>
            <ac:spMk id="15" creationId="{00000000-0000-0000-0000-000000000000}"/>
          </ac:spMkLst>
        </pc:spChg>
        <pc:spChg chg="del">
          <ac:chgData name="'' ''" userId="430420aa-0ffe-4f61-9950-5b5286c1cbab" providerId="ADAL" clId="{7DBB8B86-B72B-40D2-A71C-5E2FD15652ED}" dt="2022-03-28T14:13:33.586" v="125" actId="478"/>
          <ac:spMkLst>
            <pc:docMk/>
            <pc:sldMk cId="1714839078" sldId="274"/>
            <ac:spMk id="18" creationId="{00000000-0000-0000-0000-000000000000}"/>
          </ac:spMkLst>
        </pc:spChg>
        <pc:spChg chg="mod">
          <ac:chgData name="'' ''" userId="430420aa-0ffe-4f61-9950-5b5286c1cbab" providerId="ADAL" clId="{7DBB8B86-B72B-40D2-A71C-5E2FD15652ED}" dt="2022-03-28T14:06:09.798" v="119" actId="1076"/>
          <ac:spMkLst>
            <pc:docMk/>
            <pc:sldMk cId="1714839078" sldId="274"/>
            <ac:spMk id="19" creationId="{00000000-0000-0000-0000-000000000000}"/>
          </ac:spMkLst>
        </pc:spChg>
        <pc:spChg chg="del">
          <ac:chgData name="'' ''" userId="430420aa-0ffe-4f61-9950-5b5286c1cbab" providerId="ADAL" clId="{7DBB8B86-B72B-40D2-A71C-5E2FD15652ED}" dt="2022-03-28T14:14:07.427" v="133" actId="478"/>
          <ac:spMkLst>
            <pc:docMk/>
            <pc:sldMk cId="1714839078" sldId="274"/>
            <ac:spMk id="20" creationId="{00000000-0000-0000-0000-000000000000}"/>
          </ac:spMkLst>
        </pc:spChg>
        <pc:spChg chg="del">
          <ac:chgData name="'' ''" userId="430420aa-0ffe-4f61-9950-5b5286c1cbab" providerId="ADAL" clId="{7DBB8B86-B72B-40D2-A71C-5E2FD15652ED}" dt="2022-03-28T14:14:08.425" v="134" actId="478"/>
          <ac:spMkLst>
            <pc:docMk/>
            <pc:sldMk cId="1714839078" sldId="274"/>
            <ac:spMk id="21" creationId="{00000000-0000-0000-0000-000000000000}"/>
          </ac:spMkLst>
        </pc:spChg>
        <pc:spChg chg="mod">
          <ac:chgData name="'' ''" userId="430420aa-0ffe-4f61-9950-5b5286c1cbab" providerId="ADAL" clId="{7DBB8B86-B72B-40D2-A71C-5E2FD15652ED}" dt="2022-03-28T14:06:25.056" v="123" actId="1076"/>
          <ac:spMkLst>
            <pc:docMk/>
            <pc:sldMk cId="1714839078" sldId="274"/>
            <ac:spMk id="22" creationId="{00000000-0000-0000-0000-000000000000}"/>
          </ac:spMkLst>
        </pc:spChg>
        <pc:grpChg chg="del">
          <ac:chgData name="'' ''" userId="430420aa-0ffe-4f61-9950-5b5286c1cbab" providerId="ADAL" clId="{7DBB8B86-B72B-40D2-A71C-5E2FD15652ED}" dt="2022-03-28T14:13:59.161" v="127" actId="478"/>
          <ac:grpSpMkLst>
            <pc:docMk/>
            <pc:sldMk cId="1714839078" sldId="274"/>
            <ac:grpSpMk id="2" creationId="{00000000-0000-0000-0000-000000000000}"/>
          </ac:grpSpMkLst>
        </pc:grpChg>
        <pc:grpChg chg="del">
          <ac:chgData name="'' ''" userId="430420aa-0ffe-4f61-9950-5b5286c1cbab" providerId="ADAL" clId="{7DBB8B86-B72B-40D2-A71C-5E2FD15652ED}" dt="2022-03-28T14:13:58.799" v="126" actId="478"/>
          <ac:grpSpMkLst>
            <pc:docMk/>
            <pc:sldMk cId="1714839078" sldId="274"/>
            <ac:grpSpMk id="3" creationId="{00000000-0000-0000-0000-000000000000}"/>
          </ac:grpSpMkLst>
        </pc:grpChg>
        <pc:picChg chg="del">
          <ac:chgData name="'' ''" userId="430420aa-0ffe-4f61-9950-5b5286c1cbab" providerId="ADAL" clId="{7DBB8B86-B72B-40D2-A71C-5E2FD15652ED}" dt="2022-03-28T14:13:30.522" v="124" actId="478"/>
          <ac:picMkLst>
            <pc:docMk/>
            <pc:sldMk cId="1714839078" sldId="274"/>
            <ac:picMk id="7" creationId="{00000000-0000-0000-0000-000000000000}"/>
          </ac:picMkLst>
        </pc:picChg>
        <pc:picChg chg="add mod ord">
          <ac:chgData name="'' ''" userId="430420aa-0ffe-4f61-9950-5b5286c1cbab" providerId="ADAL" clId="{7DBB8B86-B72B-40D2-A71C-5E2FD15652ED}" dt="2022-03-28T14:15:54.499" v="150" actId="167"/>
          <ac:picMkLst>
            <pc:docMk/>
            <pc:sldMk cId="1714839078" sldId="274"/>
            <ac:picMk id="23" creationId="{5D08FA90-B0DB-4CE4-A6DD-2CF446086C0F}"/>
          </ac:picMkLst>
        </pc:picChg>
      </pc:sldChg>
      <pc:sldChg chg="addSp delSp modSp mod delAnim modAnim">
        <pc:chgData name="'' ''" userId="430420aa-0ffe-4f61-9950-5b5286c1cbab" providerId="ADAL" clId="{7DBB8B86-B72B-40D2-A71C-5E2FD15652ED}" dt="2022-03-28T14:57:30.743" v="1049" actId="1076"/>
        <pc:sldMkLst>
          <pc:docMk/>
          <pc:sldMk cId="4167236036" sldId="275"/>
        </pc:sldMkLst>
        <pc:spChg chg="del mod">
          <ac:chgData name="'' ''" userId="430420aa-0ffe-4f61-9950-5b5286c1cbab" providerId="ADAL" clId="{7DBB8B86-B72B-40D2-A71C-5E2FD15652ED}" dt="2022-03-28T14:54:37.931" v="991" actId="478"/>
          <ac:spMkLst>
            <pc:docMk/>
            <pc:sldMk cId="4167236036" sldId="275"/>
            <ac:spMk id="8" creationId="{00000000-0000-0000-0000-000000000000}"/>
          </ac:spMkLst>
        </pc:spChg>
        <pc:spChg chg="del">
          <ac:chgData name="'' ''" userId="430420aa-0ffe-4f61-9950-5b5286c1cbab" providerId="ADAL" clId="{7DBB8B86-B72B-40D2-A71C-5E2FD15652ED}" dt="2022-03-28T14:54:43.807" v="1000" actId="478"/>
          <ac:spMkLst>
            <pc:docMk/>
            <pc:sldMk cId="4167236036" sldId="275"/>
            <ac:spMk id="9" creationId="{00000000-0000-0000-0000-000000000000}"/>
          </ac:spMkLst>
        </pc:spChg>
        <pc:spChg chg="del mod">
          <ac:chgData name="'' ''" userId="430420aa-0ffe-4f61-9950-5b5286c1cbab" providerId="ADAL" clId="{7DBB8B86-B72B-40D2-A71C-5E2FD15652ED}" dt="2022-03-28T14:54:41.261" v="996" actId="478"/>
          <ac:spMkLst>
            <pc:docMk/>
            <pc:sldMk cId="4167236036" sldId="275"/>
            <ac:spMk id="14" creationId="{00000000-0000-0000-0000-000000000000}"/>
          </ac:spMkLst>
        </pc:spChg>
        <pc:spChg chg="del mod">
          <ac:chgData name="'' ''" userId="430420aa-0ffe-4f61-9950-5b5286c1cbab" providerId="ADAL" clId="{7DBB8B86-B72B-40D2-A71C-5E2FD15652ED}" dt="2022-03-28T14:54:43.181" v="999" actId="478"/>
          <ac:spMkLst>
            <pc:docMk/>
            <pc:sldMk cId="4167236036" sldId="275"/>
            <ac:spMk id="15" creationId="{00000000-0000-0000-0000-000000000000}"/>
          </ac:spMkLst>
        </pc:spChg>
        <pc:spChg chg="del">
          <ac:chgData name="'' ''" userId="430420aa-0ffe-4f61-9950-5b5286c1cbab" providerId="ADAL" clId="{7DBB8B86-B72B-40D2-A71C-5E2FD15652ED}" dt="2022-03-28T14:54:44.791" v="1001" actId="478"/>
          <ac:spMkLst>
            <pc:docMk/>
            <pc:sldMk cId="4167236036" sldId="275"/>
            <ac:spMk id="16" creationId="{00000000-0000-0000-0000-000000000000}"/>
          </ac:spMkLst>
        </pc:spChg>
        <pc:spChg chg="mod">
          <ac:chgData name="'' ''" userId="430420aa-0ffe-4f61-9950-5b5286c1cbab" providerId="ADAL" clId="{7DBB8B86-B72B-40D2-A71C-5E2FD15652ED}" dt="2022-03-28T14:55:56.043" v="1036" actId="2711"/>
          <ac:spMkLst>
            <pc:docMk/>
            <pc:sldMk cId="4167236036" sldId="275"/>
            <ac:spMk id="17" creationId="{00000000-0000-0000-0000-000000000000}"/>
          </ac:spMkLst>
        </pc:spChg>
        <pc:spChg chg="mod">
          <ac:chgData name="'' ''" userId="430420aa-0ffe-4f61-9950-5b5286c1cbab" providerId="ADAL" clId="{7DBB8B86-B72B-40D2-A71C-5E2FD15652ED}" dt="2022-03-28T14:56:02.298" v="1037" actId="2711"/>
          <ac:spMkLst>
            <pc:docMk/>
            <pc:sldMk cId="4167236036" sldId="275"/>
            <ac:spMk id="18" creationId="{00000000-0000-0000-0000-000000000000}"/>
          </ac:spMkLst>
        </pc:spChg>
        <pc:spChg chg="del">
          <ac:chgData name="'' ''" userId="430420aa-0ffe-4f61-9950-5b5286c1cbab" providerId="ADAL" clId="{7DBB8B86-B72B-40D2-A71C-5E2FD15652ED}" dt="2022-03-28T14:54:14.460" v="972" actId="478"/>
          <ac:spMkLst>
            <pc:docMk/>
            <pc:sldMk cId="4167236036" sldId="275"/>
            <ac:spMk id="20" creationId="{00000000-0000-0000-0000-000000000000}"/>
          </ac:spMkLst>
        </pc:spChg>
        <pc:spChg chg="del">
          <ac:chgData name="'' ''" userId="430420aa-0ffe-4f61-9950-5b5286c1cbab" providerId="ADAL" clId="{7DBB8B86-B72B-40D2-A71C-5E2FD15652ED}" dt="2022-03-28T14:54:14.460" v="972" actId="478"/>
          <ac:spMkLst>
            <pc:docMk/>
            <pc:sldMk cId="4167236036" sldId="275"/>
            <ac:spMk id="21" creationId="{00000000-0000-0000-0000-000000000000}"/>
          </ac:spMkLst>
        </pc:spChg>
        <pc:spChg chg="add mod">
          <ac:chgData name="'' ''" userId="430420aa-0ffe-4f61-9950-5b5286c1cbab" providerId="ADAL" clId="{7DBB8B86-B72B-40D2-A71C-5E2FD15652ED}" dt="2022-03-28T14:54:23.969" v="988" actId="1076"/>
          <ac:spMkLst>
            <pc:docMk/>
            <pc:sldMk cId="4167236036" sldId="275"/>
            <ac:spMk id="22" creationId="{92DD4C14-5939-4918-83FA-86A7CA48FA2F}"/>
          </ac:spMkLst>
        </pc:spChg>
        <pc:spChg chg="add mod">
          <ac:chgData name="'' ''" userId="430420aa-0ffe-4f61-9950-5b5286c1cbab" providerId="ADAL" clId="{7DBB8B86-B72B-40D2-A71C-5E2FD15652ED}" dt="2022-03-28T14:54:14.705" v="973"/>
          <ac:spMkLst>
            <pc:docMk/>
            <pc:sldMk cId="4167236036" sldId="275"/>
            <ac:spMk id="23" creationId="{39EF4496-EEDF-4E2B-A057-33A4ECECE947}"/>
          </ac:spMkLst>
        </pc:spChg>
        <pc:picChg chg="del">
          <ac:chgData name="'' ''" userId="430420aa-0ffe-4f61-9950-5b5286c1cbab" providerId="ADAL" clId="{7DBB8B86-B72B-40D2-A71C-5E2FD15652ED}" dt="2022-03-28T14:54:37.393" v="989" actId="478"/>
          <ac:picMkLst>
            <pc:docMk/>
            <pc:sldMk cId="4167236036" sldId="275"/>
            <ac:picMk id="6" creationId="{00000000-0000-0000-0000-000000000000}"/>
          </ac:picMkLst>
        </pc:picChg>
        <pc:picChg chg="del">
          <ac:chgData name="'' ''" userId="430420aa-0ffe-4f61-9950-5b5286c1cbab" providerId="ADAL" clId="{7DBB8B86-B72B-40D2-A71C-5E2FD15652ED}" dt="2022-03-28T14:54:38.456" v="992" actId="478"/>
          <ac:picMkLst>
            <pc:docMk/>
            <pc:sldMk cId="4167236036" sldId="275"/>
            <ac:picMk id="7" creationId="{00000000-0000-0000-0000-000000000000}"/>
          </ac:picMkLst>
        </pc:picChg>
        <pc:picChg chg="del">
          <ac:chgData name="'' ''" userId="430420aa-0ffe-4f61-9950-5b5286c1cbab" providerId="ADAL" clId="{7DBB8B86-B72B-40D2-A71C-5E2FD15652ED}" dt="2022-03-28T14:54:39.723" v="994" actId="478"/>
          <ac:picMkLst>
            <pc:docMk/>
            <pc:sldMk cId="4167236036" sldId="275"/>
            <ac:picMk id="11" creationId="{00000000-0000-0000-0000-000000000000}"/>
          </ac:picMkLst>
        </pc:picChg>
        <pc:picChg chg="del">
          <ac:chgData name="'' ''" userId="430420aa-0ffe-4f61-9950-5b5286c1cbab" providerId="ADAL" clId="{7DBB8B86-B72B-40D2-A71C-5E2FD15652ED}" dt="2022-03-28T14:54:42.130" v="997" actId="478"/>
          <ac:picMkLst>
            <pc:docMk/>
            <pc:sldMk cId="4167236036" sldId="275"/>
            <ac:picMk id="12" creationId="{00000000-0000-0000-0000-000000000000}"/>
          </ac:picMkLst>
        </pc:picChg>
        <pc:picChg chg="del">
          <ac:chgData name="'' ''" userId="430420aa-0ffe-4f61-9950-5b5286c1cbab" providerId="ADAL" clId="{7DBB8B86-B72B-40D2-A71C-5E2FD15652ED}" dt="2022-03-28T14:55:41.280" v="1034" actId="478"/>
          <ac:picMkLst>
            <pc:docMk/>
            <pc:sldMk cId="4167236036" sldId="275"/>
            <ac:picMk id="19" creationId="{00000000-0000-0000-0000-000000000000}"/>
          </ac:picMkLst>
        </pc:picChg>
        <pc:picChg chg="add mod">
          <ac:chgData name="'' ''" userId="430420aa-0ffe-4f61-9950-5b5286c1cbab" providerId="ADAL" clId="{7DBB8B86-B72B-40D2-A71C-5E2FD15652ED}" dt="2022-03-28T14:57:30.743" v="1049" actId="1076"/>
          <ac:picMkLst>
            <pc:docMk/>
            <pc:sldMk cId="4167236036" sldId="275"/>
            <ac:picMk id="24" creationId="{9FB935A9-1CB3-430F-BA8B-0F8259DEA7B8}"/>
          </ac:picMkLst>
        </pc:picChg>
        <pc:picChg chg="add mod">
          <ac:chgData name="'' ''" userId="430420aa-0ffe-4f61-9950-5b5286c1cbab" providerId="ADAL" clId="{7DBB8B86-B72B-40D2-A71C-5E2FD15652ED}" dt="2022-03-28T14:57:22.632" v="1047" actId="1076"/>
          <ac:picMkLst>
            <pc:docMk/>
            <pc:sldMk cId="4167236036" sldId="275"/>
            <ac:picMk id="25" creationId="{95A14E44-BC0B-4F36-97AE-697E20051218}"/>
          </ac:picMkLst>
        </pc:picChg>
      </pc:sldChg>
      <pc:sldChg chg="addSp delSp modSp del mod delAnim modAnim">
        <pc:chgData name="'' ''" userId="430420aa-0ffe-4f61-9950-5b5286c1cbab" providerId="ADAL" clId="{7DBB8B86-B72B-40D2-A71C-5E2FD15652ED}" dt="2022-03-28T14:47:44.039" v="924" actId="47"/>
        <pc:sldMkLst>
          <pc:docMk/>
          <pc:sldMk cId="3010125555" sldId="276"/>
        </pc:sldMkLst>
        <pc:spChg chg="del mod">
          <ac:chgData name="'' ''" userId="430420aa-0ffe-4f61-9950-5b5286c1cbab" providerId="ADAL" clId="{7DBB8B86-B72B-40D2-A71C-5E2FD15652ED}" dt="2022-03-28T14:27:10.322" v="745" actId="478"/>
          <ac:spMkLst>
            <pc:docMk/>
            <pc:sldMk cId="3010125555" sldId="276"/>
            <ac:spMk id="34" creationId="{00000000-0000-0000-0000-000000000000}"/>
          </ac:spMkLst>
        </pc:spChg>
        <pc:spChg chg="del">
          <ac:chgData name="'' ''" userId="430420aa-0ffe-4f61-9950-5b5286c1cbab" providerId="ADAL" clId="{7DBB8B86-B72B-40D2-A71C-5E2FD15652ED}" dt="2022-03-28T14:27:10.322" v="745" actId="478"/>
          <ac:spMkLst>
            <pc:docMk/>
            <pc:sldMk cId="3010125555" sldId="276"/>
            <ac:spMk id="35" creationId="{00000000-0000-0000-0000-000000000000}"/>
          </ac:spMkLst>
        </pc:spChg>
        <pc:spChg chg="add del mod">
          <ac:chgData name="'' ''" userId="430420aa-0ffe-4f61-9950-5b5286c1cbab" providerId="ADAL" clId="{7DBB8B86-B72B-40D2-A71C-5E2FD15652ED}" dt="2022-03-28T14:27:08.981" v="744"/>
          <ac:spMkLst>
            <pc:docMk/>
            <pc:sldMk cId="3010125555" sldId="276"/>
            <ac:spMk id="36" creationId="{332D5FFE-0FA4-473F-98B4-0614BAFFEBE1}"/>
          </ac:spMkLst>
        </pc:spChg>
        <pc:spChg chg="add del mod">
          <ac:chgData name="'' ''" userId="430420aa-0ffe-4f61-9950-5b5286c1cbab" providerId="ADAL" clId="{7DBB8B86-B72B-40D2-A71C-5E2FD15652ED}" dt="2022-03-28T14:27:08.981" v="744"/>
          <ac:spMkLst>
            <pc:docMk/>
            <pc:sldMk cId="3010125555" sldId="276"/>
            <ac:spMk id="37" creationId="{9A3F30B5-4F00-4E7D-88C4-E3C71FA95B78}"/>
          </ac:spMkLst>
        </pc:spChg>
        <pc:spChg chg="add mod">
          <ac:chgData name="'' ''" userId="430420aa-0ffe-4f61-9950-5b5286c1cbab" providerId="ADAL" clId="{7DBB8B86-B72B-40D2-A71C-5E2FD15652ED}" dt="2022-03-28T14:28:58.429" v="799" actId="1076"/>
          <ac:spMkLst>
            <pc:docMk/>
            <pc:sldMk cId="3010125555" sldId="276"/>
            <ac:spMk id="38" creationId="{D9343168-C434-4844-A195-0BA718254A0D}"/>
          </ac:spMkLst>
        </pc:spChg>
        <pc:spChg chg="add mod">
          <ac:chgData name="'' ''" userId="430420aa-0ffe-4f61-9950-5b5286c1cbab" providerId="ADAL" clId="{7DBB8B86-B72B-40D2-A71C-5E2FD15652ED}" dt="2022-03-28T14:27:10.626" v="746"/>
          <ac:spMkLst>
            <pc:docMk/>
            <pc:sldMk cId="3010125555" sldId="276"/>
            <ac:spMk id="39" creationId="{DC1CAD32-988F-41C0-9739-6CB99CA0F744}"/>
          </ac:spMkLst>
        </pc:spChg>
      </pc:sldChg>
      <pc:sldChg chg="del">
        <pc:chgData name="'' ''" userId="430420aa-0ffe-4f61-9950-5b5286c1cbab" providerId="ADAL" clId="{7DBB8B86-B72B-40D2-A71C-5E2FD15652ED}" dt="2022-03-28T15:00:28.111" v="1065" actId="47"/>
        <pc:sldMkLst>
          <pc:docMk/>
          <pc:sldMk cId="4111167922" sldId="280"/>
        </pc:sldMkLst>
      </pc:sldChg>
      <pc:sldChg chg="del">
        <pc:chgData name="'' ''" userId="430420aa-0ffe-4f61-9950-5b5286c1cbab" providerId="ADAL" clId="{7DBB8B86-B72B-40D2-A71C-5E2FD15652ED}" dt="2022-03-28T15:00:54.031" v="1066" actId="47"/>
        <pc:sldMkLst>
          <pc:docMk/>
          <pc:sldMk cId="1179370054" sldId="281"/>
        </pc:sldMkLst>
      </pc:sldChg>
      <pc:sldChg chg="del">
        <pc:chgData name="'' ''" userId="430420aa-0ffe-4f61-9950-5b5286c1cbab" providerId="ADAL" clId="{7DBB8B86-B72B-40D2-A71C-5E2FD15652ED}" dt="2022-03-28T14:47:45.093" v="925" actId="47"/>
        <pc:sldMkLst>
          <pc:docMk/>
          <pc:sldMk cId="3371885047" sldId="283"/>
        </pc:sldMkLst>
      </pc:sldChg>
      <pc:sldChg chg="del">
        <pc:chgData name="'' ''" userId="430420aa-0ffe-4f61-9950-5b5286c1cbab" providerId="ADAL" clId="{7DBB8B86-B72B-40D2-A71C-5E2FD15652ED}" dt="2022-03-28T15:00:54.795" v="1067" actId="47"/>
        <pc:sldMkLst>
          <pc:docMk/>
          <pc:sldMk cId="946014184" sldId="284"/>
        </pc:sldMkLst>
      </pc:sldChg>
      <pc:sldChg chg="del">
        <pc:chgData name="'' ''" userId="430420aa-0ffe-4f61-9950-5b5286c1cbab" providerId="ADAL" clId="{7DBB8B86-B72B-40D2-A71C-5E2FD15652ED}" dt="2022-03-28T15:00:26.707" v="1064" actId="47"/>
        <pc:sldMkLst>
          <pc:docMk/>
          <pc:sldMk cId="3055991766" sldId="286"/>
        </pc:sldMkLst>
      </pc:sldChg>
      <pc:sldChg chg="modSp">
        <pc:chgData name="'' ''" userId="430420aa-0ffe-4f61-9950-5b5286c1cbab" providerId="ADAL" clId="{7DBB8B86-B72B-40D2-A71C-5E2FD15652ED}" dt="2022-03-28T15:12:53.519" v="1122" actId="20577"/>
        <pc:sldMkLst>
          <pc:docMk/>
          <pc:sldMk cId="1204062911" sldId="287"/>
        </pc:sldMkLst>
        <pc:spChg chg="mod">
          <ac:chgData name="'' ''" userId="430420aa-0ffe-4f61-9950-5b5286c1cbab" providerId="ADAL" clId="{7DBB8B86-B72B-40D2-A71C-5E2FD15652ED}" dt="2022-03-28T15:12:53.519" v="1122" actId="20577"/>
          <ac:spMkLst>
            <pc:docMk/>
            <pc:sldMk cId="1204062911" sldId="287"/>
            <ac:spMk id="18" creationId="{00000000-0000-0000-0000-000000000000}"/>
          </ac:spMkLst>
        </pc:spChg>
      </pc:sldChg>
      <pc:sldChg chg="modAnim">
        <pc:chgData name="'' ''" userId="430420aa-0ffe-4f61-9950-5b5286c1cbab" providerId="ADAL" clId="{7DBB8B86-B72B-40D2-A71C-5E2FD15652ED}" dt="2022-03-28T15:56:02.029" v="1422"/>
        <pc:sldMkLst>
          <pc:docMk/>
          <pc:sldMk cId="903160270" sldId="288"/>
        </pc:sldMkLst>
      </pc:sldChg>
      <pc:sldChg chg="modSp modAnim">
        <pc:chgData name="'' ''" userId="430420aa-0ffe-4f61-9950-5b5286c1cbab" providerId="ADAL" clId="{7DBB8B86-B72B-40D2-A71C-5E2FD15652ED}" dt="2022-03-28T14:53:55.642" v="970" actId="6549"/>
        <pc:sldMkLst>
          <pc:docMk/>
          <pc:sldMk cId="3697829913" sldId="289"/>
        </pc:sldMkLst>
        <pc:spChg chg="mod">
          <ac:chgData name="'' ''" userId="430420aa-0ffe-4f61-9950-5b5286c1cbab" providerId="ADAL" clId="{7DBB8B86-B72B-40D2-A71C-5E2FD15652ED}" dt="2022-03-28T14:05:27.463" v="114" actId="20577"/>
          <ac:spMkLst>
            <pc:docMk/>
            <pc:sldMk cId="3697829913" sldId="289"/>
            <ac:spMk id="19" creationId="{00000000-0000-0000-0000-000000000000}"/>
          </ac:spMkLst>
        </pc:spChg>
        <pc:spChg chg="mod">
          <ac:chgData name="'' ''" userId="430420aa-0ffe-4f61-9950-5b5286c1cbab" providerId="ADAL" clId="{7DBB8B86-B72B-40D2-A71C-5E2FD15652ED}" dt="2022-03-28T14:53:55.642" v="970" actId="6549"/>
          <ac:spMkLst>
            <pc:docMk/>
            <pc:sldMk cId="3697829913" sldId="289"/>
            <ac:spMk id="23" creationId="{00000000-0000-0000-0000-000000000000}"/>
          </ac:spMkLst>
        </pc:spChg>
        <pc:spChg chg="mod">
          <ac:chgData name="'' ''" userId="430420aa-0ffe-4f61-9950-5b5286c1cbab" providerId="ADAL" clId="{7DBB8B86-B72B-40D2-A71C-5E2FD15652ED}" dt="2022-03-28T14:05:00.361" v="70"/>
          <ac:spMkLst>
            <pc:docMk/>
            <pc:sldMk cId="3697829913" sldId="289"/>
            <ac:spMk id="25" creationId="{00000000-0000-0000-0000-000000000000}"/>
          </ac:spMkLst>
        </pc:spChg>
      </pc:sldChg>
      <pc:sldChg chg="modSp">
        <pc:chgData name="'' ''" userId="430420aa-0ffe-4f61-9950-5b5286c1cbab" providerId="ADAL" clId="{7DBB8B86-B72B-40D2-A71C-5E2FD15652ED}" dt="2022-03-28T14:53:51.610" v="969" actId="20577"/>
        <pc:sldMkLst>
          <pc:docMk/>
          <pc:sldMk cId="1577891615" sldId="290"/>
        </pc:sldMkLst>
        <pc:spChg chg="mod">
          <ac:chgData name="'' ''" userId="430420aa-0ffe-4f61-9950-5b5286c1cbab" providerId="ADAL" clId="{7DBB8B86-B72B-40D2-A71C-5E2FD15652ED}" dt="2022-03-28T14:53:49.075" v="968" actId="20577"/>
          <ac:spMkLst>
            <pc:docMk/>
            <pc:sldMk cId="1577891615" sldId="290"/>
            <ac:spMk id="19" creationId="{00000000-0000-0000-0000-000000000000}"/>
          </ac:spMkLst>
        </pc:spChg>
        <pc:spChg chg="mod">
          <ac:chgData name="'' ''" userId="430420aa-0ffe-4f61-9950-5b5286c1cbab" providerId="ADAL" clId="{7DBB8B86-B72B-40D2-A71C-5E2FD15652ED}" dt="2022-03-28T14:53:51.610" v="969" actId="20577"/>
          <ac:spMkLst>
            <pc:docMk/>
            <pc:sldMk cId="1577891615" sldId="290"/>
            <ac:spMk id="23" creationId="{00000000-0000-0000-0000-000000000000}"/>
          </ac:spMkLst>
        </pc:spChg>
        <pc:spChg chg="mod">
          <ac:chgData name="'' ''" userId="430420aa-0ffe-4f61-9950-5b5286c1cbab" providerId="ADAL" clId="{7DBB8B86-B72B-40D2-A71C-5E2FD15652ED}" dt="2022-03-28T14:53:45.877" v="966" actId="20577"/>
          <ac:spMkLst>
            <pc:docMk/>
            <pc:sldMk cId="1577891615" sldId="290"/>
            <ac:spMk id="25" creationId="{00000000-0000-0000-0000-000000000000}"/>
          </ac:spMkLst>
        </pc:spChg>
      </pc:sldChg>
      <pc:sldChg chg="modSp">
        <pc:chgData name="'' ''" userId="430420aa-0ffe-4f61-9950-5b5286c1cbab" providerId="ADAL" clId="{7DBB8B86-B72B-40D2-A71C-5E2FD15652ED}" dt="2022-03-28T15:08:49.219" v="1115" actId="20577"/>
        <pc:sldMkLst>
          <pc:docMk/>
          <pc:sldMk cId="2412591749" sldId="291"/>
        </pc:sldMkLst>
        <pc:spChg chg="mod">
          <ac:chgData name="'' ''" userId="430420aa-0ffe-4f61-9950-5b5286c1cbab" providerId="ADAL" clId="{7DBB8B86-B72B-40D2-A71C-5E2FD15652ED}" dt="2022-03-28T15:08:23.580" v="1082" actId="20577"/>
          <ac:spMkLst>
            <pc:docMk/>
            <pc:sldMk cId="2412591749" sldId="291"/>
            <ac:spMk id="19" creationId="{00000000-0000-0000-0000-000000000000}"/>
          </ac:spMkLst>
        </pc:spChg>
        <pc:spChg chg="mod">
          <ac:chgData name="'' ''" userId="430420aa-0ffe-4f61-9950-5b5286c1cbab" providerId="ADAL" clId="{7DBB8B86-B72B-40D2-A71C-5E2FD15652ED}" dt="2022-03-28T15:08:38.205" v="1096" actId="20577"/>
          <ac:spMkLst>
            <pc:docMk/>
            <pc:sldMk cId="2412591749" sldId="291"/>
            <ac:spMk id="23" creationId="{00000000-0000-0000-0000-000000000000}"/>
          </ac:spMkLst>
        </pc:spChg>
        <pc:spChg chg="mod">
          <ac:chgData name="'' ''" userId="430420aa-0ffe-4f61-9950-5b5286c1cbab" providerId="ADAL" clId="{7DBB8B86-B72B-40D2-A71C-5E2FD15652ED}" dt="2022-03-28T15:08:49.219" v="1115" actId="20577"/>
          <ac:spMkLst>
            <pc:docMk/>
            <pc:sldMk cId="2412591749" sldId="291"/>
            <ac:spMk id="25" creationId="{00000000-0000-0000-0000-000000000000}"/>
          </ac:spMkLst>
        </pc:spChg>
      </pc:sldChg>
      <pc:sldChg chg="modSp">
        <pc:chgData name="'' ''" userId="430420aa-0ffe-4f61-9950-5b5286c1cbab" providerId="ADAL" clId="{7DBB8B86-B72B-40D2-A71C-5E2FD15652ED}" dt="2022-03-28T15:31:42.665" v="1251" actId="20577"/>
        <pc:sldMkLst>
          <pc:docMk/>
          <pc:sldMk cId="1902318746" sldId="292"/>
        </pc:sldMkLst>
        <pc:spChg chg="mod">
          <ac:chgData name="'' ''" userId="430420aa-0ffe-4f61-9950-5b5286c1cbab" providerId="ADAL" clId="{7DBB8B86-B72B-40D2-A71C-5E2FD15652ED}" dt="2022-03-28T15:31:23.880" v="1226" actId="20577"/>
          <ac:spMkLst>
            <pc:docMk/>
            <pc:sldMk cId="1902318746" sldId="292"/>
            <ac:spMk id="19" creationId="{00000000-0000-0000-0000-000000000000}"/>
          </ac:spMkLst>
        </pc:spChg>
        <pc:spChg chg="mod">
          <ac:chgData name="'' ''" userId="430420aa-0ffe-4f61-9950-5b5286c1cbab" providerId="ADAL" clId="{7DBB8B86-B72B-40D2-A71C-5E2FD15652ED}" dt="2022-03-28T15:31:35.419" v="1234" actId="20577"/>
          <ac:spMkLst>
            <pc:docMk/>
            <pc:sldMk cId="1902318746" sldId="292"/>
            <ac:spMk id="23" creationId="{00000000-0000-0000-0000-000000000000}"/>
          </ac:spMkLst>
        </pc:spChg>
        <pc:spChg chg="mod">
          <ac:chgData name="'' ''" userId="430420aa-0ffe-4f61-9950-5b5286c1cbab" providerId="ADAL" clId="{7DBB8B86-B72B-40D2-A71C-5E2FD15652ED}" dt="2022-03-28T15:31:42.665" v="1251" actId="20577"/>
          <ac:spMkLst>
            <pc:docMk/>
            <pc:sldMk cId="1902318746" sldId="292"/>
            <ac:spMk id="25" creationId="{00000000-0000-0000-0000-000000000000}"/>
          </ac:spMkLst>
        </pc:spChg>
      </pc:sldChg>
      <pc:sldChg chg="addSp delSp modSp add mod delAnim modAnim">
        <pc:chgData name="'' ''" userId="430420aa-0ffe-4f61-9950-5b5286c1cbab" providerId="ADAL" clId="{7DBB8B86-B72B-40D2-A71C-5E2FD15652ED}" dt="2022-03-28T14:53:58.041" v="971" actId="20577"/>
        <pc:sldMkLst>
          <pc:docMk/>
          <pc:sldMk cId="2870331629" sldId="294"/>
        </pc:sldMkLst>
        <pc:spChg chg="mod">
          <ac:chgData name="'' ''" userId="430420aa-0ffe-4f61-9950-5b5286c1cbab" providerId="ADAL" clId="{7DBB8B86-B72B-40D2-A71C-5E2FD15652ED}" dt="2022-03-28T14:41:29.643" v="874" actId="1076"/>
          <ac:spMkLst>
            <pc:docMk/>
            <pc:sldMk cId="2870331629" sldId="294"/>
            <ac:spMk id="7"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8"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9" creationId="{00000000-0000-0000-0000-000000000000}"/>
          </ac:spMkLst>
        </pc:spChg>
        <pc:spChg chg="mod">
          <ac:chgData name="'' ''" userId="430420aa-0ffe-4f61-9950-5b5286c1cbab" providerId="ADAL" clId="{7DBB8B86-B72B-40D2-A71C-5E2FD15652ED}" dt="2022-03-28T14:41:29.643" v="874" actId="1076"/>
          <ac:spMkLst>
            <pc:docMk/>
            <pc:sldMk cId="2870331629" sldId="294"/>
            <ac:spMk id="10"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11"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12" creationId="{00000000-0000-0000-0000-000000000000}"/>
          </ac:spMkLst>
        </pc:spChg>
        <pc:spChg chg="mod">
          <ac:chgData name="'' ''" userId="430420aa-0ffe-4f61-9950-5b5286c1cbab" providerId="ADAL" clId="{7DBB8B86-B72B-40D2-A71C-5E2FD15652ED}" dt="2022-03-28T14:41:29.643" v="874" actId="1076"/>
          <ac:spMkLst>
            <pc:docMk/>
            <pc:sldMk cId="2870331629" sldId="294"/>
            <ac:spMk id="13" creationId="{00000000-0000-0000-0000-000000000000}"/>
          </ac:spMkLst>
        </pc:spChg>
        <pc:spChg chg="mod">
          <ac:chgData name="'' ''" userId="430420aa-0ffe-4f61-9950-5b5286c1cbab" providerId="ADAL" clId="{7DBB8B86-B72B-40D2-A71C-5E2FD15652ED}" dt="2022-03-28T14:41:29.643" v="874" actId="1076"/>
          <ac:spMkLst>
            <pc:docMk/>
            <pc:sldMk cId="2870331629" sldId="294"/>
            <ac:spMk id="14"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5"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6"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7"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8" creationId="{00000000-0000-0000-0000-000000000000}"/>
          </ac:spMkLst>
        </pc:spChg>
        <pc:spChg chg="mod">
          <ac:chgData name="'' ''" userId="430420aa-0ffe-4f61-9950-5b5286c1cbab" providerId="ADAL" clId="{7DBB8B86-B72B-40D2-A71C-5E2FD15652ED}" dt="2022-03-28T14:41:29.643" v="874" actId="1076"/>
          <ac:spMkLst>
            <pc:docMk/>
            <pc:sldMk cId="2870331629" sldId="294"/>
            <ac:spMk id="21" creationId="{00000000-0000-0000-0000-000000000000}"/>
          </ac:spMkLst>
        </pc:spChg>
        <pc:spChg chg="mod">
          <ac:chgData name="'' ''" userId="430420aa-0ffe-4f61-9950-5b5286c1cbab" providerId="ADAL" clId="{7DBB8B86-B72B-40D2-A71C-5E2FD15652ED}" dt="2022-03-28T14:41:29.643" v="874" actId="1076"/>
          <ac:spMkLst>
            <pc:docMk/>
            <pc:sldMk cId="2870331629" sldId="294"/>
            <ac:spMk id="22"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23" creationId="{00000000-0000-0000-0000-000000000000}"/>
          </ac:spMkLst>
        </pc:spChg>
        <pc:spChg chg="del mod">
          <ac:chgData name="'' ''" userId="430420aa-0ffe-4f61-9950-5b5286c1cbab" providerId="ADAL" clId="{7DBB8B86-B72B-40D2-A71C-5E2FD15652ED}" dt="2022-03-28T14:34:39.068" v="851" actId="478"/>
          <ac:spMkLst>
            <pc:docMk/>
            <pc:sldMk cId="2870331629" sldId="294"/>
            <ac:spMk id="24"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25" creationId="{00000000-0000-0000-0000-000000000000}"/>
          </ac:spMkLst>
        </pc:spChg>
        <pc:spChg chg="del mod">
          <ac:chgData name="'' ''" userId="430420aa-0ffe-4f61-9950-5b5286c1cbab" providerId="ADAL" clId="{7DBB8B86-B72B-40D2-A71C-5E2FD15652ED}" dt="2022-03-28T14:34:40.145" v="852" actId="478"/>
          <ac:spMkLst>
            <pc:docMk/>
            <pc:sldMk cId="2870331629" sldId="294"/>
            <ac:spMk id="26" creationId="{00000000-0000-0000-0000-000000000000}"/>
          </ac:spMkLst>
        </pc:spChg>
        <pc:spChg chg="add mod">
          <ac:chgData name="'' ''" userId="430420aa-0ffe-4f61-9950-5b5286c1cbab" providerId="ADAL" clId="{7DBB8B86-B72B-40D2-A71C-5E2FD15652ED}" dt="2022-03-28T14:53:58.041" v="971" actId="20577"/>
          <ac:spMkLst>
            <pc:docMk/>
            <pc:sldMk cId="2870331629" sldId="294"/>
            <ac:spMk id="27" creationId="{ADD860EE-D47A-4BDF-A502-A5C5EBFB1BFA}"/>
          </ac:spMkLst>
        </pc:spChg>
        <pc:spChg chg="add mod">
          <ac:chgData name="'' ''" userId="430420aa-0ffe-4f61-9950-5b5286c1cbab" providerId="ADAL" clId="{7DBB8B86-B72B-40D2-A71C-5E2FD15652ED}" dt="2022-03-28T14:30:13.901" v="802"/>
          <ac:spMkLst>
            <pc:docMk/>
            <pc:sldMk cId="2870331629" sldId="294"/>
            <ac:spMk id="28" creationId="{F08CE1B5-33CF-4C91-889E-905574489267}"/>
          </ac:spMkLst>
        </pc:spChg>
        <pc:spChg chg="del">
          <ac:chgData name="'' ''" userId="430420aa-0ffe-4f61-9950-5b5286c1cbab" providerId="ADAL" clId="{7DBB8B86-B72B-40D2-A71C-5E2FD15652ED}" dt="2022-03-28T14:30:13.572" v="801" actId="478"/>
          <ac:spMkLst>
            <pc:docMk/>
            <pc:sldMk cId="2870331629" sldId="294"/>
            <ac:spMk id="29" creationId="{00000000-0000-0000-0000-000000000000}"/>
          </ac:spMkLst>
        </pc:spChg>
        <pc:spChg chg="del">
          <ac:chgData name="'' ''" userId="430420aa-0ffe-4f61-9950-5b5286c1cbab" providerId="ADAL" clId="{7DBB8B86-B72B-40D2-A71C-5E2FD15652ED}" dt="2022-03-28T14:30:13.572" v="801" actId="478"/>
          <ac:spMkLst>
            <pc:docMk/>
            <pc:sldMk cId="2870331629" sldId="294"/>
            <ac:spMk id="30" creationId="{00000000-0000-0000-0000-000000000000}"/>
          </ac:spMkLst>
        </pc:spChg>
        <pc:picChg chg="add mod">
          <ac:chgData name="'' ''" userId="430420aa-0ffe-4f61-9950-5b5286c1cbab" providerId="ADAL" clId="{7DBB8B86-B72B-40D2-A71C-5E2FD15652ED}" dt="2022-03-28T14:36:56.634" v="871" actId="1440"/>
          <ac:picMkLst>
            <pc:docMk/>
            <pc:sldMk cId="2870331629" sldId="294"/>
            <ac:picMk id="31" creationId="{6E92DC2D-DAF6-4891-B2D8-AEB0CE18FEB7}"/>
          </ac:picMkLst>
        </pc:picChg>
      </pc:sldChg>
      <pc:sldChg chg="addSp delSp modSp add mod delAnim modAnim">
        <pc:chgData name="'' ''" userId="430420aa-0ffe-4f61-9950-5b5286c1cbab" providerId="ADAL" clId="{7DBB8B86-B72B-40D2-A71C-5E2FD15652ED}" dt="2022-03-28T14:47:17.671" v="923"/>
        <pc:sldMkLst>
          <pc:docMk/>
          <pc:sldMk cId="1209080805" sldId="295"/>
        </pc:sldMkLst>
        <pc:spChg chg="del">
          <ac:chgData name="'' ''" userId="430420aa-0ffe-4f61-9950-5b5286c1cbab" providerId="ADAL" clId="{7DBB8B86-B72B-40D2-A71C-5E2FD15652ED}" dt="2022-03-28T14:46:14.581" v="905" actId="478"/>
          <ac:spMkLst>
            <pc:docMk/>
            <pc:sldMk cId="1209080805" sldId="295"/>
            <ac:spMk id="7" creationId="{00000000-0000-0000-0000-000000000000}"/>
          </ac:spMkLst>
        </pc:spChg>
        <pc:spChg chg="del">
          <ac:chgData name="'' ''" userId="430420aa-0ffe-4f61-9950-5b5286c1cbab" providerId="ADAL" clId="{7DBB8B86-B72B-40D2-A71C-5E2FD15652ED}" dt="2022-03-28T14:46:14.581" v="905" actId="478"/>
          <ac:spMkLst>
            <pc:docMk/>
            <pc:sldMk cId="1209080805" sldId="295"/>
            <ac:spMk id="10" creationId="{00000000-0000-0000-0000-000000000000}"/>
          </ac:spMkLst>
        </pc:spChg>
        <pc:spChg chg="del">
          <ac:chgData name="'' ''" userId="430420aa-0ffe-4f61-9950-5b5286c1cbab" providerId="ADAL" clId="{7DBB8B86-B72B-40D2-A71C-5E2FD15652ED}" dt="2022-03-28T14:46:14.581" v="905" actId="478"/>
          <ac:spMkLst>
            <pc:docMk/>
            <pc:sldMk cId="1209080805" sldId="295"/>
            <ac:spMk id="13" creationId="{00000000-0000-0000-0000-000000000000}"/>
          </ac:spMkLst>
        </pc:spChg>
        <pc:spChg chg="del">
          <ac:chgData name="'' ''" userId="430420aa-0ffe-4f61-9950-5b5286c1cbab" providerId="ADAL" clId="{7DBB8B86-B72B-40D2-A71C-5E2FD15652ED}" dt="2022-03-28T14:46:14.581" v="905" actId="478"/>
          <ac:spMkLst>
            <pc:docMk/>
            <pc:sldMk cId="1209080805" sldId="295"/>
            <ac:spMk id="14" creationId="{00000000-0000-0000-0000-000000000000}"/>
          </ac:spMkLst>
        </pc:spChg>
        <pc:spChg chg="del">
          <ac:chgData name="'' ''" userId="430420aa-0ffe-4f61-9950-5b5286c1cbab" providerId="ADAL" clId="{7DBB8B86-B72B-40D2-A71C-5E2FD15652ED}" dt="2022-03-28T14:46:14.581" v="905" actId="478"/>
          <ac:spMkLst>
            <pc:docMk/>
            <pc:sldMk cId="1209080805" sldId="295"/>
            <ac:spMk id="21" creationId="{00000000-0000-0000-0000-000000000000}"/>
          </ac:spMkLst>
        </pc:spChg>
        <pc:spChg chg="del">
          <ac:chgData name="'' ''" userId="430420aa-0ffe-4f61-9950-5b5286c1cbab" providerId="ADAL" clId="{7DBB8B86-B72B-40D2-A71C-5E2FD15652ED}" dt="2022-03-28T14:46:14.581" v="905" actId="478"/>
          <ac:spMkLst>
            <pc:docMk/>
            <pc:sldMk cId="1209080805" sldId="295"/>
            <ac:spMk id="22" creationId="{00000000-0000-0000-0000-000000000000}"/>
          </ac:spMkLst>
        </pc:spChg>
        <pc:spChg chg="mod">
          <ac:chgData name="'' ''" userId="430420aa-0ffe-4f61-9950-5b5286c1cbab" providerId="ADAL" clId="{7DBB8B86-B72B-40D2-A71C-5E2FD15652ED}" dt="2022-03-28T14:46:02.178" v="903" actId="1076"/>
          <ac:spMkLst>
            <pc:docMk/>
            <pc:sldMk cId="1209080805" sldId="295"/>
            <ac:spMk id="27" creationId="{ADD860EE-D47A-4BDF-A502-A5C5EBFB1BFA}"/>
          </ac:spMkLst>
        </pc:spChg>
        <pc:graphicFrameChg chg="add mod modGraphic">
          <ac:chgData name="'' ''" userId="430420aa-0ffe-4f61-9950-5b5286c1cbab" providerId="ADAL" clId="{7DBB8B86-B72B-40D2-A71C-5E2FD15652ED}" dt="2022-03-28T14:47:00.140" v="921" actId="1076"/>
          <ac:graphicFrameMkLst>
            <pc:docMk/>
            <pc:sldMk cId="1209080805" sldId="295"/>
            <ac:graphicFrameMk id="2" creationId="{784A0956-DD17-4FB0-8370-580C5AE8C72E}"/>
          </ac:graphicFrameMkLst>
        </pc:graphicFrameChg>
        <pc:picChg chg="add mod">
          <ac:chgData name="'' ''" userId="430420aa-0ffe-4f61-9950-5b5286c1cbab" providerId="ADAL" clId="{7DBB8B86-B72B-40D2-A71C-5E2FD15652ED}" dt="2022-03-28T14:46:30.034" v="912" actId="14100"/>
          <ac:picMkLst>
            <pc:docMk/>
            <pc:sldMk cId="1209080805" sldId="295"/>
            <ac:picMk id="11" creationId="{C0632EC5-BE96-4D74-A6CB-7EC2D41CCDF3}"/>
          </ac:picMkLst>
        </pc:picChg>
        <pc:picChg chg="del">
          <ac:chgData name="'' ''" userId="430420aa-0ffe-4f61-9950-5b5286c1cbab" providerId="ADAL" clId="{7DBB8B86-B72B-40D2-A71C-5E2FD15652ED}" dt="2022-03-28T14:45:36.970" v="876" actId="478"/>
          <ac:picMkLst>
            <pc:docMk/>
            <pc:sldMk cId="1209080805" sldId="295"/>
            <ac:picMk id="31" creationId="{6E92DC2D-DAF6-4891-B2D8-AEB0CE18FEB7}"/>
          </ac:picMkLst>
        </pc:picChg>
      </pc:sldChg>
      <pc:sldChg chg="addSp delSp modSp add mod delAnim">
        <pc:chgData name="'' ''" userId="430420aa-0ffe-4f61-9950-5b5286c1cbab" providerId="ADAL" clId="{7DBB8B86-B72B-40D2-A71C-5E2FD15652ED}" dt="2022-03-28T14:59:00.073" v="1058" actId="1076"/>
        <pc:sldMkLst>
          <pc:docMk/>
          <pc:sldMk cId="4156553052" sldId="296"/>
        </pc:sldMkLst>
        <pc:picChg chg="add mod">
          <ac:chgData name="'' ''" userId="430420aa-0ffe-4f61-9950-5b5286c1cbab" providerId="ADAL" clId="{7DBB8B86-B72B-40D2-A71C-5E2FD15652ED}" dt="2022-03-28T14:59:00.073" v="1058" actId="1076"/>
          <ac:picMkLst>
            <pc:docMk/>
            <pc:sldMk cId="4156553052" sldId="296"/>
            <ac:picMk id="11" creationId="{75009C04-F963-402D-A093-95175E783586}"/>
          </ac:picMkLst>
        </pc:picChg>
        <pc:picChg chg="del">
          <ac:chgData name="'' ''" userId="430420aa-0ffe-4f61-9950-5b5286c1cbab" providerId="ADAL" clId="{7DBB8B86-B72B-40D2-A71C-5E2FD15652ED}" dt="2022-03-28T14:58:38.869" v="1051" actId="478"/>
          <ac:picMkLst>
            <pc:docMk/>
            <pc:sldMk cId="4156553052" sldId="296"/>
            <ac:picMk id="31" creationId="{6E92DC2D-DAF6-4891-B2D8-AEB0CE18FEB7}"/>
          </ac:picMkLst>
        </pc:picChg>
      </pc:sldChg>
      <pc:sldChg chg="add">
        <pc:chgData name="'' ''" userId="430420aa-0ffe-4f61-9950-5b5286c1cbab" providerId="ADAL" clId="{7DBB8B86-B72B-40D2-A71C-5E2FD15652ED}" dt="2022-03-28T14:59:10.970" v="1059"/>
        <pc:sldMkLst>
          <pc:docMk/>
          <pc:sldMk cId="4017182658" sldId="297"/>
        </pc:sldMkLst>
      </pc:sldChg>
      <pc:sldChg chg="addSp delSp modSp add mod modAnim">
        <pc:chgData name="'' ''" userId="430420aa-0ffe-4f61-9950-5b5286c1cbab" providerId="ADAL" clId="{7DBB8B86-B72B-40D2-A71C-5E2FD15652ED}" dt="2022-03-28T15:20:27.080" v="1173" actId="403"/>
        <pc:sldMkLst>
          <pc:docMk/>
          <pc:sldMk cId="3036007331" sldId="298"/>
        </pc:sldMkLst>
        <pc:spChg chg="add del mod">
          <ac:chgData name="'' ''" userId="430420aa-0ffe-4f61-9950-5b5286c1cbab" providerId="ADAL" clId="{7DBB8B86-B72B-40D2-A71C-5E2FD15652ED}" dt="2022-03-28T15:15:35.446" v="1138"/>
          <ac:spMkLst>
            <pc:docMk/>
            <pc:sldMk cId="3036007331" sldId="298"/>
            <ac:spMk id="3" creationId="{5EC10F0C-A813-40D5-943E-006CC40377C8}"/>
          </ac:spMkLst>
        </pc:spChg>
        <pc:spChg chg="del">
          <ac:chgData name="'' ''" userId="430420aa-0ffe-4f61-9950-5b5286c1cbab" providerId="ADAL" clId="{7DBB8B86-B72B-40D2-A71C-5E2FD15652ED}" dt="2022-03-28T15:17:10.328" v="1156" actId="478"/>
          <ac:spMkLst>
            <pc:docMk/>
            <pc:sldMk cId="3036007331" sldId="298"/>
            <ac:spMk id="13" creationId="{00000000-0000-0000-0000-000000000000}"/>
          </ac:spMkLst>
        </pc:spChg>
        <pc:spChg chg="add mod">
          <ac:chgData name="'' ''" userId="430420aa-0ffe-4f61-9950-5b5286c1cbab" providerId="ADAL" clId="{7DBB8B86-B72B-40D2-A71C-5E2FD15652ED}" dt="2022-03-28T15:16:21.234" v="1150" actId="1076"/>
          <ac:spMkLst>
            <pc:docMk/>
            <pc:sldMk cId="3036007331" sldId="298"/>
            <ac:spMk id="14" creationId="{E54D1697-4482-4AE4-BB01-B642D6B95E49}"/>
          </ac:spMkLst>
        </pc:spChg>
        <pc:spChg chg="mod">
          <ac:chgData name="'' ''" userId="430420aa-0ffe-4f61-9950-5b5286c1cbab" providerId="ADAL" clId="{7DBB8B86-B72B-40D2-A71C-5E2FD15652ED}" dt="2022-03-28T15:18:21.172" v="1170" actId="20577"/>
          <ac:spMkLst>
            <pc:docMk/>
            <pc:sldMk cId="3036007331" sldId="298"/>
            <ac:spMk id="17" creationId="{00000000-0000-0000-0000-000000000000}"/>
          </ac:spMkLst>
        </pc:spChg>
        <pc:spChg chg="mod">
          <ac:chgData name="'' ''" userId="430420aa-0ffe-4f61-9950-5b5286c1cbab" providerId="ADAL" clId="{7DBB8B86-B72B-40D2-A71C-5E2FD15652ED}" dt="2022-03-28T15:17:14.308" v="1157" actId="1076"/>
          <ac:spMkLst>
            <pc:docMk/>
            <pc:sldMk cId="3036007331" sldId="298"/>
            <ac:spMk id="18" creationId="{00000000-0000-0000-0000-000000000000}"/>
          </ac:spMkLst>
        </pc:spChg>
        <pc:graphicFrameChg chg="add del mod">
          <ac:chgData name="'' ''" userId="430420aa-0ffe-4f61-9950-5b5286c1cbab" providerId="ADAL" clId="{7DBB8B86-B72B-40D2-A71C-5E2FD15652ED}" dt="2022-03-28T15:15:35.446" v="1138"/>
          <ac:graphicFrameMkLst>
            <pc:docMk/>
            <pc:sldMk cId="3036007331" sldId="298"/>
            <ac:graphicFrameMk id="2" creationId="{36AB1684-56D3-43E6-9DDE-B5A7E2191DEA}"/>
          </ac:graphicFrameMkLst>
        </pc:graphicFrameChg>
        <pc:graphicFrameChg chg="add mod modGraphic">
          <ac:chgData name="'' ''" userId="430420aa-0ffe-4f61-9950-5b5286c1cbab" providerId="ADAL" clId="{7DBB8B86-B72B-40D2-A71C-5E2FD15652ED}" dt="2022-03-28T15:20:27.080" v="1173" actId="403"/>
          <ac:graphicFrameMkLst>
            <pc:docMk/>
            <pc:sldMk cId="3036007331" sldId="298"/>
            <ac:graphicFrameMk id="4" creationId="{A4DDD9F5-C9F9-495C-AAAC-859A86EB839C}"/>
          </ac:graphicFrameMkLst>
        </pc:graphicFrameChg>
        <pc:picChg chg="del">
          <ac:chgData name="'' ''" userId="430420aa-0ffe-4f61-9950-5b5286c1cbab" providerId="ADAL" clId="{7DBB8B86-B72B-40D2-A71C-5E2FD15652ED}" dt="2022-03-28T15:14:57.300" v="1129" actId="478"/>
          <ac:picMkLst>
            <pc:docMk/>
            <pc:sldMk cId="3036007331" sldId="298"/>
            <ac:picMk id="24" creationId="{9FB935A9-1CB3-430F-BA8B-0F8259DEA7B8}"/>
          </ac:picMkLst>
        </pc:picChg>
        <pc:picChg chg="del mod">
          <ac:chgData name="'' ''" userId="430420aa-0ffe-4f61-9950-5b5286c1cbab" providerId="ADAL" clId="{7DBB8B86-B72B-40D2-A71C-5E2FD15652ED}" dt="2022-03-28T15:14:57.730" v="1131" actId="478"/>
          <ac:picMkLst>
            <pc:docMk/>
            <pc:sldMk cId="3036007331" sldId="298"/>
            <ac:picMk id="25" creationId="{95A14E44-BC0B-4F36-97AE-697E20051218}"/>
          </ac:picMkLst>
        </pc:picChg>
      </pc:sldChg>
      <pc:sldChg chg="addSp delSp modSp add mod">
        <pc:chgData name="'' ''" userId="430420aa-0ffe-4f61-9950-5b5286c1cbab" providerId="ADAL" clId="{7DBB8B86-B72B-40D2-A71C-5E2FD15652ED}" dt="2022-03-28T15:28:40.741" v="1208" actId="1076"/>
        <pc:sldMkLst>
          <pc:docMk/>
          <pc:sldMk cId="989319725" sldId="299"/>
        </pc:sldMkLst>
        <pc:graphicFrameChg chg="mod modGraphic">
          <ac:chgData name="'' ''" userId="430420aa-0ffe-4f61-9950-5b5286c1cbab" providerId="ADAL" clId="{7DBB8B86-B72B-40D2-A71C-5E2FD15652ED}" dt="2022-03-28T15:28:40.741" v="1208" actId="1076"/>
          <ac:graphicFrameMkLst>
            <pc:docMk/>
            <pc:sldMk cId="989319725" sldId="299"/>
            <ac:graphicFrameMk id="2" creationId="{784A0956-DD17-4FB0-8370-580C5AE8C72E}"/>
          </ac:graphicFrameMkLst>
        </pc:graphicFrameChg>
        <pc:picChg chg="add mod">
          <ac:chgData name="'' ''" userId="430420aa-0ffe-4f61-9950-5b5286c1cbab" providerId="ADAL" clId="{7DBB8B86-B72B-40D2-A71C-5E2FD15652ED}" dt="2022-03-28T15:28:38.487" v="1207" actId="1076"/>
          <ac:picMkLst>
            <pc:docMk/>
            <pc:sldMk cId="989319725" sldId="299"/>
            <ac:picMk id="6" creationId="{B3F1EBD9-3E7E-43FB-A3AB-1571DA22A2BD}"/>
          </ac:picMkLst>
        </pc:picChg>
        <pc:picChg chg="del">
          <ac:chgData name="'' ''" userId="430420aa-0ffe-4f61-9950-5b5286c1cbab" providerId="ADAL" clId="{7DBB8B86-B72B-40D2-A71C-5E2FD15652ED}" dt="2022-03-28T15:27:54.146" v="1175" actId="478"/>
          <ac:picMkLst>
            <pc:docMk/>
            <pc:sldMk cId="989319725" sldId="299"/>
            <ac:picMk id="11" creationId="{C0632EC5-BE96-4D74-A6CB-7EC2D41CCDF3}"/>
          </ac:picMkLst>
        </pc:picChg>
      </pc:sldChg>
      <pc:sldChg chg="addSp delSp modSp add mod delAnim modAnim">
        <pc:chgData name="'' ''" userId="430420aa-0ffe-4f61-9950-5b5286c1cbab" providerId="ADAL" clId="{7DBB8B86-B72B-40D2-A71C-5E2FD15652ED}" dt="2022-03-28T15:41:39.325" v="1299"/>
        <pc:sldMkLst>
          <pc:docMk/>
          <pc:sldMk cId="2507931209" sldId="300"/>
        </pc:sldMkLst>
        <pc:spChg chg="add mod">
          <ac:chgData name="'' ''" userId="430420aa-0ffe-4f61-9950-5b5286c1cbab" providerId="ADAL" clId="{7DBB8B86-B72B-40D2-A71C-5E2FD15652ED}" dt="2022-03-28T15:41:01.845" v="1283" actId="14100"/>
          <ac:spMkLst>
            <pc:docMk/>
            <pc:sldMk cId="2507931209" sldId="300"/>
            <ac:spMk id="10" creationId="{0A1D5879-DD25-4C12-B9D4-9A546DF0275A}"/>
          </ac:spMkLst>
        </pc:spChg>
        <pc:spChg chg="del">
          <ac:chgData name="'' ''" userId="430420aa-0ffe-4f61-9950-5b5286c1cbab" providerId="ADAL" clId="{7DBB8B86-B72B-40D2-A71C-5E2FD15652ED}" dt="2022-03-28T15:40:13.812" v="1261" actId="478"/>
          <ac:spMkLst>
            <pc:docMk/>
            <pc:sldMk cId="2507931209" sldId="300"/>
            <ac:spMk id="14" creationId="{E54D1697-4482-4AE4-BB01-B642D6B95E49}"/>
          </ac:spMkLst>
        </pc:spChg>
        <pc:spChg chg="mod">
          <ac:chgData name="'' ''" userId="430420aa-0ffe-4f61-9950-5b5286c1cbab" providerId="ADAL" clId="{7DBB8B86-B72B-40D2-A71C-5E2FD15652ED}" dt="2022-03-28T15:41:23.362" v="1295" actId="20577"/>
          <ac:spMkLst>
            <pc:docMk/>
            <pc:sldMk cId="2507931209" sldId="300"/>
            <ac:spMk id="17" creationId="{00000000-0000-0000-0000-000000000000}"/>
          </ac:spMkLst>
        </pc:spChg>
        <pc:spChg chg="mod">
          <ac:chgData name="'' ''" userId="430420aa-0ffe-4f61-9950-5b5286c1cbab" providerId="ADAL" clId="{7DBB8B86-B72B-40D2-A71C-5E2FD15652ED}" dt="2022-03-28T15:40:27.111" v="1266" actId="20577"/>
          <ac:spMkLst>
            <pc:docMk/>
            <pc:sldMk cId="2507931209" sldId="300"/>
            <ac:spMk id="18" creationId="{00000000-0000-0000-0000-000000000000}"/>
          </ac:spMkLst>
        </pc:spChg>
        <pc:graphicFrameChg chg="del">
          <ac:chgData name="'' ''" userId="430420aa-0ffe-4f61-9950-5b5286c1cbab" providerId="ADAL" clId="{7DBB8B86-B72B-40D2-A71C-5E2FD15652ED}" dt="2022-03-28T15:39:48.845" v="1257" actId="478"/>
          <ac:graphicFrameMkLst>
            <pc:docMk/>
            <pc:sldMk cId="2507931209" sldId="300"/>
            <ac:graphicFrameMk id="4" creationId="{A4DDD9F5-C9F9-495C-AAAC-859A86EB839C}"/>
          </ac:graphicFrameMkLst>
        </pc:graphicFrameChg>
        <pc:picChg chg="add mod">
          <ac:chgData name="'' ''" userId="430420aa-0ffe-4f61-9950-5b5286c1cbab" providerId="ADAL" clId="{7DBB8B86-B72B-40D2-A71C-5E2FD15652ED}" dt="2022-03-28T15:40:29.222" v="1267" actId="1076"/>
          <ac:picMkLst>
            <pc:docMk/>
            <pc:sldMk cId="2507931209" sldId="300"/>
            <ac:picMk id="8" creationId="{3B25EAD9-E0CB-44F8-ADD1-40DA4D51A309}"/>
          </ac:picMkLst>
        </pc:picChg>
      </pc:sldChg>
      <pc:sldChg chg="addSp delSp modSp add mod">
        <pc:chgData name="'' ''" userId="430420aa-0ffe-4f61-9950-5b5286c1cbab" providerId="ADAL" clId="{7DBB8B86-B72B-40D2-A71C-5E2FD15652ED}" dt="2022-03-28T15:55:33.962" v="1421" actId="1440"/>
        <pc:sldMkLst>
          <pc:docMk/>
          <pc:sldMk cId="1013293000" sldId="301"/>
        </pc:sldMkLst>
        <pc:picChg chg="del">
          <ac:chgData name="'' ''" userId="430420aa-0ffe-4f61-9950-5b5286c1cbab" providerId="ADAL" clId="{7DBB8B86-B72B-40D2-A71C-5E2FD15652ED}" dt="2022-03-28T15:55:24.438" v="1415" actId="478"/>
          <ac:picMkLst>
            <pc:docMk/>
            <pc:sldMk cId="1013293000" sldId="301"/>
            <ac:picMk id="11" creationId="{75009C04-F963-402D-A093-95175E783586}"/>
          </ac:picMkLst>
        </pc:picChg>
        <pc:picChg chg="add mod">
          <ac:chgData name="'' ''" userId="430420aa-0ffe-4f61-9950-5b5286c1cbab" providerId="ADAL" clId="{7DBB8B86-B72B-40D2-A71C-5E2FD15652ED}" dt="2022-03-28T15:55:33.962" v="1421" actId="1440"/>
          <ac:picMkLst>
            <pc:docMk/>
            <pc:sldMk cId="1013293000" sldId="301"/>
            <ac:picMk id="12" creationId="{7AB8534F-297C-4EE5-B00C-9B484041EB22}"/>
          </ac:picMkLst>
        </pc:picChg>
      </pc:sldChg>
      <pc:sldChg chg="addSp delSp modSp add mod">
        <pc:chgData name="'' ''" userId="430420aa-0ffe-4f61-9950-5b5286c1cbab" providerId="ADAL" clId="{7DBB8B86-B72B-40D2-A71C-5E2FD15652ED}" dt="2022-03-28T15:55:05.461" v="1414" actId="1440"/>
        <pc:sldMkLst>
          <pc:docMk/>
          <pc:sldMk cId="735441188" sldId="302"/>
        </pc:sldMkLst>
        <pc:picChg chg="del">
          <ac:chgData name="'' ''" userId="430420aa-0ffe-4f61-9950-5b5286c1cbab" providerId="ADAL" clId="{7DBB8B86-B72B-40D2-A71C-5E2FD15652ED}" dt="2022-03-28T15:54:58.383" v="1409" actId="478"/>
          <ac:picMkLst>
            <pc:docMk/>
            <pc:sldMk cId="735441188" sldId="302"/>
            <ac:picMk id="11" creationId="{75009C04-F963-402D-A093-95175E783586}"/>
          </ac:picMkLst>
        </pc:picChg>
        <pc:picChg chg="add mod">
          <ac:chgData name="'' ''" userId="430420aa-0ffe-4f61-9950-5b5286c1cbab" providerId="ADAL" clId="{7DBB8B86-B72B-40D2-A71C-5E2FD15652ED}" dt="2022-03-28T15:55:05.461" v="1414" actId="1440"/>
          <ac:picMkLst>
            <pc:docMk/>
            <pc:sldMk cId="735441188" sldId="302"/>
            <ac:picMk id="12" creationId="{F2D3107D-16E1-4346-B4E8-8C3D16DF3B84}"/>
          </ac:picMkLst>
        </pc:picChg>
      </pc:sldChg>
      <pc:sldChg chg="addSp delSp modSp add mod">
        <pc:chgData name="'' ''" userId="430420aa-0ffe-4f61-9950-5b5286c1cbab" providerId="ADAL" clId="{7DBB8B86-B72B-40D2-A71C-5E2FD15652ED}" dt="2022-03-28T15:44:18.567" v="1333" actId="20577"/>
        <pc:sldMkLst>
          <pc:docMk/>
          <pc:sldMk cId="1084628131" sldId="303"/>
        </pc:sldMkLst>
        <pc:graphicFrameChg chg="modGraphic">
          <ac:chgData name="'' ''" userId="430420aa-0ffe-4f61-9950-5b5286c1cbab" providerId="ADAL" clId="{7DBB8B86-B72B-40D2-A71C-5E2FD15652ED}" dt="2022-03-28T15:44:18.567" v="1333" actId="20577"/>
          <ac:graphicFrameMkLst>
            <pc:docMk/>
            <pc:sldMk cId="1084628131" sldId="303"/>
            <ac:graphicFrameMk id="2" creationId="{784A0956-DD17-4FB0-8370-580C5AE8C72E}"/>
          </ac:graphicFrameMkLst>
        </pc:graphicFrameChg>
        <pc:picChg chg="del">
          <ac:chgData name="'' ''" userId="430420aa-0ffe-4f61-9950-5b5286c1cbab" providerId="ADAL" clId="{7DBB8B86-B72B-40D2-A71C-5E2FD15652ED}" dt="2022-03-28T15:43:17.583" v="1303" actId="478"/>
          <ac:picMkLst>
            <pc:docMk/>
            <pc:sldMk cId="1084628131" sldId="303"/>
            <ac:picMk id="6" creationId="{B3F1EBD9-3E7E-43FB-A3AB-1571DA22A2BD}"/>
          </ac:picMkLst>
        </pc:picChg>
        <pc:picChg chg="add mod">
          <ac:chgData name="'' ''" userId="430420aa-0ffe-4f61-9950-5b5286c1cbab" providerId="ADAL" clId="{7DBB8B86-B72B-40D2-A71C-5E2FD15652ED}" dt="2022-03-28T15:43:34.051" v="1309" actId="1076"/>
          <ac:picMkLst>
            <pc:docMk/>
            <pc:sldMk cId="1084628131" sldId="303"/>
            <ac:picMk id="7" creationId="{56E335DE-E9A5-4174-82DD-EEAD19FF0237}"/>
          </ac:picMkLst>
        </pc:picChg>
      </pc:sldChg>
      <pc:sldChg chg="delSp modSp add mod delAnim">
        <pc:chgData name="'' ''" userId="430420aa-0ffe-4f61-9950-5b5286c1cbab" providerId="ADAL" clId="{7DBB8B86-B72B-40D2-A71C-5E2FD15652ED}" dt="2022-03-28T15:45:42.937" v="1353" actId="478"/>
        <pc:sldMkLst>
          <pc:docMk/>
          <pc:sldMk cId="93172832" sldId="304"/>
        </pc:sldMkLst>
        <pc:spChg chg="mod">
          <ac:chgData name="'' ''" userId="430420aa-0ffe-4f61-9950-5b5286c1cbab" providerId="ADAL" clId="{7DBB8B86-B72B-40D2-A71C-5E2FD15652ED}" dt="2022-03-28T15:45:28.559" v="1335" actId="20577"/>
          <ac:spMkLst>
            <pc:docMk/>
            <pc:sldMk cId="93172832" sldId="304"/>
            <ac:spMk id="7" creationId="{00000000-0000-0000-0000-000000000000}"/>
          </ac:spMkLst>
        </pc:spChg>
        <pc:spChg chg="del">
          <ac:chgData name="'' ''" userId="430420aa-0ffe-4f61-9950-5b5286c1cbab" providerId="ADAL" clId="{7DBB8B86-B72B-40D2-A71C-5E2FD15652ED}" dt="2022-03-28T15:45:37.716" v="1346" actId="478"/>
          <ac:spMkLst>
            <pc:docMk/>
            <pc:sldMk cId="93172832" sldId="304"/>
            <ac:spMk id="19" creationId="{00000000-0000-0000-0000-000000000000}"/>
          </ac:spMkLst>
        </pc:spChg>
        <pc:spChg chg="del">
          <ac:chgData name="'' ''" userId="430420aa-0ffe-4f61-9950-5b5286c1cbab" providerId="ADAL" clId="{7DBB8B86-B72B-40D2-A71C-5E2FD15652ED}" dt="2022-03-28T15:45:38.277" v="1347" actId="478"/>
          <ac:spMkLst>
            <pc:docMk/>
            <pc:sldMk cId="93172832" sldId="304"/>
            <ac:spMk id="20" creationId="{00000000-0000-0000-0000-000000000000}"/>
          </ac:spMkLst>
        </pc:spChg>
        <pc:spChg chg="mod">
          <ac:chgData name="'' ''" userId="430420aa-0ffe-4f61-9950-5b5286c1cbab" providerId="ADAL" clId="{7DBB8B86-B72B-40D2-A71C-5E2FD15652ED}" dt="2022-03-28T15:45:33.395" v="1345" actId="20577"/>
          <ac:spMkLst>
            <pc:docMk/>
            <pc:sldMk cId="93172832" sldId="304"/>
            <ac:spMk id="21" creationId="{00000000-0000-0000-0000-000000000000}"/>
          </ac:spMkLst>
        </pc:spChg>
        <pc:spChg chg="del">
          <ac:chgData name="'' ''" userId="430420aa-0ffe-4f61-9950-5b5286c1cbab" providerId="ADAL" clId="{7DBB8B86-B72B-40D2-A71C-5E2FD15652ED}" dt="2022-03-28T15:45:39.804" v="1349" actId="478"/>
          <ac:spMkLst>
            <pc:docMk/>
            <pc:sldMk cId="93172832" sldId="304"/>
            <ac:spMk id="22" creationId="{00000000-0000-0000-0000-000000000000}"/>
          </ac:spMkLst>
        </pc:spChg>
        <pc:spChg chg="del">
          <ac:chgData name="'' ''" userId="430420aa-0ffe-4f61-9950-5b5286c1cbab" providerId="ADAL" clId="{7DBB8B86-B72B-40D2-A71C-5E2FD15652ED}" dt="2022-03-28T15:45:39.208" v="1348" actId="478"/>
          <ac:spMkLst>
            <pc:docMk/>
            <pc:sldMk cId="93172832" sldId="304"/>
            <ac:spMk id="23" creationId="{00000000-0000-0000-0000-000000000000}"/>
          </ac:spMkLst>
        </pc:spChg>
        <pc:spChg chg="del mod">
          <ac:chgData name="'' ''" userId="430420aa-0ffe-4f61-9950-5b5286c1cbab" providerId="ADAL" clId="{7DBB8B86-B72B-40D2-A71C-5E2FD15652ED}" dt="2022-03-28T15:45:42.937" v="1353" actId="478"/>
          <ac:spMkLst>
            <pc:docMk/>
            <pc:sldMk cId="93172832" sldId="304"/>
            <ac:spMk id="24" creationId="{00000000-0000-0000-0000-000000000000}"/>
          </ac:spMkLst>
        </pc:spChg>
        <pc:spChg chg="del mod">
          <ac:chgData name="'' ''" userId="430420aa-0ffe-4f61-9950-5b5286c1cbab" providerId="ADAL" clId="{7DBB8B86-B72B-40D2-A71C-5E2FD15652ED}" dt="2022-03-28T15:45:41.718" v="1351" actId="478"/>
          <ac:spMkLst>
            <pc:docMk/>
            <pc:sldMk cId="93172832" sldId="304"/>
            <ac:spMk id="25" creationId="{00000000-0000-0000-0000-000000000000}"/>
          </ac:spMkLst>
        </pc:spChg>
      </pc:sldChg>
      <pc:sldChg chg="addSp delSp modSp add mod delAnim">
        <pc:chgData name="'' ''" userId="430420aa-0ffe-4f61-9950-5b5286c1cbab" providerId="ADAL" clId="{7DBB8B86-B72B-40D2-A71C-5E2FD15652ED}" dt="2022-03-28T15:54:02.957" v="1407" actId="1076"/>
        <pc:sldMkLst>
          <pc:docMk/>
          <pc:sldMk cId="3684917716" sldId="305"/>
        </pc:sldMkLst>
        <pc:spChg chg="add del mod">
          <ac:chgData name="'' ''" userId="430420aa-0ffe-4f61-9950-5b5286c1cbab" providerId="ADAL" clId="{7DBB8B86-B72B-40D2-A71C-5E2FD15652ED}" dt="2022-03-28T15:53:46.622" v="1401"/>
          <ac:spMkLst>
            <pc:docMk/>
            <pc:sldMk cId="3684917716" sldId="305"/>
            <ac:spMk id="3" creationId="{6D664DD2-D56D-4130-8604-00C0BDF6D702}"/>
          </ac:spMkLst>
        </pc:spChg>
        <pc:spChg chg="del">
          <ac:chgData name="'' ''" userId="430420aa-0ffe-4f61-9950-5b5286c1cbab" providerId="ADAL" clId="{7DBB8B86-B72B-40D2-A71C-5E2FD15652ED}" dt="2022-03-28T15:48:28.741" v="1372" actId="478"/>
          <ac:spMkLst>
            <pc:docMk/>
            <pc:sldMk cId="3684917716" sldId="305"/>
            <ac:spMk id="10" creationId="{0A1D5879-DD25-4C12-B9D4-9A546DF0275A}"/>
          </ac:spMkLst>
        </pc:spChg>
        <pc:spChg chg="mod">
          <ac:chgData name="'' ''" userId="430420aa-0ffe-4f61-9950-5b5286c1cbab" providerId="ADAL" clId="{7DBB8B86-B72B-40D2-A71C-5E2FD15652ED}" dt="2022-03-28T15:49:12.770" v="1381" actId="1076"/>
          <ac:spMkLst>
            <pc:docMk/>
            <pc:sldMk cId="3684917716" sldId="305"/>
            <ac:spMk id="17" creationId="{00000000-0000-0000-0000-000000000000}"/>
          </ac:spMkLst>
        </pc:spChg>
        <pc:spChg chg="del">
          <ac:chgData name="'' ''" userId="430420aa-0ffe-4f61-9950-5b5286c1cbab" providerId="ADAL" clId="{7DBB8B86-B72B-40D2-A71C-5E2FD15652ED}" dt="2022-03-28T15:48:26.580" v="1370" actId="478"/>
          <ac:spMkLst>
            <pc:docMk/>
            <pc:sldMk cId="3684917716" sldId="305"/>
            <ac:spMk id="18" creationId="{00000000-0000-0000-0000-000000000000}"/>
          </ac:spMkLst>
        </pc:spChg>
        <pc:spChg chg="mod">
          <ac:chgData name="'' ''" userId="430420aa-0ffe-4f61-9950-5b5286c1cbab" providerId="ADAL" clId="{7DBB8B86-B72B-40D2-A71C-5E2FD15652ED}" dt="2022-03-28T15:46:32.493" v="1364" actId="20577"/>
          <ac:spMkLst>
            <pc:docMk/>
            <pc:sldMk cId="3684917716" sldId="305"/>
            <ac:spMk id="22" creationId="{92DD4C14-5939-4918-83FA-86A7CA48FA2F}"/>
          </ac:spMkLst>
        </pc:spChg>
        <pc:graphicFrameChg chg="add mod modGraphic">
          <ac:chgData name="'' ''" userId="430420aa-0ffe-4f61-9950-5b5286c1cbab" providerId="ADAL" clId="{7DBB8B86-B72B-40D2-A71C-5E2FD15652ED}" dt="2022-03-28T15:54:02.957" v="1407" actId="1076"/>
          <ac:graphicFrameMkLst>
            <pc:docMk/>
            <pc:sldMk cId="3684917716" sldId="305"/>
            <ac:graphicFrameMk id="2" creationId="{A72D21EB-4722-4A31-9EEF-BB16033399A9}"/>
          </ac:graphicFrameMkLst>
        </pc:graphicFrameChg>
        <pc:picChg chg="del">
          <ac:chgData name="'' ''" userId="430420aa-0ffe-4f61-9950-5b5286c1cbab" providerId="ADAL" clId="{7DBB8B86-B72B-40D2-A71C-5E2FD15652ED}" dt="2022-03-28T15:48:27.142" v="1371" actId="478"/>
          <ac:picMkLst>
            <pc:docMk/>
            <pc:sldMk cId="3684917716" sldId="305"/>
            <ac:picMk id="8" creationId="{3B25EAD9-E0CB-44F8-ADD1-40DA4D51A309}"/>
          </ac:picMkLst>
        </pc:picChg>
      </pc:sldChg>
    </pc:docChg>
  </pc:docChgLst>
  <pc:docChgLst>
    <pc:chgData name="'' ''" userId="430420aa-0ffe-4f61-9950-5b5286c1cbab" providerId="ADAL" clId="{B5F65812-EB7E-4CF6-8660-32D54E5719DC}"/>
    <pc:docChg chg="undo custSel modSld">
      <pc:chgData name="'' ''" userId="430420aa-0ffe-4f61-9950-5b5286c1cbab" providerId="ADAL" clId="{B5F65812-EB7E-4CF6-8660-32D54E5719DC}" dt="2022-03-28T11:49:54.469" v="3" actId="478"/>
      <pc:docMkLst>
        <pc:docMk/>
      </pc:docMkLst>
      <pc:sldChg chg="addSp delSp modSp addAnim delAnim">
        <pc:chgData name="'' ''" userId="430420aa-0ffe-4f61-9950-5b5286c1cbab" providerId="ADAL" clId="{B5F65812-EB7E-4CF6-8660-32D54E5719DC}" dt="2022-03-28T11:49:54.469" v="3" actId="478"/>
        <pc:sldMkLst>
          <pc:docMk/>
          <pc:sldMk cId="3221217203" sldId="270"/>
        </pc:sldMkLst>
        <pc:spChg chg="add del">
          <ac:chgData name="'' ''" userId="430420aa-0ffe-4f61-9950-5b5286c1cbab" providerId="ADAL" clId="{B5F65812-EB7E-4CF6-8660-32D54E5719DC}" dt="2022-03-28T11:49:54.469" v="3" actId="478"/>
          <ac:spMkLst>
            <pc:docMk/>
            <pc:sldMk cId="3221217203" sldId="270"/>
            <ac:spMk id="7" creationId="{00000000-0000-0000-0000-000000000000}"/>
          </ac:spMkLst>
        </pc:spChg>
        <pc:spChg chg="add del">
          <ac:chgData name="'' ''" userId="430420aa-0ffe-4f61-9950-5b5286c1cbab" providerId="ADAL" clId="{B5F65812-EB7E-4CF6-8660-32D54E5719DC}" dt="2022-03-28T11:49:54.469" v="3" actId="478"/>
          <ac:spMkLst>
            <pc:docMk/>
            <pc:sldMk cId="3221217203" sldId="270"/>
            <ac:spMk id="8" creationId="{00000000-0000-0000-0000-000000000000}"/>
          </ac:spMkLst>
        </pc:spChg>
        <pc:spChg chg="add del">
          <ac:chgData name="'' ''" userId="430420aa-0ffe-4f61-9950-5b5286c1cbab" providerId="ADAL" clId="{B5F65812-EB7E-4CF6-8660-32D54E5719DC}" dt="2022-03-28T11:49:54.469" v="3" actId="478"/>
          <ac:spMkLst>
            <pc:docMk/>
            <pc:sldMk cId="3221217203" sldId="270"/>
            <ac:spMk id="9"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3"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4"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5"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6"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7"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8" creationId="{00000000-0000-0000-0000-000000000000}"/>
          </ac:spMkLst>
        </pc:spChg>
        <pc:picChg chg="del mod">
          <ac:chgData name="'' ''" userId="430420aa-0ffe-4f61-9950-5b5286c1cbab" providerId="ADAL" clId="{B5F65812-EB7E-4CF6-8660-32D54E5719DC}" dt="2022-03-28T11:49:49.163" v="1" actId="478"/>
          <ac:picMkLst>
            <pc:docMk/>
            <pc:sldMk cId="3221217203" sldId="270"/>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C5CB-6390-4061-8DE8-0C81ED3F3D36}" type="datetimeFigureOut">
              <a:rPr lang="zh-CN" altLang="en-US" smtClean="0"/>
              <a:pPr/>
              <a:t>2022/3/29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D9478-11F9-42E4-A047-A71E524A9B2F}" type="slidenum">
              <a:rPr lang="zh-CN" altLang="en-US" smtClean="0"/>
              <a:pPr/>
              <a:t>‹#›</a:t>
            </a:fld>
            <a:endParaRPr lang="zh-CN" altLang="en-US"/>
          </a:p>
        </p:txBody>
      </p:sp>
    </p:spTree>
    <p:extLst>
      <p:ext uri="{BB962C8B-B14F-4D97-AF65-F5344CB8AC3E}">
        <p14:creationId xmlns:p14="http://schemas.microsoft.com/office/powerpoint/2010/main" val="73766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hank871116/HLS_LAB_B_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9">
            <a:extLst>
              <a:ext uri="{28A0092B-C50C-407E-A947-70E740481C1C}">
                <a14:useLocalDpi xmlns:a14="http://schemas.microsoft.com/office/drawing/2010/main" val="0"/>
              </a:ext>
            </a:extLst>
          </a:blip>
          <a:srcRect t="7834" b="7834"/>
          <a:stretch/>
        </p:blipFill>
        <p:spPr>
          <a:xfrm>
            <a:off x="0" y="0"/>
            <a:ext cx="12192000" cy="6858000"/>
          </a:xfrm>
          <a:prstGeom prst="rect">
            <a:avLst/>
          </a:prstGeom>
        </p:spPr>
      </p:pic>
      <p:sp>
        <p:nvSpPr>
          <p:cNvPr id="16" name="PA_平行四边形 15"/>
          <p:cNvSpPr/>
          <p:nvPr>
            <p:custDataLst>
              <p:tags r:id="rId2"/>
            </p:custDataLst>
          </p:nvPr>
        </p:nvSpPr>
        <p:spPr>
          <a:xfrm>
            <a:off x="1846373" y="72008"/>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8"/>
          <p:cNvSpPr txBox="1"/>
          <p:nvPr>
            <p:custDataLst>
              <p:tags r:id="rId3"/>
            </p:custDataLst>
          </p:nvPr>
        </p:nvSpPr>
        <p:spPr>
          <a:xfrm>
            <a:off x="3951023" y="2084655"/>
            <a:ext cx="4289956" cy="1015663"/>
          </a:xfrm>
          <a:prstGeom prst="rect">
            <a:avLst/>
          </a:prstGeom>
          <a:noFill/>
        </p:spPr>
        <p:txBody>
          <a:bodyPr wrap="none" rtlCol="0">
            <a:spAutoFit/>
          </a:bodyPr>
          <a:lstStyle/>
          <a:p>
            <a:pPr algn="ctr"/>
            <a:r>
              <a:rPr lang="en-US" altLang="zh-CN" sz="6000" dirty="0">
                <a:solidFill>
                  <a:srgbClr val="53575A"/>
                </a:solidFill>
                <a:latin typeface="Arial" panose="020B0604020202020204" pitchFamily="34" charset="0"/>
                <a:ea typeface="微软雅黑" panose="020B0503020204020204" pitchFamily="34" charset="-122"/>
                <a:cs typeface="Arial" panose="020B0604020202020204" pitchFamily="34" charset="0"/>
              </a:rPr>
              <a:t>HLS LAB#B</a:t>
            </a:r>
            <a:endParaRPr lang="zh-CN" altLang="en-US" sz="6000" dirty="0">
              <a:solidFill>
                <a:srgbClr val="53575A"/>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PA_矩形 11"/>
          <p:cNvSpPr/>
          <p:nvPr>
            <p:custDataLst>
              <p:tags r:id="rId4"/>
            </p:custDataLst>
          </p:nvPr>
        </p:nvSpPr>
        <p:spPr>
          <a:xfrm>
            <a:off x="5172063" y="3356992"/>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PA_矩形 12"/>
          <p:cNvSpPr/>
          <p:nvPr>
            <p:custDataLst>
              <p:tags r:id="rId5"/>
            </p:custDataLst>
          </p:nvPr>
        </p:nvSpPr>
        <p:spPr>
          <a:xfrm>
            <a:off x="4464274" y="3842464"/>
            <a:ext cx="3263458" cy="523220"/>
          </a:xfrm>
          <a:prstGeom prst="rect">
            <a:avLst/>
          </a:prstGeom>
        </p:spPr>
        <p:txBody>
          <a:bodyPr wrap="none">
            <a:spAutoFit/>
          </a:bodyPr>
          <a:lstStyle/>
          <a:p>
            <a:pPr algn="ctr"/>
            <a:r>
              <a:rPr lang="en-US" altLang="zh-TW" sz="2800" dirty="0">
                <a:solidFill>
                  <a:schemeClr val="bg2">
                    <a:lumMod val="10000"/>
                  </a:schemeClr>
                </a:solidFill>
                <a:latin typeface="Arial" panose="020B0604020202020204" pitchFamily="34" charset="0"/>
                <a:cs typeface="Arial" panose="020B0604020202020204" pitchFamily="34" charset="0"/>
              </a:rPr>
              <a:t>Cholesky Algorithm</a:t>
            </a:r>
            <a:endParaRPr lang="zh-CN" altLang="en-US" sz="2800" dirty="0">
              <a:solidFill>
                <a:schemeClr val="bg2">
                  <a:lumMod val="10000"/>
                </a:schemeClr>
              </a:solidFill>
              <a:latin typeface="Arial" panose="020B0604020202020204" pitchFamily="34" charset="0"/>
              <a:cs typeface="Arial" panose="020B0604020202020204" pitchFamily="34" charset="0"/>
            </a:endParaRPr>
          </a:p>
        </p:txBody>
      </p:sp>
      <p:sp>
        <p:nvSpPr>
          <p:cNvPr id="14" name="PA_矩形 13"/>
          <p:cNvSpPr/>
          <p:nvPr>
            <p:custDataLst>
              <p:tags r:id="rId6"/>
            </p:custDataLst>
          </p:nvPr>
        </p:nvSpPr>
        <p:spPr>
          <a:xfrm>
            <a:off x="5163694" y="4522474"/>
            <a:ext cx="2078326" cy="369332"/>
          </a:xfrm>
          <a:prstGeom prst="rect">
            <a:avLst/>
          </a:prstGeom>
          <a:noFill/>
        </p:spPr>
        <p:txBody>
          <a:bodyPr wrap="none">
            <a:spAutoFit/>
          </a:bodyPr>
          <a:lstStyle/>
          <a:p>
            <a:r>
              <a:rPr lang="en-US" altLang="zh-CN" dirty="0">
                <a:solidFill>
                  <a:schemeClr val="bg2">
                    <a:lumMod val="10000"/>
                  </a:schemeClr>
                </a:solidFill>
                <a:latin typeface="Arial" panose="020B0604020202020204" pitchFamily="34" charset="0"/>
                <a:cs typeface="Arial" panose="020B0604020202020204" pitchFamily="34" charset="0"/>
              </a:rPr>
              <a:t>110061638 </a:t>
            </a:r>
            <a:r>
              <a:rPr lang="zh-TW" altLang="en-US" dirty="0">
                <a:solidFill>
                  <a:schemeClr val="bg2">
                    <a:lumMod val="10000"/>
                  </a:schemeClr>
                </a:solidFill>
                <a:latin typeface="Arial" panose="020B0604020202020204" pitchFamily="34" charset="0"/>
                <a:cs typeface="Arial" panose="020B0604020202020204" pitchFamily="34" charset="0"/>
              </a:rPr>
              <a:t>呂政和</a:t>
            </a:r>
            <a:endParaRPr lang="en-US" altLang="zh-CN" dirty="0">
              <a:solidFill>
                <a:schemeClr val="bg2">
                  <a:lumMod val="10000"/>
                </a:schemeClr>
              </a:solidFill>
              <a:latin typeface="Arial" panose="020B0604020202020204" pitchFamily="34" charset="0"/>
              <a:cs typeface="Arial" panose="020B0604020202020204" pitchFamily="34" charset="0"/>
            </a:endParaRPr>
          </a:p>
        </p:txBody>
      </p:sp>
      <p:pic>
        <p:nvPicPr>
          <p:cNvPr id="15" name="PA_图片 14"/>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07937" y="931540"/>
            <a:ext cx="1129308" cy="1129308"/>
          </a:xfrm>
          <a:prstGeom prst="rect">
            <a:avLst/>
          </a:prstGeom>
        </p:spPr>
      </p:pic>
    </p:spTree>
    <p:extLst>
      <p:ext uri="{BB962C8B-B14F-4D97-AF65-F5344CB8AC3E}">
        <p14:creationId xmlns:p14="http://schemas.microsoft.com/office/powerpoint/2010/main" val="116333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1+#ppt_w/2"/>
                                          </p:val>
                                        </p:tav>
                                        <p:tav tm="100000">
                                          <p:val>
                                            <p:strVal val="#ppt_x"/>
                                          </p:val>
                                        </p:tav>
                                      </p:tavLst>
                                    </p:anim>
                                    <p:anim calcmode="lin" valueType="num">
                                      <p:cBhvr additive="base">
                                        <p:cTn id="18" dur="10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9">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1+#ppt_w/2"/>
                                          </p:val>
                                        </p:tav>
                                        <p:tav tm="100000">
                                          <p:val>
                                            <p:strVal val="#ppt_x"/>
                                          </p:val>
                                        </p:tav>
                                      </p:tavLst>
                                    </p:anim>
                                    <p:anim calcmode="lin" valueType="num">
                                      <p:cBhvr additive="base">
                                        <p:cTn id="26" dur="10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30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build="p"/>
      <p:bldP spid="12" grpId="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865261" y="182759"/>
            <a:ext cx="4461478" cy="707886"/>
          </a:xfrm>
          <a:prstGeom prst="rect">
            <a:avLst/>
          </a:prstGeom>
          <a:noFill/>
        </p:spPr>
        <p:txBody>
          <a:bodyPr wrap="none" rtlCol="0">
            <a:spAutoFit/>
          </a:bodyPr>
          <a:lstStyle/>
          <a:p>
            <a:r>
              <a:rPr lang="en-US" altLang="zh-CN" sz="40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19" name="矩形 18"/>
          <p:cNvSpPr/>
          <p:nvPr/>
        </p:nvSpPr>
        <p:spPr>
          <a:xfrm>
            <a:off x="5543159" y="92399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
            <a:extLst>
              <a:ext uri="{FF2B5EF4-FFF2-40B4-BE49-F238E27FC236}">
                <a16:creationId xmlns:a16="http://schemas.microsoft.com/office/drawing/2014/main" id="{7B190705-CF4B-4111-8CB0-15C5E0D9C28A}"/>
              </a:ext>
            </a:extLst>
          </p:cNvPr>
          <p:cNvGrpSpPr/>
          <p:nvPr/>
        </p:nvGrpSpPr>
        <p:grpSpPr>
          <a:xfrm>
            <a:off x="7063825" y="1626836"/>
            <a:ext cx="864096" cy="864096"/>
            <a:chOff x="6600056" y="4293096"/>
            <a:chExt cx="864096" cy="864096"/>
          </a:xfrm>
        </p:grpSpPr>
        <p:sp>
          <p:nvSpPr>
            <p:cNvPr id="30" name="椭圆 7">
              <a:extLst>
                <a:ext uri="{FF2B5EF4-FFF2-40B4-BE49-F238E27FC236}">
                  <a16:creationId xmlns:a16="http://schemas.microsoft.com/office/drawing/2014/main" id="{7880B5C4-20E7-4B4A-80E0-07D261278C3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14">
              <a:extLst>
                <a:ext uri="{FF2B5EF4-FFF2-40B4-BE49-F238E27FC236}">
                  <a16:creationId xmlns:a16="http://schemas.microsoft.com/office/drawing/2014/main" id="{F7C83424-E450-4566-A149-FD413A9C8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32" name="文本框 15">
            <a:extLst>
              <a:ext uri="{FF2B5EF4-FFF2-40B4-BE49-F238E27FC236}">
                <a16:creationId xmlns:a16="http://schemas.microsoft.com/office/drawing/2014/main" id="{1646F76C-5E13-4973-906F-08E8A4E263A4}"/>
              </a:ext>
            </a:extLst>
          </p:cNvPr>
          <p:cNvSpPr txBox="1"/>
          <p:nvPr/>
        </p:nvSpPr>
        <p:spPr>
          <a:xfrm>
            <a:off x="8068556" y="1720954"/>
            <a:ext cx="2279791"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1024*1024</a:t>
            </a:r>
          </a:p>
        </p:txBody>
      </p:sp>
      <p:sp>
        <p:nvSpPr>
          <p:cNvPr id="33" name="矩形 32">
            <a:extLst>
              <a:ext uri="{FF2B5EF4-FFF2-40B4-BE49-F238E27FC236}">
                <a16:creationId xmlns:a16="http://schemas.microsoft.com/office/drawing/2014/main" id="{D2F81EF1-A624-4501-8954-A25422BB064B}"/>
              </a:ext>
            </a:extLst>
          </p:cNvPr>
          <p:cNvSpPr/>
          <p:nvPr/>
        </p:nvSpPr>
        <p:spPr>
          <a:xfrm>
            <a:off x="8068556" y="2123349"/>
            <a:ext cx="3963821" cy="338554"/>
          </a:xfrm>
          <a:prstGeom prst="rect">
            <a:avLst/>
          </a:prstGeom>
        </p:spPr>
        <p:txBody>
          <a:bodyPr wrap="square">
            <a:spAutoFit/>
          </a:bodyPr>
          <a:lstStyle/>
          <a:p>
            <a:r>
              <a:rPr lang="en-US" altLang="zh-CN" sz="1600" dirty="0">
                <a:solidFill>
                  <a:srgbClr val="FF0000"/>
                </a:solidFill>
              </a:rPr>
              <a:t>Segmentation fault</a:t>
            </a:r>
            <a:endParaRPr lang="zh-CN" altLang="en-US" sz="1600" dirty="0">
              <a:solidFill>
                <a:srgbClr val="FF0000"/>
              </a:solidFill>
            </a:endParaRPr>
          </a:p>
        </p:txBody>
      </p:sp>
      <p:pic>
        <p:nvPicPr>
          <p:cNvPr id="4" name="圖片 3">
            <a:extLst>
              <a:ext uri="{FF2B5EF4-FFF2-40B4-BE49-F238E27FC236}">
                <a16:creationId xmlns:a16="http://schemas.microsoft.com/office/drawing/2014/main" id="{874286E9-CF99-4D9E-9DE9-AA0022A9E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22" y="1700808"/>
            <a:ext cx="6121574" cy="815347"/>
          </a:xfrm>
          <a:prstGeom prst="rect">
            <a:avLst/>
          </a:prstGeom>
        </p:spPr>
      </p:pic>
      <p:pic>
        <p:nvPicPr>
          <p:cNvPr id="7" name="圖片 6">
            <a:extLst>
              <a:ext uri="{FF2B5EF4-FFF2-40B4-BE49-F238E27FC236}">
                <a16:creationId xmlns:a16="http://schemas.microsoft.com/office/drawing/2014/main" id="{040551A8-F769-4B90-82B1-6F2A328C235E}"/>
              </a:ext>
            </a:extLst>
          </p:cNvPr>
          <p:cNvPicPr>
            <a:picLocks noChangeAspect="1"/>
          </p:cNvPicPr>
          <p:nvPr/>
        </p:nvPicPr>
        <p:blipFill>
          <a:blip r:embed="rId4"/>
          <a:stretch>
            <a:fillRect/>
          </a:stretch>
        </p:blipFill>
        <p:spPr>
          <a:xfrm>
            <a:off x="1055440" y="3068960"/>
            <a:ext cx="4015552" cy="2629833"/>
          </a:xfrm>
          <a:prstGeom prst="rect">
            <a:avLst/>
          </a:prstGeom>
        </p:spPr>
      </p:pic>
      <p:sp>
        <p:nvSpPr>
          <p:cNvPr id="9" name="橢圓 8">
            <a:extLst>
              <a:ext uri="{FF2B5EF4-FFF2-40B4-BE49-F238E27FC236}">
                <a16:creationId xmlns:a16="http://schemas.microsoft.com/office/drawing/2014/main" id="{42AA9962-0EDE-4F04-AE0F-5C53F93DE65F}"/>
              </a:ext>
            </a:extLst>
          </p:cNvPr>
          <p:cNvSpPr/>
          <p:nvPr/>
        </p:nvSpPr>
        <p:spPr>
          <a:xfrm>
            <a:off x="1631504" y="3573016"/>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603DBA3-EB9D-4FF0-A804-153C13B347A3}"/>
              </a:ext>
            </a:extLst>
          </p:cNvPr>
          <p:cNvSpPr txBox="1"/>
          <p:nvPr/>
        </p:nvSpPr>
        <p:spPr>
          <a:xfrm>
            <a:off x="5951984" y="2979948"/>
            <a:ext cx="5511958" cy="1477328"/>
          </a:xfrm>
          <a:prstGeom prst="rect">
            <a:avLst/>
          </a:prstGeom>
          <a:noFill/>
        </p:spPr>
        <p:txBody>
          <a:bodyPr wrap="none" rtlCol="0">
            <a:spAutoFit/>
          </a:bodyPr>
          <a:lstStyle/>
          <a:p>
            <a:r>
              <a:rPr lang="zh-TW" altLang="en-US" dirty="0"/>
              <a:t>可以從</a:t>
            </a:r>
            <a:r>
              <a:rPr lang="en-US" altLang="zh-TW" dirty="0"/>
              <a:t>C++</a:t>
            </a:r>
            <a:r>
              <a:rPr lang="zh-TW" altLang="en-US" dirty="0"/>
              <a:t>檔看出，</a:t>
            </a:r>
            <a:r>
              <a:rPr lang="en-US" altLang="zh-TW" dirty="0"/>
              <a:t>Size</a:t>
            </a:r>
            <a:r>
              <a:rPr lang="zh-TW" altLang="en-US" dirty="0"/>
              <a:t>最大其實能給到</a:t>
            </a:r>
            <a:r>
              <a:rPr lang="en-US" altLang="zh-TW" dirty="0"/>
              <a:t>2048*2048</a:t>
            </a:r>
            <a:r>
              <a:rPr lang="zh-TW" altLang="en-US" dirty="0"/>
              <a:t>，</a:t>
            </a:r>
            <a:endParaRPr lang="en-US" altLang="zh-TW" dirty="0"/>
          </a:p>
          <a:p>
            <a:r>
              <a:rPr lang="zh-TW" altLang="en-US" dirty="0"/>
              <a:t>但當我設定到</a:t>
            </a:r>
            <a:r>
              <a:rPr lang="en-US" altLang="zh-TW" dirty="0"/>
              <a:t>1024</a:t>
            </a:r>
            <a:r>
              <a:rPr lang="zh-TW" altLang="en-US" dirty="0"/>
              <a:t>時就出現錯誤，這可能是因為學校</a:t>
            </a:r>
            <a:endParaRPr lang="en-US" altLang="zh-TW" dirty="0"/>
          </a:p>
          <a:p>
            <a:r>
              <a:rPr lang="zh-TW" altLang="en-US" dirty="0"/>
              <a:t>的</a:t>
            </a:r>
            <a:r>
              <a:rPr lang="en-US" altLang="zh-TW" dirty="0"/>
              <a:t>server</a:t>
            </a:r>
            <a:r>
              <a:rPr lang="zh-TW" altLang="en-US" dirty="0"/>
              <a:t>有</a:t>
            </a:r>
            <a:r>
              <a:rPr lang="en-US" altLang="zh-TW" dirty="0"/>
              <a:t>stack size </a:t>
            </a:r>
            <a:r>
              <a:rPr lang="zh-TW" altLang="en-US" dirty="0"/>
              <a:t>限制，所以沒辦法超過</a:t>
            </a:r>
            <a:r>
              <a:rPr lang="en-US" altLang="zh-TW" dirty="0"/>
              <a:t>512*512</a:t>
            </a:r>
            <a:r>
              <a:rPr lang="zh-TW" altLang="en-US" dirty="0"/>
              <a:t>，</a:t>
            </a:r>
            <a:endParaRPr lang="en-US" altLang="zh-TW" dirty="0"/>
          </a:p>
          <a:p>
            <a:r>
              <a:rPr lang="zh-TW" altLang="en-US" dirty="0"/>
              <a:t>不過從趨勢可以發現，隨著</a:t>
            </a:r>
            <a:r>
              <a:rPr lang="en-US" altLang="zh-TW" dirty="0"/>
              <a:t>size</a:t>
            </a:r>
            <a:r>
              <a:rPr lang="zh-TW" altLang="en-US" dirty="0"/>
              <a:t>越大，</a:t>
            </a:r>
            <a:r>
              <a:rPr lang="en-US" altLang="zh-TW" dirty="0"/>
              <a:t>execution time</a:t>
            </a:r>
          </a:p>
          <a:p>
            <a:r>
              <a:rPr lang="zh-TW" altLang="en-US" dirty="0"/>
              <a:t>會越長。</a:t>
            </a:r>
          </a:p>
        </p:txBody>
      </p:sp>
    </p:spTree>
    <p:extLst>
      <p:ext uri="{BB962C8B-B14F-4D97-AF65-F5344CB8AC3E}">
        <p14:creationId xmlns:p14="http://schemas.microsoft.com/office/powerpoint/2010/main" val="364171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par>
                                <p:cTn id="11" presetID="37" presetClass="entr" presetSubtype="0" fill="hold" nodeType="withEffect">
                                  <p:stCondLst>
                                    <p:cond delay="20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000"/>
                                  </p:stCondLst>
                                  <p:iterate type="lt">
                                    <p:tmPct val="5000"/>
                                  </p:iterate>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900" decel="100000" fill="hold"/>
                                        <p:tgtEl>
                                          <p:spTgt spid="3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000"/>
                                  </p:stCondLst>
                                  <p:iterate type="lt">
                                    <p:tmPct val="5000"/>
                                  </p:iterate>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900" decel="100000" fill="hold"/>
                                        <p:tgtEl>
                                          <p:spTgt spid="3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TW" sz="23900" dirty="0">
                <a:solidFill>
                  <a:srgbClr val="F17F42"/>
                </a:solidFill>
                <a:latin typeface="Arial" panose="020B0604020202020204" pitchFamily="34" charset="0"/>
                <a:cs typeface="Arial" panose="020B0604020202020204" pitchFamily="34" charset="0"/>
              </a:rPr>
              <a:t>3</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732893"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rd</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3866764"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Understanding code set up</a:t>
            </a:r>
          </a:p>
        </p:txBody>
      </p:sp>
      <p:sp>
        <p:nvSpPr>
          <p:cNvPr id="21" name="文本框 20"/>
          <p:cNvSpPr txBox="1"/>
          <p:nvPr/>
        </p:nvSpPr>
        <p:spPr>
          <a:xfrm>
            <a:off x="6816080" y="2403137"/>
            <a:ext cx="2720617"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1 Baseline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36978299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5D08FA90-B0DB-4CE4-A6DD-2CF446086C0F}"/>
              </a:ext>
            </a:extLst>
          </p:cNvPr>
          <p:cNvPicPr>
            <a:picLocks noChangeAspect="1"/>
          </p:cNvPicPr>
          <p:nvPr/>
        </p:nvPicPr>
        <p:blipFill rotWithShape="1">
          <a:blip r:embed="rId2"/>
          <a:srcRect t="4193"/>
          <a:stretch/>
        </p:blipFill>
        <p:spPr bwMode="auto">
          <a:xfrm>
            <a:off x="2620365" y="1055542"/>
            <a:ext cx="6951269" cy="2337454"/>
          </a:xfrm>
          <a:prstGeom prst="rect">
            <a:avLst/>
          </a:prstGeom>
          <a:ln>
            <a:noFill/>
          </a:ln>
          <a:extLst>
            <a:ext uri="{53640926-AAD7-44D8-BBD7-CCE9431645EC}">
              <a14:shadowObscured xmlns:a14="http://schemas.microsoft.com/office/drawing/2010/main"/>
            </a:ext>
          </a:extLst>
        </p:spPr>
      </p:pic>
      <p:sp>
        <p:nvSpPr>
          <p:cNvPr id="6" name="矩形 5"/>
          <p:cNvSpPr/>
          <p:nvPr/>
        </p:nvSpPr>
        <p:spPr>
          <a:xfrm>
            <a:off x="0" y="3140968"/>
            <a:ext cx="12192000" cy="3717032"/>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872732" y="3429000"/>
            <a:ext cx="8446531" cy="2800767"/>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bg1"/>
                </a:solidFill>
              </a:rPr>
              <a:t>Host </a:t>
            </a:r>
            <a:r>
              <a:rPr lang="zh-TW" altLang="en-US" sz="2000" dirty="0">
                <a:solidFill>
                  <a:schemeClr val="bg1"/>
                </a:solidFill>
              </a:rPr>
              <a:t>會將</a:t>
            </a:r>
            <a:r>
              <a:rPr lang="en-US" altLang="zh-TW" sz="2000" dirty="0">
                <a:solidFill>
                  <a:schemeClr val="bg1"/>
                </a:solidFill>
              </a:rPr>
              <a:t>kernel</a:t>
            </a:r>
            <a:r>
              <a:rPr lang="zh-TW" altLang="en-US" sz="2000" dirty="0">
                <a:solidFill>
                  <a:schemeClr val="bg1"/>
                </a:solidFill>
              </a:rPr>
              <a:t>所需要用到的</a:t>
            </a:r>
            <a:r>
              <a:rPr lang="en-US" altLang="zh-TW" sz="2000" dirty="0">
                <a:solidFill>
                  <a:schemeClr val="bg1"/>
                </a:solidFill>
              </a:rPr>
              <a:t>Data</a:t>
            </a:r>
            <a:r>
              <a:rPr lang="zh-TW" altLang="en-US" sz="2000" dirty="0">
                <a:solidFill>
                  <a:schemeClr val="bg1"/>
                </a:solidFill>
              </a:rPr>
              <a:t>透過</a:t>
            </a:r>
            <a:r>
              <a:rPr lang="en-US" altLang="zh-TW" sz="2000" dirty="0" err="1">
                <a:solidFill>
                  <a:schemeClr val="bg1"/>
                </a:solidFill>
              </a:rPr>
              <a:t>Alveo</a:t>
            </a:r>
            <a:r>
              <a:rPr lang="en-US" altLang="zh-TW" sz="2000" dirty="0">
                <a:solidFill>
                  <a:schemeClr val="bg1"/>
                </a:solidFill>
              </a:rPr>
              <a:t> Data Center accelerator card</a:t>
            </a:r>
            <a:r>
              <a:rPr lang="zh-TW" altLang="en-US" sz="2000" dirty="0">
                <a:solidFill>
                  <a:schemeClr val="bg1"/>
                </a:solidFill>
              </a:rPr>
              <a:t>上的</a:t>
            </a:r>
            <a:r>
              <a:rPr lang="en-US" altLang="zh-TW" sz="2000" dirty="0">
                <a:solidFill>
                  <a:schemeClr val="bg1"/>
                </a:solidFill>
              </a:rPr>
              <a:t>PCIe</a:t>
            </a:r>
            <a:r>
              <a:rPr lang="zh-TW" altLang="en-US" sz="2000" dirty="0">
                <a:solidFill>
                  <a:schemeClr val="bg1"/>
                </a:solidFill>
              </a:rPr>
              <a:t>通道或</a:t>
            </a:r>
            <a:r>
              <a:rPr lang="en-US" altLang="zh-TW" sz="2000" dirty="0">
                <a:solidFill>
                  <a:schemeClr val="bg1"/>
                </a:solidFill>
              </a:rPr>
              <a:t>AXI bus</a:t>
            </a:r>
            <a:r>
              <a:rPr lang="zh-TW" altLang="en-US" sz="2000" dirty="0">
                <a:solidFill>
                  <a:schemeClr val="bg1"/>
                </a:solidFill>
              </a:rPr>
              <a:t>送至</a:t>
            </a:r>
            <a:r>
              <a:rPr lang="en-US" altLang="zh-TW" sz="2000" dirty="0">
                <a:solidFill>
                  <a:schemeClr val="bg1"/>
                </a:solidFill>
              </a:rPr>
              <a:t>global</a:t>
            </a:r>
            <a:r>
              <a:rPr lang="zh-TW" altLang="en-US" sz="2000" dirty="0">
                <a:solidFill>
                  <a:schemeClr val="bg1"/>
                </a:solidFill>
              </a:rPr>
              <a:t> </a:t>
            </a:r>
            <a:r>
              <a:rPr lang="en-US" altLang="zh-TW" sz="2000" dirty="0">
                <a:solidFill>
                  <a:schemeClr val="bg1"/>
                </a:solidFill>
              </a:rPr>
              <a:t>memory</a:t>
            </a:r>
          </a:p>
          <a:p>
            <a:pPr marL="285750" indent="-285750">
              <a:buFont typeface="Arial" panose="020B0604020202020204" pitchFamily="34" charset="0"/>
              <a:buChar char="•"/>
            </a:pPr>
            <a:r>
              <a:rPr lang="en-US" altLang="zh-CN" sz="2000" dirty="0">
                <a:solidFill>
                  <a:schemeClr val="bg1"/>
                </a:solidFill>
              </a:rPr>
              <a:t>The host program</a:t>
            </a:r>
            <a:r>
              <a:rPr lang="zh-TW" altLang="en-US" sz="2000" dirty="0">
                <a:solidFill>
                  <a:schemeClr val="bg1"/>
                </a:solidFill>
              </a:rPr>
              <a:t>會根據輸入參數去設定</a:t>
            </a:r>
            <a:r>
              <a:rPr lang="en-US" altLang="zh-TW" sz="2000" dirty="0">
                <a:solidFill>
                  <a:schemeClr val="bg1"/>
                </a:solidFill>
              </a:rPr>
              <a:t>kernel</a:t>
            </a:r>
          </a:p>
          <a:p>
            <a:pPr marL="285750" indent="-285750">
              <a:buFont typeface="Arial" panose="020B0604020202020204" pitchFamily="34" charset="0"/>
              <a:buChar char="•"/>
            </a:pPr>
            <a:r>
              <a:rPr lang="en-US" altLang="zh-TW" sz="2000" dirty="0">
                <a:solidFill>
                  <a:schemeClr val="bg1"/>
                </a:solidFill>
              </a:rPr>
              <a:t>The host program</a:t>
            </a:r>
            <a:r>
              <a:rPr lang="zh-TW" altLang="en-US" sz="2000" dirty="0">
                <a:solidFill>
                  <a:schemeClr val="bg1"/>
                </a:solidFill>
              </a:rPr>
              <a:t>會觸發</a:t>
            </a:r>
            <a:r>
              <a:rPr lang="en-US" altLang="zh-TW" sz="2000" dirty="0">
                <a:solidFill>
                  <a:schemeClr val="bg1"/>
                </a:solidFill>
              </a:rPr>
              <a:t>kernel function</a:t>
            </a:r>
            <a:r>
              <a:rPr lang="zh-TW" altLang="en-US" sz="2000" dirty="0">
                <a:solidFill>
                  <a:schemeClr val="bg1"/>
                </a:solidFill>
              </a:rPr>
              <a:t>進行執行</a:t>
            </a:r>
            <a:endParaRPr lang="en-US" altLang="zh-TW" sz="2000" dirty="0">
              <a:solidFill>
                <a:schemeClr val="bg1"/>
              </a:solidFill>
            </a:endParaRPr>
          </a:p>
          <a:p>
            <a:pPr marL="285750" indent="-285750">
              <a:buFont typeface="Arial" panose="020B0604020202020204" pitchFamily="34" charset="0"/>
              <a:buChar char="•"/>
            </a:pPr>
            <a:r>
              <a:rPr lang="en-US" altLang="zh-TW" sz="2000" dirty="0">
                <a:solidFill>
                  <a:schemeClr val="bg1"/>
                </a:solidFill>
              </a:rPr>
              <a:t>The kernel performs the required computation while reading data from global memory, as necessary.</a:t>
            </a:r>
          </a:p>
          <a:p>
            <a:pPr marL="285750" indent="-285750">
              <a:buFont typeface="Arial" panose="020B0604020202020204" pitchFamily="34" charset="0"/>
              <a:buChar char="•"/>
            </a:pPr>
            <a:r>
              <a:rPr lang="zh-TW" altLang="en-US" sz="2000" dirty="0">
                <a:solidFill>
                  <a:schemeClr val="bg1"/>
                </a:solidFill>
              </a:rPr>
              <a:t>執行結束會，</a:t>
            </a:r>
            <a:r>
              <a:rPr lang="en-US" altLang="zh-TW" sz="2000" dirty="0">
                <a:solidFill>
                  <a:schemeClr val="bg1"/>
                </a:solidFill>
              </a:rPr>
              <a:t>kernel</a:t>
            </a:r>
            <a:r>
              <a:rPr lang="zh-TW" altLang="en-US" sz="2000" dirty="0">
                <a:solidFill>
                  <a:schemeClr val="bg1"/>
                </a:solidFill>
              </a:rPr>
              <a:t>會將資料寫回並通知</a:t>
            </a:r>
            <a:r>
              <a:rPr lang="en-US" altLang="zh-TW" sz="2000" dirty="0">
                <a:solidFill>
                  <a:schemeClr val="bg1"/>
                </a:solidFill>
              </a:rPr>
              <a:t>host</a:t>
            </a:r>
            <a:r>
              <a:rPr lang="zh-TW" altLang="en-US" sz="2000" dirty="0">
                <a:solidFill>
                  <a:schemeClr val="bg1"/>
                </a:solidFill>
              </a:rPr>
              <a:t>已完成任務。</a:t>
            </a:r>
            <a:endParaRPr lang="en-US" altLang="zh-TW" sz="2000" dirty="0">
              <a:solidFill>
                <a:schemeClr val="bg1"/>
              </a:solidFill>
            </a:endParaRPr>
          </a:p>
          <a:p>
            <a:pPr marL="285750" indent="-285750">
              <a:buFont typeface="Arial" panose="020B0604020202020204" pitchFamily="34" charset="0"/>
              <a:buChar char="•"/>
            </a:pPr>
            <a:r>
              <a:rPr lang="en-US" altLang="zh-TW" sz="2000" dirty="0">
                <a:solidFill>
                  <a:schemeClr val="bg1"/>
                </a:solidFill>
              </a:rPr>
              <a:t>The host program</a:t>
            </a:r>
            <a:r>
              <a:rPr lang="zh-TW" altLang="en-US" sz="2000" dirty="0">
                <a:solidFill>
                  <a:schemeClr val="bg1"/>
                </a:solidFill>
              </a:rPr>
              <a:t>會將資料從</a:t>
            </a:r>
            <a:r>
              <a:rPr lang="en-US" altLang="zh-TW" sz="2000" dirty="0">
                <a:solidFill>
                  <a:schemeClr val="bg1"/>
                </a:solidFill>
              </a:rPr>
              <a:t>global memory</a:t>
            </a:r>
            <a:r>
              <a:rPr lang="zh-TW" altLang="en-US" sz="2000" dirty="0">
                <a:solidFill>
                  <a:schemeClr val="bg1"/>
                </a:solidFill>
              </a:rPr>
              <a:t>讀回</a:t>
            </a:r>
            <a:r>
              <a:rPr lang="en-US" altLang="zh-TW" sz="2000" dirty="0">
                <a:solidFill>
                  <a:schemeClr val="bg1"/>
                </a:solidFill>
              </a:rPr>
              <a:t>host memory</a:t>
            </a:r>
            <a:r>
              <a:rPr lang="zh-TW" altLang="en-US" sz="2000" dirty="0">
                <a:solidFill>
                  <a:schemeClr val="bg1"/>
                </a:solidFill>
              </a:rPr>
              <a:t>。</a:t>
            </a:r>
            <a:endParaRPr lang="en-US" altLang="zh-TW" sz="2000" dirty="0">
              <a:solidFill>
                <a:schemeClr val="bg1"/>
              </a:solidFill>
            </a:endParaRPr>
          </a:p>
          <a:p>
            <a:pPr marL="285750" indent="-285750">
              <a:buFont typeface="Arial" panose="020B0604020202020204" pitchFamily="34" charset="0"/>
              <a:buChar char="•"/>
            </a:pPr>
            <a:endParaRPr lang="zh-CN" altLang="en-US" sz="1600" dirty="0"/>
          </a:p>
        </p:txBody>
      </p:sp>
      <p:sp>
        <p:nvSpPr>
          <p:cNvPr id="19" name="文本框 18"/>
          <p:cNvSpPr txBox="1"/>
          <p:nvPr/>
        </p:nvSpPr>
        <p:spPr>
          <a:xfrm>
            <a:off x="2937122" y="85485"/>
            <a:ext cx="6317755"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Understanding code set up</a:t>
            </a:r>
          </a:p>
        </p:txBody>
      </p:sp>
      <p:sp>
        <p:nvSpPr>
          <p:cNvPr id="22" name="矩形 21"/>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4839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9"/>
                                        </p:tgtEl>
                                        <p:attrNameLst>
                                          <p:attrName>style.visibility</p:attrName>
                                        </p:attrNameLst>
                                      </p:cBhvr>
                                      <p:to>
                                        <p:strVal val="visible"/>
                                      </p:to>
                                    </p:set>
                                    <p:animEffect transition="in" filter="barn(outVertical)">
                                      <p:cBhvr>
                                        <p:cTn id="10" dur="500"/>
                                        <p:tgtEl>
                                          <p:spTgt spid="19"/>
                                        </p:tgtEl>
                                      </p:cBhvr>
                                    </p:animEffect>
                                  </p:childTnLst>
                                </p:cTn>
                              </p:par>
                              <p:par>
                                <p:cTn id="11" presetID="2" presetClass="entr" presetSubtype="8" decel="100000"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17" presetClass="entr" presetSubtype="4" fill="hold" grpId="0" nodeType="withEffect">
                                  <p:stCondLst>
                                    <p:cond delay="1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ppt_h/2"/>
                                          </p:val>
                                        </p:tav>
                                        <p:tav tm="100000">
                                          <p:val>
                                            <p:strVal val="#ppt_y"/>
                                          </p:val>
                                        </p:tav>
                                      </p:tavLst>
                                    </p:anim>
                                    <p:anim calcmode="lin" valueType="num">
                                      <p:cBhvr>
                                        <p:cTn id="19" dur="500" fill="hold"/>
                                        <p:tgtEl>
                                          <p:spTgt spid="6"/>
                                        </p:tgtEl>
                                        <p:attrNameLst>
                                          <p:attrName>ppt_w</p:attrName>
                                        </p:attrNameLst>
                                      </p:cBhvr>
                                      <p:tavLst>
                                        <p:tav tm="0">
                                          <p:val>
                                            <p:strVal val="#ppt_w"/>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9"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1" name="圖片 30">
            <a:extLst>
              <a:ext uri="{FF2B5EF4-FFF2-40B4-BE49-F238E27FC236}">
                <a16:creationId xmlns:a16="http://schemas.microsoft.com/office/drawing/2014/main" id="{6E92DC2D-DAF6-4891-B2D8-AEB0CE18FEB7}"/>
              </a:ext>
            </a:extLst>
          </p:cNvPr>
          <p:cNvPicPr>
            <a:picLocks noChangeAspect="1"/>
          </p:cNvPicPr>
          <p:nvPr/>
        </p:nvPicPr>
        <p:blipFill>
          <a:blip r:embed="rId2"/>
          <a:stretch>
            <a:fillRect/>
          </a:stretch>
        </p:blipFill>
        <p:spPr>
          <a:xfrm>
            <a:off x="1489328" y="968095"/>
            <a:ext cx="9213343" cy="2343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3316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par>
                                <p:cTn id="35" presetID="42" presetClass="entr" presetSubtype="0" fill="hold" nodeType="withEffect">
                                  <p:stCondLst>
                                    <p:cond delay="25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a:extLst>
              <a:ext uri="{FF2B5EF4-FFF2-40B4-BE49-F238E27FC236}">
                <a16:creationId xmlns:a16="http://schemas.microsoft.com/office/drawing/2014/main" id="{C0632EC5-BE96-4D74-A6CB-7EC2D41CCDF3}"/>
              </a:ext>
            </a:extLst>
          </p:cNvPr>
          <p:cNvPicPr>
            <a:picLocks noChangeAspect="1"/>
          </p:cNvPicPr>
          <p:nvPr/>
        </p:nvPicPr>
        <p:blipFill>
          <a:blip r:embed="rId2"/>
          <a:stretch>
            <a:fillRect/>
          </a:stretch>
        </p:blipFill>
        <p:spPr>
          <a:xfrm>
            <a:off x="2006086" y="1201471"/>
            <a:ext cx="7437071" cy="2875601"/>
          </a:xfrm>
          <a:prstGeom prst="rect">
            <a:avLst/>
          </a:prstGeom>
        </p:spPr>
      </p:pic>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1545941809"/>
              </p:ext>
            </p:extLst>
          </p:nvPr>
        </p:nvGraphicFramePr>
        <p:xfrm>
          <a:off x="1870079" y="4558172"/>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400" kern="100" dirty="0">
                          <a:effectLst/>
                        </a:rPr>
                        <a:t>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Enqueues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Total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Min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Avg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Max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400" kern="100" dirty="0" err="1">
                          <a:effectLst/>
                        </a:rPr>
                        <a:t>Cholesky_kernel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spTree>
    <p:extLst>
      <p:ext uri="{BB962C8B-B14F-4D97-AF65-F5344CB8AC3E}">
        <p14:creationId xmlns:p14="http://schemas.microsoft.com/office/powerpoint/2010/main" val="120908080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4</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601994"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2 pipeline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15778916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679321" y="2933912"/>
            <a:ext cx="1739579" cy="400110"/>
          </a:xfrm>
          <a:prstGeom prst="rect">
            <a:avLst/>
          </a:prstGeom>
        </p:spPr>
        <p:txBody>
          <a:bodyPr wrap="none">
            <a:spAutoFit/>
          </a:bodyPr>
          <a:lstStyle/>
          <a:p>
            <a:pPr algn="ctr"/>
            <a:r>
              <a:rPr lang="en-US" altLang="zh-CN"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TITLE HERE </a:t>
            </a:r>
            <a:endParaRPr lang="zh-CN" altLang="en-US" sz="2000" dirty="0">
              <a:solidFill>
                <a:schemeClr val="bg1"/>
              </a:solidFill>
            </a:endParaRPr>
          </a:p>
        </p:txBody>
      </p:sp>
      <p:sp>
        <p:nvSpPr>
          <p:cNvPr id="17" name="文本框 16"/>
          <p:cNvSpPr txBox="1"/>
          <p:nvPr/>
        </p:nvSpPr>
        <p:spPr>
          <a:xfrm>
            <a:off x="4104491" y="4603669"/>
            <a:ext cx="3660810"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pipeline</a:t>
            </a:r>
          </a:p>
        </p:txBody>
      </p:sp>
      <p:sp>
        <p:nvSpPr>
          <p:cNvPr id="18" name="矩形 17"/>
          <p:cNvSpPr/>
          <p:nvPr/>
        </p:nvSpPr>
        <p:spPr>
          <a:xfrm>
            <a:off x="623392" y="5229200"/>
            <a:ext cx="11377264"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This module is meant to focus on the pipeline pragma and go through the description below. The kernel source code with the loops annotated with the pragma will produce the same results as in module 1, that's because since simple loops and inner loops (for nested loops) are automatically pipelined by the tool.</a:t>
            </a:r>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圖片 23" descr="一張含有 文字 的圖片&#10;&#10;自動產生的描述">
            <a:extLst>
              <a:ext uri="{FF2B5EF4-FFF2-40B4-BE49-F238E27FC236}">
                <a16:creationId xmlns:a16="http://schemas.microsoft.com/office/drawing/2014/main" id="{9FB935A9-1CB3-430F-BA8B-0F8259DEA7B8}"/>
              </a:ext>
            </a:extLst>
          </p:cNvPr>
          <p:cNvPicPr>
            <a:picLocks noChangeAspect="1"/>
          </p:cNvPicPr>
          <p:nvPr/>
        </p:nvPicPr>
        <p:blipFill rotWithShape="1">
          <a:blip r:embed="rId2"/>
          <a:srcRect l="1799" r="1697"/>
          <a:stretch/>
        </p:blipFill>
        <p:spPr bwMode="auto">
          <a:xfrm>
            <a:off x="646659" y="1131535"/>
            <a:ext cx="5089525" cy="3340100"/>
          </a:xfrm>
          <a:prstGeom prst="rect">
            <a:avLst/>
          </a:prstGeom>
          <a:ln>
            <a:noFill/>
          </a:ln>
          <a:extLst>
            <a:ext uri="{53640926-AAD7-44D8-BBD7-CCE9431645EC}">
              <a14:shadowObscured xmlns:a14="http://schemas.microsoft.com/office/drawing/2010/main"/>
            </a:ext>
          </a:extLst>
        </p:spPr>
      </p:pic>
      <p:pic>
        <p:nvPicPr>
          <p:cNvPr id="25" name="圖片 24" descr="一張含有 文字 的圖片&#10;&#10;自動產生的描述">
            <a:extLst>
              <a:ext uri="{FF2B5EF4-FFF2-40B4-BE49-F238E27FC236}">
                <a16:creationId xmlns:a16="http://schemas.microsoft.com/office/drawing/2014/main" id="{95A14E44-BC0B-4F36-97AE-697E20051218}"/>
              </a:ext>
            </a:extLst>
          </p:cNvPr>
          <p:cNvPicPr>
            <a:picLocks noChangeAspect="1"/>
          </p:cNvPicPr>
          <p:nvPr/>
        </p:nvPicPr>
        <p:blipFill>
          <a:blip r:embed="rId3"/>
          <a:stretch>
            <a:fillRect/>
          </a:stretch>
        </p:blipFill>
        <p:spPr>
          <a:xfrm>
            <a:off x="6131691" y="1089625"/>
            <a:ext cx="5274310" cy="3382010"/>
          </a:xfrm>
          <a:prstGeom prst="rect">
            <a:avLst/>
          </a:prstGeom>
        </p:spPr>
      </p:pic>
    </p:spTree>
    <p:extLst>
      <p:ext uri="{BB962C8B-B14F-4D97-AF65-F5344CB8AC3E}">
        <p14:creationId xmlns:p14="http://schemas.microsoft.com/office/powerpoint/2010/main" val="4167236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95998" y="2943411"/>
            <a:ext cx="1739579" cy="400110"/>
          </a:xfrm>
          <a:prstGeom prst="rect">
            <a:avLst/>
          </a:prstGeom>
        </p:spPr>
        <p:txBody>
          <a:bodyPr wrap="none">
            <a:spAutoFit/>
          </a:bodyPr>
          <a:lstStyle/>
          <a:p>
            <a:pPr algn="ctr"/>
            <a:r>
              <a:rPr lang="en-US" altLang="zh-CN"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TITLE HERE </a:t>
            </a:r>
            <a:endParaRPr lang="zh-CN" altLang="en-US" sz="2000" dirty="0">
              <a:solidFill>
                <a:schemeClr val="bg1"/>
              </a:solidFill>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圖片 2">
            <a:extLst>
              <a:ext uri="{FF2B5EF4-FFF2-40B4-BE49-F238E27FC236}">
                <a16:creationId xmlns:a16="http://schemas.microsoft.com/office/drawing/2014/main" id="{765752E9-BF70-4838-A4A9-4AA257B17522}"/>
              </a:ext>
            </a:extLst>
          </p:cNvPr>
          <p:cNvPicPr>
            <a:picLocks noChangeAspect="1"/>
          </p:cNvPicPr>
          <p:nvPr/>
        </p:nvPicPr>
        <p:blipFill>
          <a:blip r:embed="rId2"/>
          <a:stretch>
            <a:fillRect/>
          </a:stretch>
        </p:blipFill>
        <p:spPr>
          <a:xfrm>
            <a:off x="3904165" y="972376"/>
            <a:ext cx="4320480" cy="5531741"/>
          </a:xfrm>
          <a:prstGeom prst="rect">
            <a:avLst/>
          </a:prstGeom>
        </p:spPr>
      </p:pic>
      <p:sp>
        <p:nvSpPr>
          <p:cNvPr id="4" name="橢圓 3">
            <a:extLst>
              <a:ext uri="{FF2B5EF4-FFF2-40B4-BE49-F238E27FC236}">
                <a16:creationId xmlns:a16="http://schemas.microsoft.com/office/drawing/2014/main" id="{04B815AA-381C-4080-9D2E-C764D9AA9C72}"/>
              </a:ext>
            </a:extLst>
          </p:cNvPr>
          <p:cNvSpPr/>
          <p:nvPr/>
        </p:nvSpPr>
        <p:spPr>
          <a:xfrm>
            <a:off x="3904165" y="1422275"/>
            <a:ext cx="1656184" cy="360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B8D6E5F8-4FFD-4A7B-968B-EADE8C9FDE35}"/>
              </a:ext>
            </a:extLst>
          </p:cNvPr>
          <p:cNvSpPr/>
          <p:nvPr/>
        </p:nvSpPr>
        <p:spPr>
          <a:xfrm>
            <a:off x="4171990" y="3258479"/>
            <a:ext cx="1656184" cy="360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5539994F-3D95-4490-89CA-36559199AB49}"/>
              </a:ext>
            </a:extLst>
          </p:cNvPr>
          <p:cNvSpPr/>
          <p:nvPr/>
        </p:nvSpPr>
        <p:spPr>
          <a:xfrm>
            <a:off x="4552237" y="5094683"/>
            <a:ext cx="1656184" cy="360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898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descr="一張含有 桌 的圖片&#10;&#10;自動產生的描述">
            <a:extLst>
              <a:ext uri="{FF2B5EF4-FFF2-40B4-BE49-F238E27FC236}">
                <a16:creationId xmlns:a16="http://schemas.microsoft.com/office/drawing/2014/main" id="{75009C04-F963-402D-A093-95175E783586}"/>
              </a:ext>
            </a:extLst>
          </p:cNvPr>
          <p:cNvPicPr>
            <a:picLocks noChangeAspect="1"/>
          </p:cNvPicPr>
          <p:nvPr/>
        </p:nvPicPr>
        <p:blipFill>
          <a:blip r:embed="rId2"/>
          <a:stretch>
            <a:fillRect/>
          </a:stretch>
        </p:blipFill>
        <p:spPr>
          <a:xfrm>
            <a:off x="1867409" y="984501"/>
            <a:ext cx="8457182" cy="2372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6553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a:extLst>
              <a:ext uri="{FF2B5EF4-FFF2-40B4-BE49-F238E27FC236}">
                <a16:creationId xmlns:a16="http://schemas.microsoft.com/office/drawing/2014/main" id="{C0632EC5-BE96-4D74-A6CB-7EC2D41CCDF3}"/>
              </a:ext>
            </a:extLst>
          </p:cNvPr>
          <p:cNvPicPr>
            <a:picLocks noChangeAspect="1"/>
          </p:cNvPicPr>
          <p:nvPr/>
        </p:nvPicPr>
        <p:blipFill>
          <a:blip r:embed="rId2"/>
          <a:stretch>
            <a:fillRect/>
          </a:stretch>
        </p:blipFill>
        <p:spPr>
          <a:xfrm>
            <a:off x="2006086" y="1201471"/>
            <a:ext cx="7437071" cy="2875601"/>
          </a:xfrm>
          <a:prstGeom prst="rect">
            <a:avLst/>
          </a:prstGeom>
        </p:spPr>
      </p:pic>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nvGraphicFramePr>
        <p:xfrm>
          <a:off x="1870079" y="4558172"/>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400" kern="100" dirty="0">
                          <a:effectLst/>
                        </a:rPr>
                        <a:t>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Enqueues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Total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Min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Avg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Max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400" kern="100" dirty="0" err="1">
                          <a:effectLst/>
                        </a:rPr>
                        <a:t>Cholesky_kernel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spTree>
    <p:extLst>
      <p:ext uri="{BB962C8B-B14F-4D97-AF65-F5344CB8AC3E}">
        <p14:creationId xmlns:p14="http://schemas.microsoft.com/office/powerpoint/2010/main" val="401718265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cxnSpLocks/>
          </p:cNvCxnSpPr>
          <p:nvPr/>
        </p:nvCxnSpPr>
        <p:spPr>
          <a:xfrm flipH="1">
            <a:off x="5303912" y="1268760"/>
            <a:ext cx="1368152" cy="5112568"/>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28190" y="345429"/>
            <a:ext cx="3993401" cy="923330"/>
          </a:xfrm>
          <a:prstGeom prst="rect">
            <a:avLst/>
          </a:prstGeom>
          <a:noFill/>
        </p:spPr>
        <p:txBody>
          <a:bodyPr wrap="none" rtlCol="0">
            <a:spAutoFit/>
          </a:bodyPr>
          <a:lstStyle/>
          <a:p>
            <a:pPr algn="ctr"/>
            <a:r>
              <a:rPr lang="en-US" altLang="zh-CN" sz="5400" dirty="0">
                <a:solidFill>
                  <a:srgbClr val="53575A"/>
                </a:solidFill>
                <a:latin typeface="Arial" panose="020B0604020202020204" pitchFamily="34" charset="0"/>
                <a:ea typeface="微软雅黑" panose="020B0503020204020204" pitchFamily="34" charset="-122"/>
                <a:cs typeface="Arial" panose="020B0604020202020204" pitchFamily="34" charset="0"/>
              </a:rPr>
              <a:t>CONTENT</a:t>
            </a:r>
            <a:r>
              <a:rPr lang="en-US" altLang="zh-CN" sz="5400" dirty="0">
                <a:solidFill>
                  <a:srgbClr val="F17F42"/>
                </a:solidFill>
                <a:latin typeface="Arial" panose="020B0604020202020204" pitchFamily="34" charset="0"/>
                <a:ea typeface="微软雅黑" panose="020B0503020204020204" pitchFamily="34" charset="-122"/>
                <a:cs typeface="Arial" panose="020B0604020202020204" pitchFamily="34" charset="0"/>
              </a:rPr>
              <a:t>S</a:t>
            </a:r>
            <a:endParaRPr lang="zh-CN" altLang="en-US" sz="5400" dirty="0">
              <a:solidFill>
                <a:srgbClr val="F17F4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 name="直接连接符 10"/>
          <p:cNvCxnSpPr/>
          <p:nvPr/>
        </p:nvCxnSpPr>
        <p:spPr>
          <a:xfrm>
            <a:off x="2351584" y="1268760"/>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88088" y="1215876"/>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01</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13" name="椭圆 12"/>
          <p:cNvSpPr/>
          <p:nvPr/>
        </p:nvSpPr>
        <p:spPr>
          <a:xfrm>
            <a:off x="6435046" y="154580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5303912" y="6381328"/>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187176" y="2460005"/>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48567" y="3374208"/>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7118" y="4363206"/>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752184" y="1444387"/>
            <a:ext cx="1589794"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Introduction</a:t>
            </a:r>
          </a:p>
        </p:txBody>
      </p:sp>
      <p:sp>
        <p:nvSpPr>
          <p:cNvPr id="23" name="矩形 22"/>
          <p:cNvSpPr/>
          <p:nvPr/>
        </p:nvSpPr>
        <p:spPr>
          <a:xfrm>
            <a:off x="7752184" y="1844497"/>
            <a:ext cx="3888432" cy="338554"/>
          </a:xfrm>
          <a:prstGeom prst="rect">
            <a:avLst/>
          </a:prstGeom>
        </p:spPr>
        <p:txBody>
          <a:bodyPr wrap="square">
            <a:spAutoFit/>
          </a:bodyPr>
          <a:lstStyle/>
          <a:p>
            <a:r>
              <a:rPr lang="en-US" altLang="zh-CN" sz="1600" dirty="0">
                <a:solidFill>
                  <a:srgbClr val="131313"/>
                </a:solidFill>
                <a:latin typeface="微软雅黑 Light" panose="020B0502040204020203" pitchFamily="34" charset="-122"/>
                <a:ea typeface="微软雅黑 Light" panose="020B0502040204020203" pitchFamily="34" charset="-122"/>
              </a:rPr>
              <a:t>Briefly introduce Cholesky Algorithm</a:t>
            </a:r>
          </a:p>
        </p:txBody>
      </p:sp>
      <p:sp>
        <p:nvSpPr>
          <p:cNvPr id="24" name="文本框 23"/>
          <p:cNvSpPr txBox="1"/>
          <p:nvPr/>
        </p:nvSpPr>
        <p:spPr>
          <a:xfrm>
            <a:off x="4893705" y="2078590"/>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02</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5" name="文本框 24"/>
          <p:cNvSpPr txBox="1"/>
          <p:nvPr/>
        </p:nvSpPr>
        <p:spPr>
          <a:xfrm>
            <a:off x="3173138" y="2301232"/>
            <a:ext cx="1265090" cy="400110"/>
          </a:xfrm>
          <a:prstGeom prst="rect">
            <a:avLst/>
          </a:prstGeom>
          <a:noFill/>
        </p:spPr>
        <p:txBody>
          <a:bodyPr wrap="none" rtlCol="0">
            <a:spAutoFit/>
          </a:bodyPr>
          <a:lstStyle/>
          <a:p>
            <a:pPr algn="ctr"/>
            <a:r>
              <a:rPr lang="en-US" altLang="zh-CN" sz="2000" dirty="0">
                <a:solidFill>
                  <a:srgbClr val="131313"/>
                </a:solidFill>
                <a:latin typeface="微软雅黑 Light" panose="020B0502040204020203" pitchFamily="34" charset="-122"/>
                <a:ea typeface="微软雅黑 Light" panose="020B0502040204020203" pitchFamily="34" charset="-122"/>
              </a:rPr>
              <a:t>CPU_SRC</a:t>
            </a:r>
          </a:p>
        </p:txBody>
      </p:sp>
      <p:sp>
        <p:nvSpPr>
          <p:cNvPr id="26" name="矩形 25"/>
          <p:cNvSpPr/>
          <p:nvPr/>
        </p:nvSpPr>
        <p:spPr>
          <a:xfrm>
            <a:off x="1005273" y="2701342"/>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on CPU</a:t>
            </a:r>
          </a:p>
        </p:txBody>
      </p:sp>
      <p:sp>
        <p:nvSpPr>
          <p:cNvPr id="27" name="文本框 26"/>
          <p:cNvSpPr txBox="1"/>
          <p:nvPr/>
        </p:nvSpPr>
        <p:spPr>
          <a:xfrm>
            <a:off x="6407433" y="3037869"/>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03</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8" name="文本框 27"/>
          <p:cNvSpPr txBox="1"/>
          <p:nvPr/>
        </p:nvSpPr>
        <p:spPr>
          <a:xfrm>
            <a:off x="4547828" y="3975048"/>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04</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9" name="文本框 28"/>
          <p:cNvSpPr txBox="1"/>
          <p:nvPr/>
        </p:nvSpPr>
        <p:spPr>
          <a:xfrm>
            <a:off x="7487553" y="3200942"/>
            <a:ext cx="2255746"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1 Baseline</a:t>
            </a:r>
          </a:p>
        </p:txBody>
      </p:sp>
      <p:sp>
        <p:nvSpPr>
          <p:cNvPr id="30" name="矩形 29"/>
          <p:cNvSpPr/>
          <p:nvPr/>
        </p:nvSpPr>
        <p:spPr>
          <a:xfrm>
            <a:off x="7487553" y="3601052"/>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baseline</a:t>
            </a:r>
          </a:p>
        </p:txBody>
      </p:sp>
      <p:sp>
        <p:nvSpPr>
          <p:cNvPr id="31" name="文本框 30"/>
          <p:cNvSpPr txBox="1"/>
          <p:nvPr/>
        </p:nvSpPr>
        <p:spPr>
          <a:xfrm>
            <a:off x="2205178" y="4125620"/>
            <a:ext cx="2271776"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2 pipeline</a:t>
            </a:r>
          </a:p>
        </p:txBody>
      </p:sp>
      <p:sp>
        <p:nvSpPr>
          <p:cNvPr id="32" name="矩形 31"/>
          <p:cNvSpPr/>
          <p:nvPr/>
        </p:nvSpPr>
        <p:spPr>
          <a:xfrm>
            <a:off x="743947" y="4525730"/>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pipeline</a:t>
            </a:r>
          </a:p>
        </p:txBody>
      </p:sp>
      <p:sp>
        <p:nvSpPr>
          <p:cNvPr id="33" name="椭圆 32"/>
          <p:cNvSpPr/>
          <p:nvPr/>
        </p:nvSpPr>
        <p:spPr>
          <a:xfrm>
            <a:off x="2266222" y="1197198"/>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85819" y="6319360"/>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20">
            <a:extLst>
              <a:ext uri="{FF2B5EF4-FFF2-40B4-BE49-F238E27FC236}">
                <a16:creationId xmlns:a16="http://schemas.microsoft.com/office/drawing/2014/main" id="{8DFDC081-D128-45E1-BFD9-82DA7D82FCAC}"/>
              </a:ext>
            </a:extLst>
          </p:cNvPr>
          <p:cNvSpPr/>
          <p:nvPr/>
        </p:nvSpPr>
        <p:spPr>
          <a:xfrm>
            <a:off x="5429248" y="528417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27">
            <a:extLst>
              <a:ext uri="{FF2B5EF4-FFF2-40B4-BE49-F238E27FC236}">
                <a16:creationId xmlns:a16="http://schemas.microsoft.com/office/drawing/2014/main" id="{8D695869-801A-4689-AE33-E5555A9F7E16}"/>
              </a:ext>
            </a:extLst>
          </p:cNvPr>
          <p:cNvSpPr txBox="1"/>
          <p:nvPr/>
        </p:nvSpPr>
        <p:spPr>
          <a:xfrm>
            <a:off x="5918317" y="4952408"/>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05</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37" name="文本框 28">
            <a:extLst>
              <a:ext uri="{FF2B5EF4-FFF2-40B4-BE49-F238E27FC236}">
                <a16:creationId xmlns:a16="http://schemas.microsoft.com/office/drawing/2014/main" id="{E2CC8949-0716-4426-BE53-C872694CFBC1}"/>
              </a:ext>
            </a:extLst>
          </p:cNvPr>
          <p:cNvSpPr txBox="1"/>
          <p:nvPr/>
        </p:nvSpPr>
        <p:spPr>
          <a:xfrm>
            <a:off x="7033957" y="5116220"/>
            <a:ext cx="2375971"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3 datatype</a:t>
            </a:r>
          </a:p>
        </p:txBody>
      </p:sp>
      <p:sp>
        <p:nvSpPr>
          <p:cNvPr id="38" name="矩形 37">
            <a:extLst>
              <a:ext uri="{FF2B5EF4-FFF2-40B4-BE49-F238E27FC236}">
                <a16:creationId xmlns:a16="http://schemas.microsoft.com/office/drawing/2014/main" id="{3155C075-EC06-4DBB-B0C2-A95E0425CB01}"/>
              </a:ext>
            </a:extLst>
          </p:cNvPr>
          <p:cNvSpPr/>
          <p:nvPr/>
        </p:nvSpPr>
        <p:spPr>
          <a:xfrm>
            <a:off x="7033957" y="5516330"/>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datatype</a:t>
            </a:r>
          </a:p>
        </p:txBody>
      </p:sp>
      <p:sp>
        <p:nvSpPr>
          <p:cNvPr id="42" name="文本框 27">
            <a:extLst>
              <a:ext uri="{FF2B5EF4-FFF2-40B4-BE49-F238E27FC236}">
                <a16:creationId xmlns:a16="http://schemas.microsoft.com/office/drawing/2014/main" id="{9D7A228E-A402-4120-825F-A6C649248AED}"/>
              </a:ext>
            </a:extLst>
          </p:cNvPr>
          <p:cNvSpPr txBox="1"/>
          <p:nvPr/>
        </p:nvSpPr>
        <p:spPr>
          <a:xfrm>
            <a:off x="4099713" y="5839905"/>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06</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43" name="文本框 30">
            <a:extLst>
              <a:ext uri="{FF2B5EF4-FFF2-40B4-BE49-F238E27FC236}">
                <a16:creationId xmlns:a16="http://schemas.microsoft.com/office/drawing/2014/main" id="{13F911FD-6421-4B80-8646-6E2C1BE63340}"/>
              </a:ext>
            </a:extLst>
          </p:cNvPr>
          <p:cNvSpPr txBox="1"/>
          <p:nvPr/>
        </p:nvSpPr>
        <p:spPr>
          <a:xfrm>
            <a:off x="1757063" y="5990477"/>
            <a:ext cx="2355132"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4 dataflow</a:t>
            </a:r>
          </a:p>
        </p:txBody>
      </p:sp>
      <p:sp>
        <p:nvSpPr>
          <p:cNvPr id="44" name="矩形 43">
            <a:extLst>
              <a:ext uri="{FF2B5EF4-FFF2-40B4-BE49-F238E27FC236}">
                <a16:creationId xmlns:a16="http://schemas.microsoft.com/office/drawing/2014/main" id="{9FFE1909-CC33-475D-BD59-9BF247DD68D1}"/>
              </a:ext>
            </a:extLst>
          </p:cNvPr>
          <p:cNvSpPr/>
          <p:nvPr/>
        </p:nvSpPr>
        <p:spPr>
          <a:xfrm>
            <a:off x="295832" y="6390587"/>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dataflow</a:t>
            </a:r>
          </a:p>
        </p:txBody>
      </p:sp>
      <p:sp>
        <p:nvSpPr>
          <p:cNvPr id="45" name="椭圆 20">
            <a:extLst>
              <a:ext uri="{FF2B5EF4-FFF2-40B4-BE49-F238E27FC236}">
                <a16:creationId xmlns:a16="http://schemas.microsoft.com/office/drawing/2014/main" id="{1565DC98-493E-44BC-9942-A2873AD7248B}"/>
              </a:ext>
            </a:extLst>
          </p:cNvPr>
          <p:cNvSpPr/>
          <p:nvPr/>
        </p:nvSpPr>
        <p:spPr>
          <a:xfrm>
            <a:off x="5169125" y="625739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16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7500"/>
                                  </p:stCondLst>
                                  <p:iterate type="lt">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ppt_x</p:attrName>
                                        </p:attrNameLst>
                                      </p:cBhvr>
                                      <p:tavLst>
                                        <p:tav tm="0">
                                          <p:val>
                                            <p:strVal val="#ppt_x-#ppt_w*1.125000"/>
                                          </p:val>
                                        </p:tav>
                                        <p:tav tm="100000">
                                          <p:val>
                                            <p:strVal val="#ppt_x"/>
                                          </p:val>
                                        </p:tav>
                                      </p:tavLst>
                                    </p:anim>
                                    <p:animEffect transition="in" filter="wipe(right)">
                                      <p:cBhvr>
                                        <p:cTn id="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5</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719014"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3 datatype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2412591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265595" y="1215700"/>
            <a:ext cx="3712106"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datatype</a:t>
            </a:r>
          </a:p>
        </p:txBody>
      </p:sp>
      <p:sp>
        <p:nvSpPr>
          <p:cNvPr id="18" name="矩形 17"/>
          <p:cNvSpPr/>
          <p:nvPr/>
        </p:nvSpPr>
        <p:spPr>
          <a:xfrm>
            <a:off x="407366" y="1677365"/>
            <a:ext cx="11377264" cy="286232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In this module both the kernel and host code are modified to use 32-bit floating point data types(float) instead of the 64-bit floating point(double) to show the performance and Xilinx utilization beneficial impact of downsizing data types.</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Kernel Resources Used (regular floating point versus double):</a:t>
            </a:r>
          </a:p>
          <a:p>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a:extLst>
              <a:ext uri="{FF2B5EF4-FFF2-40B4-BE49-F238E27FC236}">
                <a16:creationId xmlns:a16="http://schemas.microsoft.com/office/drawing/2014/main" id="{A4DDD9F5-C9F9-495C-AAAC-859A86EB839C}"/>
              </a:ext>
            </a:extLst>
          </p:cNvPr>
          <p:cNvGraphicFramePr>
            <a:graphicFrameLocks noGrp="1"/>
          </p:cNvGraphicFramePr>
          <p:nvPr>
            <p:extLst>
              <p:ext uri="{D42A27DB-BD31-4B8C-83A1-F6EECF244321}">
                <p14:modId xmlns:p14="http://schemas.microsoft.com/office/powerpoint/2010/main" val="234759855"/>
              </p:ext>
            </p:extLst>
          </p:nvPr>
        </p:nvGraphicFramePr>
        <p:xfrm>
          <a:off x="609598" y="4461891"/>
          <a:ext cx="10972800" cy="1158240"/>
        </p:xfrm>
        <a:graphic>
          <a:graphicData uri="http://schemas.openxmlformats.org/drawingml/2006/table">
            <a:tbl>
              <a:tblPr firstRow="1" firstCol="1" bandRow="1">
                <a:tableStyleId>{5C22544A-7EE6-4342-B048-85BDC9FD1C3A}</a:tableStyleId>
              </a:tblPr>
              <a:tblGrid>
                <a:gridCol w="3381817">
                  <a:extLst>
                    <a:ext uri="{9D8B030D-6E8A-4147-A177-3AD203B41FA5}">
                      <a16:colId xmlns:a16="http://schemas.microsoft.com/office/drawing/2014/main" val="234912778"/>
                    </a:ext>
                  </a:extLst>
                </a:gridCol>
                <a:gridCol w="1332098">
                  <a:extLst>
                    <a:ext uri="{9D8B030D-6E8A-4147-A177-3AD203B41FA5}">
                      <a16:colId xmlns:a16="http://schemas.microsoft.com/office/drawing/2014/main" val="1139848958"/>
                    </a:ext>
                  </a:extLst>
                </a:gridCol>
                <a:gridCol w="2348179">
                  <a:extLst>
                    <a:ext uri="{9D8B030D-6E8A-4147-A177-3AD203B41FA5}">
                      <a16:colId xmlns:a16="http://schemas.microsoft.com/office/drawing/2014/main" val="2047708858"/>
                    </a:ext>
                  </a:extLst>
                </a:gridCol>
                <a:gridCol w="1332098">
                  <a:extLst>
                    <a:ext uri="{9D8B030D-6E8A-4147-A177-3AD203B41FA5}">
                      <a16:colId xmlns:a16="http://schemas.microsoft.com/office/drawing/2014/main" val="3700865543"/>
                    </a:ext>
                  </a:extLst>
                </a:gridCol>
                <a:gridCol w="1507663">
                  <a:extLst>
                    <a:ext uri="{9D8B030D-6E8A-4147-A177-3AD203B41FA5}">
                      <a16:colId xmlns:a16="http://schemas.microsoft.com/office/drawing/2014/main" val="241841100"/>
                    </a:ext>
                  </a:extLst>
                </a:gridCol>
                <a:gridCol w="1070945">
                  <a:extLst>
                    <a:ext uri="{9D8B030D-6E8A-4147-A177-3AD203B41FA5}">
                      <a16:colId xmlns:a16="http://schemas.microsoft.com/office/drawing/2014/main" val="1351993664"/>
                    </a:ext>
                  </a:extLst>
                </a:gridCol>
              </a:tblGrid>
              <a:tr h="386080">
                <a:tc>
                  <a:txBody>
                    <a:bodyPr/>
                    <a:lstStyle/>
                    <a:p>
                      <a:pPr algn="ctr"/>
                      <a:r>
                        <a:rPr lang="en-US" sz="1600" kern="100" dirty="0">
                          <a:effectLst/>
                          <a:latin typeface="Times New Roman" panose="02020603050405020304" pitchFamily="18" charset="0"/>
                          <a:cs typeface="Times New Roman" panose="02020603050405020304" pitchFamily="18" charset="0"/>
                        </a:rPr>
                        <a:t>Name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LUT</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err="1">
                          <a:effectLst/>
                          <a:latin typeface="Times New Roman" panose="02020603050405020304" pitchFamily="18" charset="0"/>
                          <a:cs typeface="Times New Roman" panose="02020603050405020304" pitchFamily="18" charset="0"/>
                        </a:rPr>
                        <a:t>LUTAsMem</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REG</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BRAM</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DSP</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28340422"/>
                  </a:ext>
                </a:extLst>
              </a:tr>
              <a:tr h="386080">
                <a:tc>
                  <a:txBody>
                    <a:bodyPr/>
                    <a:lstStyle/>
                    <a:p>
                      <a:pPr algn="ctr"/>
                      <a:r>
                        <a:rPr lang="en-US" sz="1600" kern="100" dirty="0">
                          <a:effectLst/>
                          <a:latin typeface="Times New Roman" panose="02020603050405020304" pitchFamily="18" charset="0"/>
                          <a:cs typeface="Times New Roman" panose="02020603050405020304" pitchFamily="18" charset="0"/>
                        </a:rPr>
                        <a:t>Kernel with double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10190</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799</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10191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514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18</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40020523"/>
                  </a:ext>
                </a:extLst>
              </a:tr>
              <a:tr h="386080">
                <a:tc>
                  <a:txBody>
                    <a:bodyPr/>
                    <a:lstStyle/>
                    <a:p>
                      <a:pPr algn="ctr"/>
                      <a:r>
                        <a:rPr lang="en-US" sz="1600" kern="100" dirty="0">
                          <a:effectLst/>
                          <a:latin typeface="Times New Roman" panose="02020603050405020304" pitchFamily="18" charset="0"/>
                          <a:cs typeface="Times New Roman" panose="02020603050405020304" pitchFamily="18" charset="0"/>
                        </a:rPr>
                        <a:t>Kernel with float</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5071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746</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5124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258</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80690703"/>
                  </a:ext>
                </a:extLst>
              </a:tr>
            </a:tbl>
          </a:graphicData>
        </a:graphic>
      </p:graphicFrame>
      <p:sp>
        <p:nvSpPr>
          <p:cNvPr id="14" name="文字方塊 13">
            <a:extLst>
              <a:ext uri="{FF2B5EF4-FFF2-40B4-BE49-F238E27FC236}">
                <a16:creationId xmlns:a16="http://schemas.microsoft.com/office/drawing/2014/main" id="{E54D1697-4482-4AE4-BB01-B642D6B95E49}"/>
              </a:ext>
            </a:extLst>
          </p:cNvPr>
          <p:cNvSpPr txBox="1"/>
          <p:nvPr/>
        </p:nvSpPr>
        <p:spPr>
          <a:xfrm>
            <a:off x="407366" y="5722161"/>
            <a:ext cx="9906872" cy="369332"/>
          </a:xfrm>
          <a:prstGeom prst="rect">
            <a:avLst/>
          </a:prstGeom>
          <a:noFill/>
        </p:spPr>
        <p:txBody>
          <a:bodyPr wrap="square">
            <a:spAutoFit/>
          </a:bodyPr>
          <a:lstStyle/>
          <a:p>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As expected, the resource utilization comes down across for both logic and storage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3" name="圖片 2">
            <a:extLst>
              <a:ext uri="{FF2B5EF4-FFF2-40B4-BE49-F238E27FC236}">
                <a16:creationId xmlns:a16="http://schemas.microsoft.com/office/drawing/2014/main" id="{4B30F330-6A84-44AA-901C-E6D0CCD8BCC1}"/>
              </a:ext>
            </a:extLst>
          </p:cNvPr>
          <p:cNvPicPr>
            <a:picLocks noChangeAspect="1"/>
          </p:cNvPicPr>
          <p:nvPr/>
        </p:nvPicPr>
        <p:blipFill>
          <a:blip r:embed="rId2"/>
          <a:stretch>
            <a:fillRect/>
          </a:stretch>
        </p:blipFill>
        <p:spPr>
          <a:xfrm>
            <a:off x="1678875" y="2489462"/>
            <a:ext cx="8834249" cy="888551"/>
          </a:xfrm>
          <a:prstGeom prst="rect">
            <a:avLst/>
          </a:prstGeom>
        </p:spPr>
      </p:pic>
      <p:sp>
        <p:nvSpPr>
          <p:cNvPr id="5" name="橢圓 4">
            <a:extLst>
              <a:ext uri="{FF2B5EF4-FFF2-40B4-BE49-F238E27FC236}">
                <a16:creationId xmlns:a16="http://schemas.microsoft.com/office/drawing/2014/main" id="{56AC6FE7-50AB-4AEC-9E52-623CEB09D691}"/>
              </a:ext>
            </a:extLst>
          </p:cNvPr>
          <p:cNvSpPr/>
          <p:nvPr/>
        </p:nvSpPr>
        <p:spPr>
          <a:xfrm>
            <a:off x="7555527" y="2489461"/>
            <a:ext cx="2304256" cy="8885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6007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圖片 11" descr="一張含有 桌 的圖片&#10;&#10;自動產生的描述">
            <a:extLst>
              <a:ext uri="{FF2B5EF4-FFF2-40B4-BE49-F238E27FC236}">
                <a16:creationId xmlns:a16="http://schemas.microsoft.com/office/drawing/2014/main" id="{7AB8534F-297C-4EE5-B00C-9B484041EB22}"/>
              </a:ext>
            </a:extLst>
          </p:cNvPr>
          <p:cNvPicPr>
            <a:picLocks noChangeAspect="1"/>
          </p:cNvPicPr>
          <p:nvPr/>
        </p:nvPicPr>
        <p:blipFill>
          <a:blip r:embed="rId2"/>
          <a:stretch>
            <a:fillRect/>
          </a:stretch>
        </p:blipFill>
        <p:spPr>
          <a:xfrm>
            <a:off x="2028219" y="1094830"/>
            <a:ext cx="7992888" cy="2284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2930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3224802857"/>
              </p:ext>
            </p:extLst>
          </p:nvPr>
        </p:nvGraphicFramePr>
        <p:xfrm>
          <a:off x="1870079" y="4581128"/>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Enqueues</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Total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Min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Avg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Max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600" kern="100" dirty="0">
                          <a:effectLst/>
                          <a:latin typeface="Times New Roman" panose="02020603050405020304" pitchFamily="18" charset="0"/>
                          <a:cs typeface="Times New Roman" panose="02020603050405020304" pitchFamily="18" charset="0"/>
                        </a:rPr>
                        <a:t>Cholesky</a:t>
                      </a:r>
                    </a:p>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altLang="zh-TW" sz="1600" kern="100" dirty="0">
                          <a:effectLst/>
                          <a:latin typeface="Times New Roman" panose="02020603050405020304" pitchFamily="18" charset="0"/>
                          <a:ea typeface="新細明體" panose="02020500000000000000" pitchFamily="18" charset="-12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pic>
        <p:nvPicPr>
          <p:cNvPr id="6" name="圖片 5">
            <a:extLst>
              <a:ext uri="{FF2B5EF4-FFF2-40B4-BE49-F238E27FC236}">
                <a16:creationId xmlns:a16="http://schemas.microsoft.com/office/drawing/2014/main" id="{B3F1EBD9-3E7E-43FB-A3AB-1571DA22A2BD}"/>
              </a:ext>
            </a:extLst>
          </p:cNvPr>
          <p:cNvPicPr>
            <a:picLocks noChangeAspect="1"/>
          </p:cNvPicPr>
          <p:nvPr/>
        </p:nvPicPr>
        <p:blipFill>
          <a:blip r:embed="rId2"/>
          <a:stretch>
            <a:fillRect/>
          </a:stretch>
        </p:blipFill>
        <p:spPr>
          <a:xfrm>
            <a:off x="1992749" y="970511"/>
            <a:ext cx="8206498" cy="3258094"/>
          </a:xfrm>
          <a:prstGeom prst="rect">
            <a:avLst/>
          </a:prstGeom>
        </p:spPr>
      </p:pic>
    </p:spTree>
    <p:extLst>
      <p:ext uri="{BB962C8B-B14F-4D97-AF65-F5344CB8AC3E}">
        <p14:creationId xmlns:p14="http://schemas.microsoft.com/office/powerpoint/2010/main" val="98931972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6</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685351"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4 dataflow</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19023187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265595" y="1215700"/>
            <a:ext cx="3747373"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dataflow</a:t>
            </a:r>
          </a:p>
        </p:txBody>
      </p:sp>
      <p:sp>
        <p:nvSpPr>
          <p:cNvPr id="18" name="矩形 17"/>
          <p:cNvSpPr/>
          <p:nvPr/>
        </p:nvSpPr>
        <p:spPr>
          <a:xfrm>
            <a:off x="407366" y="1677365"/>
            <a:ext cx="11377264" cy="258532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DATAFLOW pragma enables task-level pipelining, allowing functions and loops to overlap in their operation, increasing the concurrency of the register transfer level(RTL) implementation, and increasing the overall throughput of the design.</a:t>
            </a:r>
          </a:p>
          <a:p>
            <a:r>
              <a:rPr lang="en-US" altLang="zh-TW" dirty="0">
                <a:latin typeface="Times New Roman" panose="02020603050405020304" pitchFamily="18" charset="0"/>
                <a:cs typeface="Times New Roman" panose="02020603050405020304" pitchFamily="18" charset="0"/>
              </a:rPr>
              <a:t>When the </a:t>
            </a:r>
            <a:r>
              <a:rPr lang="en-US" altLang="zh-TW" b="1" dirty="0">
                <a:latin typeface="Times New Roman" panose="02020603050405020304" pitchFamily="18" charset="0"/>
                <a:cs typeface="Times New Roman" panose="02020603050405020304" pitchFamily="18" charset="0"/>
              </a:rPr>
              <a:t>DATAFLOW</a:t>
            </a:r>
            <a:r>
              <a:rPr lang="en-US" altLang="zh-TW" dirty="0">
                <a:latin typeface="Times New Roman" panose="02020603050405020304" pitchFamily="18" charset="0"/>
                <a:cs typeface="Times New Roman" panose="02020603050405020304" pitchFamily="18" charset="0"/>
              </a:rPr>
              <a:t> pragma is specified, the HLS tool analyzes the data flow between sequential functions or loops and creates channels (based on ping pong RAMs or FIFOs) that allow consumer functions or loops to start operation before the producer functions or loops have completed. This allows functions or loops to operate in parallel, which decreases latency and improves the throughput of the RTL.</a:t>
            </a:r>
            <a:endParaRPr lang="zh-TW"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圖片 7" descr="一張含有 文字 的圖片&#10;&#10;自動產生的描述">
            <a:extLst>
              <a:ext uri="{FF2B5EF4-FFF2-40B4-BE49-F238E27FC236}">
                <a16:creationId xmlns:a16="http://schemas.microsoft.com/office/drawing/2014/main" id="{3B25EAD9-E0CB-44F8-ADD1-40DA4D51A309}"/>
              </a:ext>
            </a:extLst>
          </p:cNvPr>
          <p:cNvPicPr>
            <a:picLocks noChangeAspect="1"/>
          </p:cNvPicPr>
          <p:nvPr/>
        </p:nvPicPr>
        <p:blipFill>
          <a:blip r:embed="rId2"/>
          <a:stretch>
            <a:fillRect/>
          </a:stretch>
        </p:blipFill>
        <p:spPr>
          <a:xfrm>
            <a:off x="589137" y="3781842"/>
            <a:ext cx="4935588" cy="2797586"/>
          </a:xfrm>
          <a:prstGeom prst="rect">
            <a:avLst/>
          </a:prstGeom>
        </p:spPr>
      </p:pic>
      <p:sp>
        <p:nvSpPr>
          <p:cNvPr id="10" name="文字方塊 9">
            <a:extLst>
              <a:ext uri="{FF2B5EF4-FFF2-40B4-BE49-F238E27FC236}">
                <a16:creationId xmlns:a16="http://schemas.microsoft.com/office/drawing/2014/main" id="{0A1D5879-DD25-4C12-B9D4-9A546DF0275A}"/>
              </a:ext>
            </a:extLst>
          </p:cNvPr>
          <p:cNvSpPr txBox="1"/>
          <p:nvPr/>
        </p:nvSpPr>
        <p:spPr>
          <a:xfrm>
            <a:off x="5303911" y="3939522"/>
            <a:ext cx="6298951" cy="646331"/>
          </a:xfrm>
          <a:prstGeom prst="rect">
            <a:avLst/>
          </a:prstGeom>
          <a:noFill/>
        </p:spPr>
        <p:txBody>
          <a:bodyPr wrap="square">
            <a:spAutoFit/>
          </a:bodyPr>
          <a:lstStyle/>
          <a:p>
            <a:pPr marL="304800"/>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左</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圖為範例，在</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function</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中加入</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#pragma HLS DATAFLOW</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讓</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HLS</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能優化其迴圈。</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07931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圖片 11">
            <a:extLst>
              <a:ext uri="{FF2B5EF4-FFF2-40B4-BE49-F238E27FC236}">
                <a16:creationId xmlns:a16="http://schemas.microsoft.com/office/drawing/2014/main" id="{F2D3107D-16E1-4346-B4E8-8C3D16DF3B84}"/>
              </a:ext>
            </a:extLst>
          </p:cNvPr>
          <p:cNvPicPr>
            <a:picLocks noChangeAspect="1"/>
          </p:cNvPicPr>
          <p:nvPr/>
        </p:nvPicPr>
        <p:blipFill>
          <a:blip r:embed="rId2"/>
          <a:stretch>
            <a:fillRect/>
          </a:stretch>
        </p:blipFill>
        <p:spPr>
          <a:xfrm>
            <a:off x="2211871" y="1152459"/>
            <a:ext cx="7768257" cy="2171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54411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3097139092"/>
              </p:ext>
            </p:extLst>
          </p:nvPr>
        </p:nvGraphicFramePr>
        <p:xfrm>
          <a:off x="1870079" y="4581128"/>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Enqueues</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Total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Min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Avg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Max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600" kern="100" dirty="0">
                          <a:effectLst/>
                          <a:latin typeface="Times New Roman" panose="02020603050405020304" pitchFamily="18" charset="0"/>
                          <a:cs typeface="Times New Roman" panose="02020603050405020304" pitchFamily="18" charset="0"/>
                        </a:rPr>
                        <a:t>Cholesky</a:t>
                      </a:r>
                    </a:p>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altLang="zh-TW" sz="1600" kern="100" dirty="0">
                          <a:effectLst/>
                          <a:latin typeface="Times New Roman" panose="02020603050405020304" pitchFamily="18" charset="0"/>
                          <a:ea typeface="新細明體" panose="02020500000000000000" pitchFamily="18" charset="-12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pic>
        <p:nvPicPr>
          <p:cNvPr id="7" name="圖片 6">
            <a:extLst>
              <a:ext uri="{FF2B5EF4-FFF2-40B4-BE49-F238E27FC236}">
                <a16:creationId xmlns:a16="http://schemas.microsoft.com/office/drawing/2014/main" id="{56E335DE-E9A5-4174-82DD-EEAD19FF0237}"/>
              </a:ext>
            </a:extLst>
          </p:cNvPr>
          <p:cNvPicPr>
            <a:picLocks noChangeAspect="1"/>
          </p:cNvPicPr>
          <p:nvPr/>
        </p:nvPicPr>
        <p:blipFill>
          <a:blip r:embed="rId2"/>
          <a:stretch>
            <a:fillRect/>
          </a:stretch>
        </p:blipFill>
        <p:spPr>
          <a:xfrm>
            <a:off x="2225455" y="1112574"/>
            <a:ext cx="7741090" cy="2966517"/>
          </a:xfrm>
          <a:prstGeom prst="rect">
            <a:avLst/>
          </a:prstGeom>
        </p:spPr>
      </p:pic>
    </p:spTree>
    <p:extLst>
      <p:ext uri="{BB962C8B-B14F-4D97-AF65-F5344CB8AC3E}">
        <p14:creationId xmlns:p14="http://schemas.microsoft.com/office/powerpoint/2010/main" val="108462813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7</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6816080" y="2403137"/>
            <a:ext cx="1710725"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Conclusion</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Tree>
    <p:extLst>
      <p:ext uri="{BB962C8B-B14F-4D97-AF65-F5344CB8AC3E}">
        <p14:creationId xmlns:p14="http://schemas.microsoft.com/office/powerpoint/2010/main" val="931728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30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3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726578" y="1660441"/>
            <a:ext cx="10738837"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Actual results comparing the runs for all modules including execution on the CPU(*):</a:t>
            </a: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72222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Conclusion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A72D21EB-4722-4A31-9EEF-BB16033399A9}"/>
              </a:ext>
            </a:extLst>
          </p:cNvPr>
          <p:cNvGraphicFramePr>
            <a:graphicFrameLocks noGrp="1"/>
          </p:cNvGraphicFramePr>
          <p:nvPr>
            <p:extLst>
              <p:ext uri="{D42A27DB-BD31-4B8C-83A1-F6EECF244321}">
                <p14:modId xmlns:p14="http://schemas.microsoft.com/office/powerpoint/2010/main" val="2548806468"/>
              </p:ext>
            </p:extLst>
          </p:nvPr>
        </p:nvGraphicFramePr>
        <p:xfrm>
          <a:off x="1120422" y="2639811"/>
          <a:ext cx="9806881" cy="2096084"/>
        </p:xfrm>
        <a:graphic>
          <a:graphicData uri="http://schemas.openxmlformats.org/drawingml/2006/table">
            <a:tbl>
              <a:tblPr firstRow="1" firstCol="1" bandRow="1">
                <a:tableStyleId>{5C22544A-7EE6-4342-B048-85BDC9FD1C3A}</a:tableStyleId>
              </a:tblPr>
              <a:tblGrid>
                <a:gridCol w="2336465">
                  <a:extLst>
                    <a:ext uri="{9D8B030D-6E8A-4147-A177-3AD203B41FA5}">
                      <a16:colId xmlns:a16="http://schemas.microsoft.com/office/drawing/2014/main" val="1353902610"/>
                    </a:ext>
                  </a:extLst>
                </a:gridCol>
                <a:gridCol w="1184908">
                  <a:extLst>
                    <a:ext uri="{9D8B030D-6E8A-4147-A177-3AD203B41FA5}">
                      <a16:colId xmlns:a16="http://schemas.microsoft.com/office/drawing/2014/main" val="2777339325"/>
                    </a:ext>
                  </a:extLst>
                </a:gridCol>
                <a:gridCol w="1571377">
                  <a:extLst>
                    <a:ext uri="{9D8B030D-6E8A-4147-A177-3AD203B41FA5}">
                      <a16:colId xmlns:a16="http://schemas.microsoft.com/office/drawing/2014/main" val="4181702194"/>
                    </a:ext>
                  </a:extLst>
                </a:gridCol>
                <a:gridCol w="1571377">
                  <a:extLst>
                    <a:ext uri="{9D8B030D-6E8A-4147-A177-3AD203B41FA5}">
                      <a16:colId xmlns:a16="http://schemas.microsoft.com/office/drawing/2014/main" val="720872322"/>
                    </a:ext>
                  </a:extLst>
                </a:gridCol>
                <a:gridCol w="1571377">
                  <a:extLst>
                    <a:ext uri="{9D8B030D-6E8A-4147-A177-3AD203B41FA5}">
                      <a16:colId xmlns:a16="http://schemas.microsoft.com/office/drawing/2014/main" val="1133105713"/>
                    </a:ext>
                  </a:extLst>
                </a:gridCol>
                <a:gridCol w="1571377">
                  <a:extLst>
                    <a:ext uri="{9D8B030D-6E8A-4147-A177-3AD203B41FA5}">
                      <a16:colId xmlns:a16="http://schemas.microsoft.com/office/drawing/2014/main" val="1150599529"/>
                    </a:ext>
                  </a:extLst>
                </a:gridCol>
              </a:tblGrid>
              <a:tr h="524021">
                <a:tc>
                  <a:txBody>
                    <a:bodyPr/>
                    <a:lstStyle/>
                    <a:p>
                      <a:pPr marL="304800" algn="l"/>
                      <a:r>
                        <a:rPr lang="en-US" sz="1600" kern="100" dirty="0">
                          <a:effectLst/>
                          <a:latin typeface="Times New Roman" panose="02020603050405020304" pitchFamily="18" charset="0"/>
                          <a:cs typeface="Times New Roman" panose="02020603050405020304" pitchFamily="18" charset="0"/>
                        </a:rPr>
                        <a:t>Module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CPU</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Moduel2</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Module3</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164752699"/>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Exe.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21461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793950</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793732</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536784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11698</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45604940"/>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Speed up(cpu)</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0.03x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0.03x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0.04x</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1.83x</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819701575"/>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Speed up</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N/A</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1.48x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68x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4957070"/>
                  </a:ext>
                </a:extLst>
              </a:tr>
            </a:tbl>
          </a:graphicData>
        </a:graphic>
      </p:graphicFrame>
      <p:sp>
        <p:nvSpPr>
          <p:cNvPr id="3" name="文字方塊 2">
            <a:extLst>
              <a:ext uri="{FF2B5EF4-FFF2-40B4-BE49-F238E27FC236}">
                <a16:creationId xmlns:a16="http://schemas.microsoft.com/office/drawing/2014/main" id="{754B6CDC-2A2E-462E-AD70-CF68C10223F6}"/>
              </a:ext>
            </a:extLst>
          </p:cNvPr>
          <p:cNvSpPr txBox="1"/>
          <p:nvPr/>
        </p:nvSpPr>
        <p:spPr>
          <a:xfrm>
            <a:off x="2966454" y="5165798"/>
            <a:ext cx="6114815" cy="400110"/>
          </a:xfrm>
          <a:prstGeom prst="rect">
            <a:avLst/>
          </a:prstGeom>
          <a:noFill/>
        </p:spPr>
        <p:txBody>
          <a:bodyPr wrap="none" rtlCol="0">
            <a:spAutoFit/>
          </a:bodyPr>
          <a:lstStyle/>
          <a:p>
            <a:r>
              <a:rPr lang="en-US" altLang="zh-TW" sz="2000" dirty="0" err="1"/>
              <a:t>Github</a:t>
            </a:r>
            <a:r>
              <a:rPr lang="en-US" altLang="zh-TW" sz="2000" dirty="0"/>
              <a:t> </a:t>
            </a:r>
            <a:r>
              <a:rPr lang="zh-TW" altLang="en-US" sz="2000" dirty="0"/>
              <a:t>：</a:t>
            </a:r>
            <a:r>
              <a:rPr lang="en-US" altLang="zh-TW" sz="2000" dirty="0">
                <a:hlinkClick r:id="rId2"/>
              </a:rPr>
              <a:t>https://github.com/hank871116/HLS_LAB_B_5</a:t>
            </a:r>
            <a:endParaRPr lang="zh-TW" altLang="en-US" sz="2000" dirty="0"/>
          </a:p>
        </p:txBody>
      </p:sp>
    </p:spTree>
    <p:extLst>
      <p:ext uri="{BB962C8B-B14F-4D97-AF65-F5344CB8AC3E}">
        <p14:creationId xmlns:p14="http://schemas.microsoft.com/office/powerpoint/2010/main" val="3684917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0" y="0"/>
            <a:ext cx="12192000" cy="6858000"/>
          </a:xfrm>
          <a:prstGeom prst="rect">
            <a:avLst/>
          </a:prstGeom>
        </p:spPr>
      </p:pic>
      <p:sp>
        <p:nvSpPr>
          <p:cNvPr id="7" name="矩形 6"/>
          <p:cNvSpPr/>
          <p:nvPr/>
        </p:nvSpPr>
        <p:spPr>
          <a:xfrm>
            <a:off x="-69090" y="-3076"/>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367808" y="513626"/>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1</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矩形 15"/>
          <p:cNvSpPr/>
          <p:nvPr/>
        </p:nvSpPr>
        <p:spPr>
          <a:xfrm>
            <a:off x="6528048" y="2348881"/>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808196" y="2406080"/>
            <a:ext cx="1704313"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20" name="矩形 19"/>
          <p:cNvSpPr/>
          <p:nvPr/>
        </p:nvSpPr>
        <p:spPr>
          <a:xfrm>
            <a:off x="6528048" y="3337942"/>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806542" y="3411008"/>
            <a:ext cx="3642344"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What is Cholesky algorithm</a:t>
            </a: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600118"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1693092"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Application</a:t>
            </a:r>
          </a:p>
        </p:txBody>
      </p:sp>
      <p:sp>
        <p:nvSpPr>
          <p:cNvPr id="26" name="文本框 25"/>
          <p:cNvSpPr txBox="1"/>
          <p:nvPr/>
        </p:nvSpPr>
        <p:spPr>
          <a:xfrm>
            <a:off x="5643632" y="2709891"/>
            <a:ext cx="766557" cy="830997"/>
          </a:xfrm>
          <a:prstGeom prst="rect">
            <a:avLst/>
          </a:prstGeom>
          <a:noFill/>
        </p:spPr>
        <p:txBody>
          <a:bodyPr wrap="none" rtlCol="0">
            <a:spAutoFit/>
          </a:bodyPr>
          <a:lstStyle/>
          <a:p>
            <a:r>
              <a:rPr lang="en-US" altLang="zh-CN" sz="4800" dirty="0">
                <a:solidFill>
                  <a:srgbClr val="F17F42"/>
                </a:solidFill>
                <a:latin typeface="Arial" panose="020B0604020202020204" pitchFamily="34" charset="0"/>
                <a:cs typeface="Arial" panose="020B0604020202020204" pitchFamily="34" charset="0"/>
              </a:rPr>
              <a:t>St</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27" name="椭圆 26"/>
          <p:cNvSpPr/>
          <p:nvPr/>
        </p:nvSpPr>
        <p:spPr>
          <a:xfrm>
            <a:off x="5519697" y="3326050"/>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605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0"/>
                                        <p:tgtEl>
                                          <p:spTgt spid="2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0"/>
                                        <p:tgtEl>
                                          <p:spTgt spid="2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ppt_x</p:attrName>
                                        </p:attrNameLst>
                                      </p:cBhvr>
                                      <p:tavLst>
                                        <p:tav tm="0">
                                          <p:val>
                                            <p:strVal val="#ppt_x+#ppt_w/2"/>
                                          </p:val>
                                        </p:tav>
                                        <p:tav tm="100000">
                                          <p:val>
                                            <p:strVal val="#ppt_x"/>
                                          </p:val>
                                        </p:tav>
                                      </p:tavLst>
                                    </p:anim>
                                    <p:anim calcmode="lin" valueType="num">
                                      <p:cBhvr>
                                        <p:cTn id="23" dur="500" fill="hold"/>
                                        <p:tgtEl>
                                          <p:spTgt spid="16"/>
                                        </p:tgtEl>
                                        <p:attrNameLst>
                                          <p:attrName>ppt_y</p:attrName>
                                        </p:attrNameLst>
                                      </p:cBhvr>
                                      <p:tavLst>
                                        <p:tav tm="0">
                                          <p:val>
                                            <p:strVal val="#ppt_y"/>
                                          </p:val>
                                        </p:tav>
                                        <p:tav tm="100000">
                                          <p:val>
                                            <p:strVal val="#ppt_y"/>
                                          </p:val>
                                        </p:tav>
                                      </p:tavLst>
                                    </p:anim>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0"/>
                                        <p:tgtEl>
                                          <p:spTgt spid="14"/>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4" grpId="0"/>
      <p:bldP spid="20" grpId="0" animBg="1"/>
      <p:bldP spid="21" grpId="0"/>
      <p:bldP spid="22" grpId="0" animBg="1"/>
      <p:bldP spid="23" grpId="0"/>
      <p:bldP spid="24" grpId="0" animBg="1"/>
      <p:bldP spid="25" grpId="0"/>
      <p:bldP spid="26" grpId="0"/>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7537" b="7537"/>
          <a:stretch/>
        </p:blipFill>
        <p:spPr>
          <a:xfrm>
            <a:off x="0" y="0"/>
            <a:ext cx="12192000" cy="6858000"/>
          </a:xfrm>
          <a:prstGeom prst="rect">
            <a:avLst/>
          </a:prstGeom>
        </p:spPr>
      </p:pic>
      <p:sp>
        <p:nvSpPr>
          <p:cNvPr id="5" name="平行四边形 4"/>
          <p:cNvSpPr/>
          <p:nvPr/>
        </p:nvSpPr>
        <p:spPr>
          <a:xfrm>
            <a:off x="1864008" y="0"/>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31360" y="2309971"/>
            <a:ext cx="3929281" cy="1200329"/>
          </a:xfrm>
          <a:prstGeom prst="rect">
            <a:avLst/>
          </a:prstGeom>
          <a:noFill/>
        </p:spPr>
        <p:txBody>
          <a:bodyPr wrap="none" rtlCol="0">
            <a:spAutoFit/>
          </a:bodyPr>
          <a:lstStyle/>
          <a:p>
            <a:pPr algn="ctr"/>
            <a:r>
              <a:rPr lang="en-US" altLang="zh-CN" sz="7200" dirty="0">
                <a:solidFill>
                  <a:srgbClr val="53575A"/>
                </a:solidFill>
                <a:latin typeface="Arial" panose="020B0604020202020204" pitchFamily="34" charset="0"/>
                <a:ea typeface="微软雅黑" panose="020B0503020204020204" pitchFamily="34" charset="-122"/>
                <a:cs typeface="Arial" panose="020B0604020202020204" pitchFamily="34" charset="0"/>
              </a:rPr>
              <a:t>THANKS</a:t>
            </a:r>
            <a:endParaRPr lang="zh-CN" altLang="en-US" sz="7200" dirty="0">
              <a:solidFill>
                <a:srgbClr val="53575A"/>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5172063" y="3582308"/>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811042" y="4067780"/>
            <a:ext cx="2569934" cy="369332"/>
          </a:xfrm>
          <a:prstGeom prst="rect">
            <a:avLst/>
          </a:prstGeom>
        </p:spPr>
        <p:txBody>
          <a:bodyPr wrap="none">
            <a:spAutoFit/>
          </a:bodyPr>
          <a:lstStyle/>
          <a:p>
            <a:pPr algn="ctr"/>
            <a:r>
              <a:rPr lang="en-US" altLang="zh-CN" dirty="0">
                <a:solidFill>
                  <a:schemeClr val="tx1">
                    <a:lumMod val="50000"/>
                    <a:lumOff val="50000"/>
                  </a:schemeClr>
                </a:solidFill>
                <a:latin typeface="Arial" panose="020B0604020202020204" pitchFamily="34" charset="0"/>
                <a:cs typeface="Arial" panose="020B0604020202020204" pitchFamily="34" charset="0"/>
              </a:rPr>
              <a:t>Thank you for watching</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353" y="1336678"/>
            <a:ext cx="973293" cy="973293"/>
          </a:xfrm>
          <a:prstGeom prst="rect">
            <a:avLst/>
          </a:prstGeom>
        </p:spPr>
      </p:pic>
    </p:spTree>
    <p:extLst>
      <p:ext uri="{BB962C8B-B14F-4D97-AF65-F5344CB8AC3E}">
        <p14:creationId xmlns:p14="http://schemas.microsoft.com/office/powerpoint/2010/main" val="1333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1+#ppt_w/2"/>
                                          </p:val>
                                        </p:tav>
                                        <p:tav tm="100000">
                                          <p:val>
                                            <p:strVal val="#ppt_x"/>
                                          </p:val>
                                        </p:tav>
                                      </p:tavLst>
                                    </p:anim>
                                    <p:anim calcmode="lin" valueType="num">
                                      <p:cBhvr additive="base">
                                        <p:cTn id="18" dur="10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6">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48001" y="3422265"/>
            <a:ext cx="4095993" cy="461665"/>
          </a:xfrm>
          <a:prstGeom prst="rect">
            <a:avLst/>
          </a:prstGeom>
          <a:noFill/>
        </p:spPr>
        <p:txBody>
          <a:bodyPr wrap="none" rtlCol="0">
            <a:spAutoFit/>
          </a:bodyPr>
          <a:lstStyle/>
          <a:p>
            <a:r>
              <a:rPr lang="en-US" altLang="zh-TW"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Cholesky-</a:t>
            </a:r>
            <a:r>
              <a:rPr lang="en-US" altLang="zh-TW" sz="2400" dirty="0" err="1">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Banachiewicz</a:t>
            </a:r>
            <a:r>
              <a:rPr lang="zh-TW" altLang="en-US" sz="2400" dirty="0">
                <a:solidFill>
                  <a:srgbClr val="131313"/>
                </a:solidFill>
                <a:latin typeface="標楷體" panose="03000509000000000000" pitchFamily="65" charset="-120"/>
                <a:ea typeface="標楷體" panose="03000509000000000000" pitchFamily="65" charset="-120"/>
                <a:cs typeface="Arial" panose="020B0604020202020204" pitchFamily="34" charset="0"/>
              </a:rPr>
              <a:t>演算法</a:t>
            </a:r>
            <a:endParaRPr lang="en-US" altLang="zh-CN" sz="2400" dirty="0">
              <a:solidFill>
                <a:srgbClr val="131313"/>
              </a:solidFill>
              <a:latin typeface="標楷體" panose="03000509000000000000" pitchFamily="65" charset="-120"/>
              <a:ea typeface="標楷體" panose="03000509000000000000" pitchFamily="65" charset="-120"/>
              <a:cs typeface="Arial" panose="020B0604020202020204" pitchFamily="34" charset="0"/>
            </a:endParaRPr>
          </a:p>
        </p:txBody>
      </p:sp>
      <p:sp>
        <p:nvSpPr>
          <p:cNvPr id="8" name="矩形 7"/>
          <p:cNvSpPr/>
          <p:nvPr/>
        </p:nvSpPr>
        <p:spPr>
          <a:xfrm>
            <a:off x="1559496" y="4438273"/>
            <a:ext cx="9073008" cy="2185214"/>
          </a:xfrm>
          <a:prstGeom prst="rect">
            <a:avLst/>
          </a:prstGeom>
        </p:spPr>
        <p:txBody>
          <a:bodyPr wrap="square">
            <a:spAutoFit/>
          </a:bodyPr>
          <a:lstStyle/>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在線性代數中，</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Cholesky decomposition</a:t>
            </a:r>
            <a:r>
              <a:rPr lang="zh-TW" altLang="en-US" sz="2400" dirty="0">
                <a:solidFill>
                  <a:srgbClr val="131313"/>
                </a:solidFill>
                <a:latin typeface="標楷體" panose="03000509000000000000" pitchFamily="65" charset="-120"/>
                <a:ea typeface="標楷體" panose="03000509000000000000" pitchFamily="65" charset="-120"/>
              </a:rPr>
              <a:t>是將一個正定的</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Hermitian</a:t>
            </a:r>
            <a:r>
              <a:rPr lang="zh-TW" altLang="en-US" sz="2400" dirty="0">
                <a:solidFill>
                  <a:srgbClr val="131313"/>
                </a:solidFill>
                <a:latin typeface="標楷體" panose="03000509000000000000" pitchFamily="65" charset="-120"/>
                <a:ea typeface="標楷體" panose="03000509000000000000" pitchFamily="65" charset="-120"/>
              </a:rPr>
              <a:t>矩陣分解成一個</a:t>
            </a:r>
            <a:r>
              <a:rPr lang="zh-TW" altLang="en-US" sz="2400" dirty="0">
                <a:solidFill>
                  <a:schemeClr val="accent6">
                    <a:lumMod val="75000"/>
                  </a:schemeClr>
                </a:solidFill>
                <a:latin typeface="標楷體" panose="03000509000000000000" pitchFamily="65" charset="-120"/>
                <a:ea typeface="標楷體" panose="03000509000000000000" pitchFamily="65" charset="-120"/>
              </a:rPr>
              <a:t>下三角矩陣</a:t>
            </a:r>
            <a:r>
              <a:rPr lang="zh-TW" altLang="en-US" sz="2400" dirty="0">
                <a:solidFill>
                  <a:srgbClr val="131313"/>
                </a:solidFill>
                <a:latin typeface="標楷體" panose="03000509000000000000" pitchFamily="65" charset="-120"/>
                <a:ea typeface="標楷體" panose="03000509000000000000" pitchFamily="65" charset="-120"/>
              </a:rPr>
              <a:t>與其</a:t>
            </a:r>
            <a:r>
              <a:rPr lang="zh-TW" altLang="en-US" sz="2400" dirty="0">
                <a:solidFill>
                  <a:schemeClr val="accent6">
                    <a:lumMod val="75000"/>
                  </a:schemeClr>
                </a:solidFill>
                <a:latin typeface="標楷體" panose="03000509000000000000" pitchFamily="65" charset="-120"/>
                <a:ea typeface="標楷體" panose="03000509000000000000" pitchFamily="65" charset="-120"/>
              </a:rPr>
              <a:t>共軛轉置</a:t>
            </a:r>
            <a:r>
              <a:rPr lang="zh-TW" altLang="en-US" sz="2400" dirty="0">
                <a:solidFill>
                  <a:srgbClr val="131313"/>
                </a:solidFill>
                <a:latin typeface="標楷體" panose="03000509000000000000" pitchFamily="65" charset="-120"/>
                <a:ea typeface="標楷體" panose="03000509000000000000" pitchFamily="65" charset="-120"/>
              </a:rPr>
              <a:t>之乘積。</a:t>
            </a:r>
            <a:endParaRPr lang="en-US" altLang="zh-TW" sz="2400" dirty="0">
              <a:solidFill>
                <a:srgbClr val="131313"/>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優點：提高代數運算效率、</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Monte Carlo</a:t>
            </a:r>
            <a:r>
              <a:rPr lang="zh-TW" altLang="en-US" sz="2400" dirty="0">
                <a:solidFill>
                  <a:srgbClr val="131313"/>
                </a:solidFill>
                <a:latin typeface="標楷體" panose="03000509000000000000" pitchFamily="65" charset="-120"/>
                <a:ea typeface="標楷體" panose="03000509000000000000" pitchFamily="65" charset="-120"/>
              </a:rPr>
              <a:t>方法等十分有用。</a:t>
            </a:r>
            <a:endParaRPr lang="en-US" altLang="zh-TW" sz="2400" dirty="0">
              <a:solidFill>
                <a:srgbClr val="131313"/>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實際應用中，</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Cholesky</a:t>
            </a:r>
            <a:r>
              <a:rPr lang="zh-TW" altLang="en-US" sz="2400" dirty="0">
                <a:solidFill>
                  <a:srgbClr val="131313"/>
                </a:solidFill>
                <a:latin typeface="標楷體" panose="03000509000000000000" pitchFamily="65" charset="-120"/>
                <a:ea typeface="標楷體" panose="03000509000000000000" pitchFamily="65" charset="-120"/>
              </a:rPr>
              <a:t>在求解線性方程組中的效率約為</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LU</a:t>
            </a:r>
            <a:r>
              <a:rPr lang="zh-TW" altLang="en-US" sz="2400" dirty="0">
                <a:solidFill>
                  <a:srgbClr val="131313"/>
                </a:solidFill>
                <a:latin typeface="標楷體" panose="03000509000000000000" pitchFamily="65" charset="-120"/>
                <a:ea typeface="標楷體" panose="03000509000000000000" pitchFamily="65" charset="-120"/>
              </a:rPr>
              <a:t>分解的兩倍。</a:t>
            </a:r>
            <a:endParaRPr lang="en-US" altLang="zh-TW" sz="2400" dirty="0">
              <a:solidFill>
                <a:srgbClr val="131313"/>
              </a:solidFill>
              <a:latin typeface="標楷體" panose="03000509000000000000" pitchFamily="65" charset="-120"/>
              <a:ea typeface="標楷體" panose="03000509000000000000" pitchFamily="65" charset="-120"/>
            </a:endParaRPr>
          </a:p>
          <a:p>
            <a:pPr algn="ctr"/>
            <a:endParaRPr lang="en-US" altLang="zh-CN" sz="1600" dirty="0">
              <a:solidFill>
                <a:srgbClr val="131313"/>
              </a:solidFill>
              <a:latin typeface="標楷體" panose="03000509000000000000" pitchFamily="65" charset="-120"/>
              <a:ea typeface="標楷體" panose="03000509000000000000" pitchFamily="65" charset="-120"/>
            </a:endParaRPr>
          </a:p>
        </p:txBody>
      </p:sp>
      <p:sp>
        <p:nvSpPr>
          <p:cNvPr id="9" name="文本框 8"/>
          <p:cNvSpPr txBox="1"/>
          <p:nvPr/>
        </p:nvSpPr>
        <p:spPr>
          <a:xfrm>
            <a:off x="3117459" y="219333"/>
            <a:ext cx="5957080" cy="707886"/>
          </a:xfrm>
          <a:prstGeom prst="rect">
            <a:avLst/>
          </a:prstGeom>
          <a:noFill/>
        </p:spPr>
        <p:txBody>
          <a:bodyPr wrap="none" rtlCol="0">
            <a:spAutoFit/>
          </a:bodyPr>
          <a:lstStyle/>
          <a:p>
            <a:pPr algn="ctr"/>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What is Cholesky algorithm</a:t>
            </a:r>
          </a:p>
        </p:txBody>
      </p:sp>
      <p:sp>
        <p:nvSpPr>
          <p:cNvPr id="10" name="矩形 9"/>
          <p:cNvSpPr/>
          <p:nvPr/>
        </p:nvSpPr>
        <p:spPr>
          <a:xfrm>
            <a:off x="5558982" y="97953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圖片 4">
            <a:extLst>
              <a:ext uri="{FF2B5EF4-FFF2-40B4-BE49-F238E27FC236}">
                <a16:creationId xmlns:a16="http://schemas.microsoft.com/office/drawing/2014/main" id="{F9DD419D-98D2-4B64-80FD-318CBA96D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817" y="1731404"/>
            <a:ext cx="1484363" cy="1484363"/>
          </a:xfrm>
          <a:prstGeom prst="rect">
            <a:avLst/>
          </a:prstGeom>
        </p:spPr>
      </p:pic>
    </p:spTree>
    <p:extLst>
      <p:ext uri="{BB962C8B-B14F-4D97-AF65-F5344CB8AC3E}">
        <p14:creationId xmlns:p14="http://schemas.microsoft.com/office/powerpoint/2010/main" val="3776871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par>
                                <p:cTn id="11" presetID="42" presetClass="entr" presetSubtype="0" fill="hold" grpId="0" nodeType="withEffect">
                                  <p:stCondLst>
                                    <p:cond delay="1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16200000">
            <a:off x="-536155" y="3278096"/>
            <a:ext cx="5256585" cy="373814"/>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735660" y="231031"/>
            <a:ext cx="2549096"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34" name="矩形 33"/>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群組 19">
            <a:extLst>
              <a:ext uri="{FF2B5EF4-FFF2-40B4-BE49-F238E27FC236}">
                <a16:creationId xmlns:a16="http://schemas.microsoft.com/office/drawing/2014/main" id="{D87932BB-B609-48C4-A3EF-F0E041CECA18}"/>
              </a:ext>
            </a:extLst>
          </p:cNvPr>
          <p:cNvGrpSpPr/>
          <p:nvPr/>
        </p:nvGrpSpPr>
        <p:grpSpPr>
          <a:xfrm>
            <a:off x="1634938" y="1509934"/>
            <a:ext cx="914400" cy="914400"/>
            <a:chOff x="3068688" y="1250751"/>
            <a:chExt cx="914400" cy="914400"/>
          </a:xfrm>
        </p:grpSpPr>
        <p:grpSp>
          <p:nvGrpSpPr>
            <p:cNvPr id="12" name="组合 11"/>
            <p:cNvGrpSpPr/>
            <p:nvPr/>
          </p:nvGrpSpPr>
          <p:grpSpPr>
            <a:xfrm>
              <a:off x="3068688" y="1250751"/>
              <a:ext cx="914400" cy="914400"/>
              <a:chOff x="9408368" y="2755776"/>
              <a:chExt cx="914400" cy="914400"/>
            </a:xfrm>
          </p:grpSpPr>
          <p:sp>
            <p:nvSpPr>
              <p:cNvPr id="11" name="椭圆 10"/>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32" name="椭圆 6">
              <a:extLst>
                <a:ext uri="{FF2B5EF4-FFF2-40B4-BE49-F238E27FC236}">
                  <a16:creationId xmlns:a16="http://schemas.microsoft.com/office/drawing/2014/main" id="{1EA5D023-C822-4424-8887-F15659C4EE5F}"/>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sp>
        <p:nvSpPr>
          <p:cNvPr id="21" name="文字方塊 20">
            <a:extLst>
              <a:ext uri="{FF2B5EF4-FFF2-40B4-BE49-F238E27FC236}">
                <a16:creationId xmlns:a16="http://schemas.microsoft.com/office/drawing/2014/main" id="{A6DB575F-E359-47E2-B95A-01FBDA4DB639}"/>
              </a:ext>
            </a:extLst>
          </p:cNvPr>
          <p:cNvSpPr txBox="1"/>
          <p:nvPr/>
        </p:nvSpPr>
        <p:spPr>
          <a:xfrm>
            <a:off x="3820935" y="1602270"/>
            <a:ext cx="4019049"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寫出等式</a:t>
            </a:r>
            <a:r>
              <a:rPr lang="en-US" altLang="zh-TW" sz="2000" dirty="0">
                <a:latin typeface="Times New Roman" panose="02020603050405020304" pitchFamily="18" charset="0"/>
                <a:cs typeface="Times New Roman" panose="02020603050405020304" pitchFamily="18" charset="0"/>
              </a:rPr>
              <a:t>A=LL</a:t>
            </a:r>
            <a:r>
              <a:rPr lang="en-US" altLang="zh-TW" sz="2000" dirty="0"/>
              <a:t>*</a:t>
            </a:r>
            <a:endParaRPr lang="zh-TW" altLang="en-US" sz="2000" dirty="0"/>
          </a:p>
        </p:txBody>
      </p:sp>
      <p:pic>
        <p:nvPicPr>
          <p:cNvPr id="24" name="圖片 23">
            <a:extLst>
              <a:ext uri="{FF2B5EF4-FFF2-40B4-BE49-F238E27FC236}">
                <a16:creationId xmlns:a16="http://schemas.microsoft.com/office/drawing/2014/main" id="{F4602257-D5A8-47B4-BAD0-19D910F1AED3}"/>
              </a:ext>
            </a:extLst>
          </p:cNvPr>
          <p:cNvPicPr>
            <a:picLocks noChangeAspect="1"/>
          </p:cNvPicPr>
          <p:nvPr/>
        </p:nvPicPr>
        <p:blipFill>
          <a:blip r:embed="rId3"/>
          <a:stretch>
            <a:fillRect/>
          </a:stretch>
        </p:blipFill>
        <p:spPr>
          <a:xfrm>
            <a:off x="3863752" y="2072025"/>
            <a:ext cx="5364840" cy="1777572"/>
          </a:xfrm>
          <a:prstGeom prst="rect">
            <a:avLst/>
          </a:prstGeom>
        </p:spPr>
      </p:pic>
      <p:sp>
        <p:nvSpPr>
          <p:cNvPr id="25" name="文字方塊 24">
            <a:extLst>
              <a:ext uri="{FF2B5EF4-FFF2-40B4-BE49-F238E27FC236}">
                <a16:creationId xmlns:a16="http://schemas.microsoft.com/office/drawing/2014/main" id="{0173899E-0D1E-4342-9F36-BB5BECC9A6CC}"/>
              </a:ext>
            </a:extLst>
          </p:cNvPr>
          <p:cNvSpPr txBox="1"/>
          <p:nvPr/>
        </p:nvSpPr>
        <p:spPr>
          <a:xfrm>
            <a:off x="3863752" y="3919242"/>
            <a:ext cx="401904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則得到矩陣</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
            </a:r>
            <a:r>
              <a:rPr lang="zh-TW" altLang="en-US" dirty="0">
                <a:latin typeface="標楷體" panose="03000509000000000000" pitchFamily="65" charset="-120"/>
                <a:ea typeface="標楷體" panose="03000509000000000000" pitchFamily="65" charset="-120"/>
              </a:rPr>
              <a:t>的元素的計算公式如下：</a:t>
            </a:r>
            <a:endParaRPr lang="en-US" altLang="zh-TW" dirty="0">
              <a:latin typeface="標楷體" panose="03000509000000000000" pitchFamily="65" charset="-120"/>
              <a:ea typeface="標楷體" panose="03000509000000000000" pitchFamily="65" charset="-120"/>
            </a:endParaRPr>
          </a:p>
        </p:txBody>
      </p:sp>
      <p:pic>
        <p:nvPicPr>
          <p:cNvPr id="42" name="圖片 41">
            <a:extLst>
              <a:ext uri="{FF2B5EF4-FFF2-40B4-BE49-F238E27FC236}">
                <a16:creationId xmlns:a16="http://schemas.microsoft.com/office/drawing/2014/main" id="{CC40C0F0-F6EC-4411-9834-0BA416D6C9AD}"/>
              </a:ext>
            </a:extLst>
          </p:cNvPr>
          <p:cNvPicPr>
            <a:picLocks noChangeAspect="1"/>
          </p:cNvPicPr>
          <p:nvPr/>
        </p:nvPicPr>
        <p:blipFill>
          <a:blip r:embed="rId4"/>
          <a:stretch>
            <a:fillRect/>
          </a:stretch>
        </p:blipFill>
        <p:spPr>
          <a:xfrm>
            <a:off x="3863752" y="4448147"/>
            <a:ext cx="4905719" cy="1466906"/>
          </a:xfrm>
          <a:prstGeom prst="rect">
            <a:avLst/>
          </a:prstGeom>
        </p:spPr>
      </p:pic>
      <p:grpSp>
        <p:nvGrpSpPr>
          <p:cNvPr id="43" name="群組 42">
            <a:extLst>
              <a:ext uri="{FF2B5EF4-FFF2-40B4-BE49-F238E27FC236}">
                <a16:creationId xmlns:a16="http://schemas.microsoft.com/office/drawing/2014/main" id="{F5B7CEDA-1CFD-4DBD-ABD7-CEF7036AF9EB}"/>
              </a:ext>
            </a:extLst>
          </p:cNvPr>
          <p:cNvGrpSpPr/>
          <p:nvPr/>
        </p:nvGrpSpPr>
        <p:grpSpPr>
          <a:xfrm>
            <a:off x="1623514" y="2935197"/>
            <a:ext cx="914400" cy="914400"/>
            <a:chOff x="3068688" y="1250751"/>
            <a:chExt cx="914400" cy="914400"/>
          </a:xfrm>
        </p:grpSpPr>
        <p:grpSp>
          <p:nvGrpSpPr>
            <p:cNvPr id="44" name="组合 11">
              <a:extLst>
                <a:ext uri="{FF2B5EF4-FFF2-40B4-BE49-F238E27FC236}">
                  <a16:creationId xmlns:a16="http://schemas.microsoft.com/office/drawing/2014/main" id="{7B1FF06F-A685-4CBF-823F-745130B0AC9F}"/>
                </a:ext>
              </a:extLst>
            </p:cNvPr>
            <p:cNvGrpSpPr/>
            <p:nvPr/>
          </p:nvGrpSpPr>
          <p:grpSpPr>
            <a:xfrm>
              <a:off x="3068688" y="1250751"/>
              <a:ext cx="914400" cy="914400"/>
              <a:chOff x="9408368" y="2755776"/>
              <a:chExt cx="914400" cy="914400"/>
            </a:xfrm>
          </p:grpSpPr>
          <p:sp>
            <p:nvSpPr>
              <p:cNvPr id="46" name="椭圆 10">
                <a:extLst>
                  <a:ext uri="{FF2B5EF4-FFF2-40B4-BE49-F238E27FC236}">
                    <a16:creationId xmlns:a16="http://schemas.microsoft.com/office/drawing/2014/main" id="{890FA105-E8C3-4D4C-B0B9-674D96BFEEA7}"/>
                  </a:ext>
                </a:extLst>
              </p:cNvPr>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16">
                <a:extLst>
                  <a:ext uri="{FF2B5EF4-FFF2-40B4-BE49-F238E27FC236}">
                    <a16:creationId xmlns:a16="http://schemas.microsoft.com/office/drawing/2014/main" id="{E4DC7C81-71FD-4543-9678-C1D24A105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45" name="椭圆 6">
              <a:extLst>
                <a:ext uri="{FF2B5EF4-FFF2-40B4-BE49-F238E27FC236}">
                  <a16:creationId xmlns:a16="http://schemas.microsoft.com/office/drawing/2014/main" id="{9DA9E97A-F248-4F4A-AA18-137D21F1F856}"/>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grpSp>
        <p:nvGrpSpPr>
          <p:cNvPr id="48" name="群組 47">
            <a:extLst>
              <a:ext uri="{FF2B5EF4-FFF2-40B4-BE49-F238E27FC236}">
                <a16:creationId xmlns:a16="http://schemas.microsoft.com/office/drawing/2014/main" id="{DD6F54DD-EC00-4734-9342-CB2D65FA15DD}"/>
              </a:ext>
            </a:extLst>
          </p:cNvPr>
          <p:cNvGrpSpPr/>
          <p:nvPr/>
        </p:nvGrpSpPr>
        <p:grpSpPr>
          <a:xfrm>
            <a:off x="1634938" y="4360460"/>
            <a:ext cx="914400" cy="914400"/>
            <a:chOff x="3068688" y="1250751"/>
            <a:chExt cx="914400" cy="914400"/>
          </a:xfrm>
        </p:grpSpPr>
        <p:grpSp>
          <p:nvGrpSpPr>
            <p:cNvPr id="49" name="组合 11">
              <a:extLst>
                <a:ext uri="{FF2B5EF4-FFF2-40B4-BE49-F238E27FC236}">
                  <a16:creationId xmlns:a16="http://schemas.microsoft.com/office/drawing/2014/main" id="{96C9C094-A602-418F-9BCB-CDA100DFDA06}"/>
                </a:ext>
              </a:extLst>
            </p:cNvPr>
            <p:cNvGrpSpPr/>
            <p:nvPr/>
          </p:nvGrpSpPr>
          <p:grpSpPr>
            <a:xfrm>
              <a:off x="3068688" y="1250751"/>
              <a:ext cx="914400" cy="914400"/>
              <a:chOff x="9408368" y="2755776"/>
              <a:chExt cx="914400" cy="914400"/>
            </a:xfrm>
          </p:grpSpPr>
          <p:sp>
            <p:nvSpPr>
              <p:cNvPr id="51" name="椭圆 10">
                <a:extLst>
                  <a:ext uri="{FF2B5EF4-FFF2-40B4-BE49-F238E27FC236}">
                    <a16:creationId xmlns:a16="http://schemas.microsoft.com/office/drawing/2014/main" id="{01AC5AA7-48DC-4B53-831C-C65828325F5A}"/>
                  </a:ext>
                </a:extLst>
              </p:cNvPr>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16">
                <a:extLst>
                  <a:ext uri="{FF2B5EF4-FFF2-40B4-BE49-F238E27FC236}">
                    <a16:creationId xmlns:a16="http://schemas.microsoft.com/office/drawing/2014/main" id="{71E3E5AF-047C-47E8-B60D-48D18ED4C1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50" name="椭圆 6">
              <a:extLst>
                <a:ext uri="{FF2B5EF4-FFF2-40B4-BE49-F238E27FC236}">
                  <a16:creationId xmlns:a16="http://schemas.microsoft.com/office/drawing/2014/main" id="{CC9AD2CB-EB40-438D-A1A5-D771C1DF7E0B}"/>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1975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33"/>
                                        </p:tgtEl>
                                        <p:attrNameLst>
                                          <p:attrName>style.visibility</p:attrName>
                                        </p:attrNameLst>
                                      </p:cBhvr>
                                      <p:to>
                                        <p:strVal val="visible"/>
                                      </p:to>
                                    </p:set>
                                    <p:animEffect transition="in" filter="barn(outVertical)">
                                      <p:cBhvr>
                                        <p:cTn id="10" dur="500"/>
                                        <p:tgtEl>
                                          <p:spTgt spid="33"/>
                                        </p:tgtEl>
                                      </p:cBhvr>
                                    </p:animEffect>
                                  </p:childTnLst>
                                </p:cTn>
                              </p:par>
                              <p:par>
                                <p:cTn id="11" presetID="17" presetClass="entr" presetSubtype="8"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ppt_w/2"/>
                                          </p:val>
                                        </p:tav>
                                        <p:tav tm="100000">
                                          <p:val>
                                            <p:strVal val="#ppt_x"/>
                                          </p:val>
                                        </p:tav>
                                      </p:tavLst>
                                    </p:anim>
                                    <p:anim calcmode="lin" valueType="num">
                                      <p:cBhvr>
                                        <p:cTn id="14" dur="500" fill="hold"/>
                                        <p:tgtEl>
                                          <p:spTgt spid="6"/>
                                        </p:tgtEl>
                                        <p:attrNameLst>
                                          <p:attrName>ppt_y</p:attrName>
                                        </p:attrNameLst>
                                      </p:cBhvr>
                                      <p:tavLst>
                                        <p:tav tm="0">
                                          <p:val>
                                            <p:strVal val="#ppt_y"/>
                                          </p:val>
                                        </p:tav>
                                        <p:tav tm="100000">
                                          <p:val>
                                            <p:strVal val="#ppt_y"/>
                                          </p:val>
                                        </p:tav>
                                      </p:tavLst>
                                    </p:anim>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0-#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fill="hold"/>
                                        <p:tgtEl>
                                          <p:spTgt spid="43"/>
                                        </p:tgtEl>
                                        <p:attrNameLst>
                                          <p:attrName>ppt_x</p:attrName>
                                        </p:attrNameLst>
                                      </p:cBhvr>
                                      <p:tavLst>
                                        <p:tav tm="0">
                                          <p:val>
                                            <p:strVal val="0-#ppt_w/2"/>
                                          </p:val>
                                        </p:tav>
                                        <p:tav tm="100000">
                                          <p:val>
                                            <p:strVal val="#ppt_x"/>
                                          </p:val>
                                        </p:tav>
                                      </p:tavLst>
                                    </p:anim>
                                    <p:anim calcmode="lin" valueType="num">
                                      <p:cBhvr additive="base">
                                        <p:cTn id="31" dur="500" fill="hold"/>
                                        <p:tgtEl>
                                          <p:spTgt spid="43"/>
                                        </p:tgtEl>
                                        <p:attrNameLst>
                                          <p:attrName>ppt_y</p:attrName>
                                        </p:attrNameLst>
                                      </p:cBhvr>
                                      <p:tavLst>
                                        <p:tav tm="0">
                                          <p:val>
                                            <p:strVal val="#ppt_y"/>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500" fill="hold"/>
                                        <p:tgtEl>
                                          <p:spTgt spid="48"/>
                                        </p:tgtEl>
                                        <p:attrNameLst>
                                          <p:attrName>ppt_x</p:attrName>
                                        </p:attrNameLst>
                                      </p:cBhvr>
                                      <p:tavLst>
                                        <p:tav tm="0">
                                          <p:val>
                                            <p:strVal val="#ppt_x"/>
                                          </p:val>
                                        </p:tav>
                                        <p:tav tm="100000">
                                          <p:val>
                                            <p:strVal val="#ppt_x"/>
                                          </p:val>
                                        </p:tav>
                                      </p:tavLst>
                                    </p:anim>
                                    <p:anim calcmode="lin" valueType="num">
                                      <p:cBhvr additive="base">
                                        <p:cTn id="41" dur="500" fill="hold"/>
                                        <p:tgtEl>
                                          <p:spTgt spid="4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ppt_x"/>
                                          </p:val>
                                        </p:tav>
                                        <p:tav tm="100000">
                                          <p:val>
                                            <p:strVal val="#ppt_x"/>
                                          </p:val>
                                        </p:tav>
                                      </p:tavLst>
                                    </p:anim>
                                    <p:anim calcmode="lin" valueType="num">
                                      <p:cBhvr additive="base">
                                        <p:cTn id="4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34" grpId="0" animBg="1"/>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5546990" y="2344116"/>
            <a:ext cx="6021617" cy="1047836"/>
          </a:xfrm>
          <a:prstGeom prst="roundRect">
            <a:avLst>
              <a:gd name="adj" fmla="val 50000"/>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9"/>
          <p:cNvSpPr/>
          <p:nvPr/>
        </p:nvSpPr>
        <p:spPr>
          <a:xfrm>
            <a:off x="5558981" y="4797152"/>
            <a:ext cx="6009626" cy="910719"/>
          </a:xfrm>
          <a:prstGeom prst="roundRect">
            <a:avLst>
              <a:gd name="adj" fmla="val 50000"/>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6821" y="4859855"/>
            <a:ext cx="808484" cy="808484"/>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64" y="2376734"/>
            <a:ext cx="1005458" cy="1005458"/>
          </a:xfrm>
          <a:prstGeom prst="rect">
            <a:avLst/>
          </a:prstGeom>
        </p:spPr>
      </p:pic>
      <mc:AlternateContent xmlns:mc="http://schemas.openxmlformats.org/markup-compatibility/2006" xmlns:a14="http://schemas.microsoft.com/office/drawing/2010/main">
        <mc:Choice Requires="a14">
          <p:sp>
            <p:nvSpPr>
              <p:cNvPr id="16" name="矩形 15"/>
              <p:cNvSpPr/>
              <p:nvPr/>
            </p:nvSpPr>
            <p:spPr>
              <a:xfrm>
                <a:off x="5537043" y="2412684"/>
                <a:ext cx="4614144"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 </m:t>
                      </m:r>
                      <m:rad>
                        <m:radPr>
                          <m:degHide m:val="on"/>
                          <m:ctrlPr>
                            <a:rPr lang="en-US" altLang="zh-CN" b="0" i="1" smtClean="0">
                              <a:solidFill>
                                <a:schemeClr val="bg1"/>
                              </a:solidFill>
                              <a:latin typeface="Cambria Math" panose="02040503050406030204" pitchFamily="18" charset="0"/>
                            </a:rPr>
                          </m:ctrlPr>
                        </m:radPr>
                        <m:deg/>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𝐴</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nary>
                            <m:naryPr>
                              <m:chr m:val="∑"/>
                              <m:limLoc m:val="subSup"/>
                              <m:ctrlPr>
                                <a:rPr lang="en-US" altLang="zh-CN" b="0" i="1" smtClean="0">
                                  <a:solidFill>
                                    <a:schemeClr val="bg1"/>
                                  </a:solidFill>
                                  <a:latin typeface="Cambria Math" panose="02040503050406030204" pitchFamily="18" charset="0"/>
                                </a:rPr>
                              </m:ctrlPr>
                            </m:naryPr>
                            <m:sub>
                              <m:r>
                                <m:rPr>
                                  <m:brk m:alnAt="23"/>
                                </m:rPr>
                                <a:rPr lang="en-US" altLang="zh-CN" b="0" i="1" smtClean="0">
                                  <a:solidFill>
                                    <a:schemeClr val="bg1"/>
                                  </a:solidFill>
                                  <a:latin typeface="Cambria Math" panose="02040503050406030204" pitchFamily="18" charset="0"/>
                                </a:rPr>
                                <m:t>𝑘</m:t>
                              </m:r>
                              <m:r>
                                <a:rPr lang="en-US" altLang="zh-CN" b="0" i="1" smtClean="0">
                                  <a:solidFill>
                                    <a:schemeClr val="bg1"/>
                                  </a:solidFill>
                                  <a:latin typeface="Cambria Math" panose="02040503050406030204" pitchFamily="18" charset="0"/>
                                </a:rPr>
                                <m:t>=1</m:t>
                              </m:r>
                            </m:sub>
                            <m:sup>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−1</m:t>
                              </m:r>
                            </m:sup>
                            <m:e>
                              <m:sSubSup>
                                <m:sSubSupPr>
                                  <m:ctrlPr>
                                    <a:rPr lang="en-US" altLang="zh-CN" b="0" i="1" smtClean="0">
                                      <a:solidFill>
                                        <a:schemeClr val="bg1"/>
                                      </a:solidFill>
                                      <a:latin typeface="Cambria Math" panose="02040503050406030204" pitchFamily="18" charset="0"/>
                                    </a:rPr>
                                  </m:ctrlPr>
                                </m:sSubSupPr>
                                <m:e>
                                  <m:r>
                                    <m:rPr>
                                      <m:sty m:val="p"/>
                                    </m:rPr>
                                    <a:rPr lang="en-US" altLang="zh-TW" i="1">
                                      <a:solidFill>
                                        <a:schemeClr val="bg1"/>
                                      </a:solidFill>
                                      <a:latin typeface="Cambria Math" panose="02040503050406030204" pitchFamily="18" charset="0"/>
                                    </a:rPr>
                                    <m:t>L</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up>
                                  <m:r>
                                    <a:rPr lang="en-US" altLang="zh-CN" b="0" i="1" smtClean="0">
                                      <a:solidFill>
                                        <a:schemeClr val="bg1"/>
                                      </a:solidFill>
                                      <a:latin typeface="Cambria Math" panose="02040503050406030204" pitchFamily="18" charset="0"/>
                                    </a:rPr>
                                    <m:t>2</m:t>
                                  </m:r>
                                </m:sup>
                              </m:sSubSup>
                            </m:e>
                          </m:nary>
                        </m:e>
                      </m:rad>
                    </m:oMath>
                  </m:oMathPara>
                </a14:m>
                <a:endParaRPr lang="zh-CN" altLang="en-US" dirty="0">
                  <a:solidFill>
                    <a:schemeClr val="bg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5537043" y="2412684"/>
                <a:ext cx="4614144" cy="91069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515305" y="5038746"/>
                <a:ext cx="4950608" cy="548996"/>
              </a:xfrm>
              <a:prstGeom prst="rect">
                <a:avLst/>
              </a:prstGeom>
            </p:spPr>
            <p:txBody>
              <a:bodyPr wrap="square">
                <a:spAutoFit/>
              </a:bodyPr>
              <a:lstStyle/>
              <a:p>
                <a14:m>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TW" b="0" i="1" smtClean="0">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r>
                      <a:rPr lang="en-US" altLang="zh-CN" i="1">
                        <a:solidFill>
                          <a:schemeClr val="bg1"/>
                        </a:solidFill>
                        <a:latin typeface="Cambria Math" panose="02040503050406030204" pitchFamily="18" charset="0"/>
                      </a:rPr>
                      <m:t>=</m:t>
                    </m:r>
                  </m:oMath>
                </a14:m>
                <a:r>
                  <a:rPr lang="en-US" altLang="zh-CN" dirty="0">
                    <a:solidFill>
                      <a:schemeClr val="bg1"/>
                    </a:solidFill>
                  </a:rPr>
                  <a:t> </a:t>
                </a:r>
                <a14:m>
                  <m:oMath xmlns:m="http://schemas.openxmlformats.org/officeDocument/2006/math">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1</m:t>
                        </m:r>
                      </m:num>
                      <m:den>
                        <m:sSub>
                          <m:sSubPr>
                            <m:ctrlPr>
                              <a:rPr lang="en-US" altLang="zh-CN" i="1">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den>
                    </m:f>
                    <m:r>
                      <a:rPr lang="en-US" altLang="zh-CN" b="0" i="0" smtClean="0">
                        <a:solidFill>
                          <a:schemeClr val="bg1"/>
                        </a:solidFill>
                        <a:latin typeface="Cambria Math" panose="02040503050406030204" pitchFamily="18" charset="0"/>
                      </a:rPr>
                      <m:t>(</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r>
                      <a:rPr lang="en-US" altLang="zh-CN" i="1">
                        <a:solidFill>
                          <a:schemeClr val="bg1"/>
                        </a:solidFill>
                        <a:latin typeface="Cambria Math" panose="02040503050406030204" pitchFamily="18" charset="0"/>
                      </a:rPr>
                      <m:t>−</m:t>
                    </m:r>
                    <m:nary>
                      <m:naryPr>
                        <m:chr m:val="∑"/>
                        <m:ctrlPr>
                          <a:rPr lang="en-US" altLang="zh-CN" i="1" smtClean="0">
                            <a:solidFill>
                              <a:schemeClr val="bg1"/>
                            </a:solidFill>
                            <a:latin typeface="Cambria Math" panose="02040503050406030204" pitchFamily="18" charset="0"/>
                          </a:rPr>
                        </m:ctrlPr>
                      </m:naryPr>
                      <m:sub>
                        <m:r>
                          <m:rPr>
                            <m:brk m:alnAt="23"/>
                          </m:rPr>
                          <a:rPr lang="en-US" altLang="zh-CN" i="1">
                            <a:solidFill>
                              <a:schemeClr val="bg1"/>
                            </a:solidFill>
                            <a:latin typeface="Cambria Math" panose="02040503050406030204" pitchFamily="18" charset="0"/>
                          </a:rPr>
                          <m:t>𝑘</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−1</m:t>
                        </m:r>
                      </m:sup>
                      <m:e>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𝐿</m:t>
                            </m:r>
                          </m:e>
                          <m:sub>
                            <m:r>
                              <a:rPr lang="en-US" altLang="zh-CN" b="0" i="1" smtClean="0">
                                <a:solidFill>
                                  <a:schemeClr val="bg1"/>
                                </a:solidFill>
                                <a:latin typeface="Cambria Math" panose="02040503050406030204" pitchFamily="18" charset="0"/>
                              </a:rPr>
                              <m:t>𝑖</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𝑘</m:t>
                            </m:r>
                          </m:sub>
                        </m:sSub>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𝐿</m:t>
                            </m:r>
                          </m:e>
                          <m:sub>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sub>
                        </m:sSub>
                      </m:e>
                    </m:nary>
                  </m:oMath>
                </a14:m>
                <a:r>
                  <a:rPr lang="en-US" altLang="zh-CN" dirty="0">
                    <a:solidFill>
                      <a:schemeClr val="bg1"/>
                    </a:solidFill>
                  </a:rPr>
                  <a:t>)</a:t>
                </a:r>
                <a:endParaRPr lang="zh-CN" altLang="en-US" dirty="0">
                  <a:solidFill>
                    <a:schemeClr val="bg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515305" y="5038746"/>
                <a:ext cx="4950608" cy="548996"/>
              </a:xfrm>
              <a:prstGeom prst="rect">
                <a:avLst/>
              </a:prstGeom>
              <a:blipFill>
                <a:blip r:embed="rId5"/>
                <a:stretch>
                  <a:fillRect t="-70000" b="-103333"/>
                </a:stretch>
              </a:blipFill>
            </p:spPr>
            <p:txBody>
              <a:bodyPr/>
              <a:lstStyle/>
              <a:p>
                <a:r>
                  <a:rPr lang="zh-TW" altLang="en-US">
                    <a:noFill/>
                  </a:rPr>
                  <a:t> </a:t>
                </a:r>
              </a:p>
            </p:txBody>
          </p:sp>
        </mc:Fallback>
      </mc:AlternateContent>
      <p:sp>
        <p:nvSpPr>
          <p:cNvPr id="21" name="文本框 32">
            <a:extLst>
              <a:ext uri="{FF2B5EF4-FFF2-40B4-BE49-F238E27FC236}">
                <a16:creationId xmlns:a16="http://schemas.microsoft.com/office/drawing/2014/main" id="{A3BCCAFF-6991-4F03-B37A-65FA2A762B7B}"/>
              </a:ext>
            </a:extLst>
          </p:cNvPr>
          <p:cNvSpPr txBox="1"/>
          <p:nvPr/>
        </p:nvSpPr>
        <p:spPr>
          <a:xfrm>
            <a:off x="4735660" y="231031"/>
            <a:ext cx="2549096"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22" name="矩形 21">
            <a:extLst>
              <a:ext uri="{FF2B5EF4-FFF2-40B4-BE49-F238E27FC236}">
                <a16:creationId xmlns:a16="http://schemas.microsoft.com/office/drawing/2014/main" id="{C0984480-0FF0-484A-A136-B372A4327D8D}"/>
              </a:ext>
            </a:extLst>
          </p:cNvPr>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圖片 3">
            <a:extLst>
              <a:ext uri="{FF2B5EF4-FFF2-40B4-BE49-F238E27FC236}">
                <a16:creationId xmlns:a16="http://schemas.microsoft.com/office/drawing/2014/main" id="{41D054F4-3151-47F4-9963-8FA0022F2212}"/>
              </a:ext>
            </a:extLst>
          </p:cNvPr>
          <p:cNvPicPr>
            <a:picLocks noChangeAspect="1"/>
          </p:cNvPicPr>
          <p:nvPr/>
        </p:nvPicPr>
        <p:blipFill>
          <a:blip r:embed="rId6"/>
          <a:stretch>
            <a:fillRect/>
          </a:stretch>
        </p:blipFill>
        <p:spPr>
          <a:xfrm>
            <a:off x="1299182" y="925404"/>
            <a:ext cx="3716698" cy="5903935"/>
          </a:xfrm>
          <a:prstGeom prst="rect">
            <a:avLst/>
          </a:prstGeom>
        </p:spPr>
      </p:pic>
    </p:spTree>
    <p:extLst>
      <p:ext uri="{BB962C8B-B14F-4D97-AF65-F5344CB8AC3E}">
        <p14:creationId xmlns:p14="http://schemas.microsoft.com/office/powerpoint/2010/main" val="30874354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15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par>
                                <p:cTn id="9" presetID="12" presetClass="entr" presetSubtype="8" fill="hold" nodeType="withEffect">
                                  <p:stCondLst>
                                    <p:cond delay="17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par>
                                <p:cTn id="13" presetID="17" presetClass="entr" presetSubtype="8" fill="hold" grpId="0" nodeType="withEffect">
                                  <p:stCondLst>
                                    <p:cond delay="175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20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childTnLst>
                                </p:cTn>
                              </p:par>
                              <p:par>
                                <p:cTn id="25" presetID="16" presetClass="entr" presetSubtype="4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barn(outHorizontal)">
                                      <p:cBhvr>
                                        <p:cTn id="27" dur="500"/>
                                        <p:tgtEl>
                                          <p:spTgt spid="16"/>
                                        </p:tgtEl>
                                      </p:cBhvr>
                                    </p:animEffect>
                                  </p:childTnLst>
                                </p:cTn>
                              </p:par>
                              <p:par>
                                <p:cTn id="28" presetID="16" presetClass="entr" presetSubtype="42" fill="hold" grpId="0" nodeType="withEffect">
                                  <p:stCondLst>
                                    <p:cond delay="2250"/>
                                  </p:stCondLst>
                                  <p:childTnLst>
                                    <p:set>
                                      <p:cBhvr>
                                        <p:cTn id="29" dur="1" fill="hold">
                                          <p:stCondLst>
                                            <p:cond delay="0"/>
                                          </p:stCondLst>
                                        </p:cTn>
                                        <p:tgtEl>
                                          <p:spTgt spid="17"/>
                                        </p:tgtEl>
                                        <p:attrNameLst>
                                          <p:attrName>style.visibility</p:attrName>
                                        </p:attrNameLst>
                                      </p:cBhvr>
                                      <p:to>
                                        <p:strVal val="visible"/>
                                      </p:to>
                                    </p:set>
                                    <p:animEffect transition="in" filter="barn(outHorizontal)">
                                      <p:cBhvr>
                                        <p:cTn id="30" dur="500"/>
                                        <p:tgtEl>
                                          <p:spTgt spid="1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outVertical)">
                                      <p:cBhvr>
                                        <p:cTn id="33" dur="500"/>
                                        <p:tgtEl>
                                          <p:spTgt spid="22"/>
                                        </p:tgtEl>
                                      </p:cBhvr>
                                    </p:animEffect>
                                  </p:childTnLst>
                                </p:cTn>
                              </p:par>
                              <p:par>
                                <p:cTn id="34" presetID="16" presetClass="entr" presetSubtype="37" fill="hold" grpId="0"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barn(outVertical)">
                                      <p:cBhvr>
                                        <p:cTn id="36" dur="500"/>
                                        <p:tgtEl>
                                          <p:spTgt spid="21"/>
                                        </p:tgtEl>
                                      </p:cBhvr>
                                    </p:animEffect>
                                  </p:childTnLst>
                                </p:cTn>
                              </p:par>
                              <p:par>
                                <p:cTn id="37" presetID="10" presetClass="entr" presetSubtype="0" fill="hold" nodeType="with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P spid="17" grpId="0"/>
      <p:bldP spid="21"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872378" y="2060848"/>
            <a:ext cx="4863582" cy="1728192"/>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00970" y="4149080"/>
            <a:ext cx="4863582" cy="1728192"/>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897" y="3265820"/>
            <a:ext cx="585417" cy="523220"/>
          </a:xfrm>
          <a:prstGeom prst="rect">
            <a:avLst/>
          </a:prstGeom>
          <a:noFill/>
        </p:spPr>
        <p:txBody>
          <a:bodyPr wrap="none" rtlCol="0">
            <a:spAutoFit/>
          </a:bodyPr>
          <a:lstStyle/>
          <a:p>
            <a:r>
              <a:rPr lang="en-US" altLang="zh-CN" sz="2800" dirty="0">
                <a:solidFill>
                  <a:schemeClr val="bg1"/>
                </a:solidFill>
                <a:latin typeface="Arial" panose="020B0604020202020204" pitchFamily="34" charset="0"/>
                <a:cs typeface="Arial" panose="020B0604020202020204" pitchFamily="34" charset="0"/>
              </a:rPr>
              <a:t>01</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6216149" y="4167223"/>
            <a:ext cx="585417" cy="523220"/>
          </a:xfrm>
          <a:prstGeom prst="rect">
            <a:avLst/>
          </a:prstGeom>
          <a:noFill/>
        </p:spPr>
        <p:txBody>
          <a:bodyPr wrap="none" rtlCol="0">
            <a:spAutoFit/>
          </a:bodyPr>
          <a:lstStyle/>
          <a:p>
            <a:r>
              <a:rPr lang="en-US" altLang="zh-CN" sz="2800" dirty="0">
                <a:solidFill>
                  <a:schemeClr val="bg1"/>
                </a:solidFill>
                <a:latin typeface="Arial" panose="020B0604020202020204" pitchFamily="34" charset="0"/>
                <a:cs typeface="Arial" panose="020B0604020202020204" pitchFamily="34" charset="0"/>
              </a:rPr>
              <a:t>02</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1" name="文本框 10"/>
          <p:cNvSpPr txBox="1"/>
          <p:nvPr/>
        </p:nvSpPr>
        <p:spPr>
          <a:xfrm>
            <a:off x="6216149" y="3265820"/>
            <a:ext cx="585417" cy="523220"/>
          </a:xfrm>
          <a:prstGeom prst="rect">
            <a:avLst/>
          </a:prstGeom>
          <a:solidFill>
            <a:srgbClr val="53575A"/>
          </a:solidFill>
        </p:spPr>
        <p:txBody>
          <a:bodyPr wrap="none" rtlCol="0">
            <a:spAutoFit/>
          </a:bodyPr>
          <a:lstStyle/>
          <a:p>
            <a:r>
              <a:rPr lang="en-US" altLang="zh-TW" sz="2800" dirty="0">
                <a:solidFill>
                  <a:srgbClr val="F17F42"/>
                </a:solidFill>
                <a:latin typeface="Arial" panose="020B0604020202020204" pitchFamily="34" charset="0"/>
                <a:cs typeface="Arial" panose="020B0604020202020204" pitchFamily="34" charset="0"/>
              </a:rPr>
              <a:t>01</a:t>
            </a:r>
            <a:endParaRPr lang="zh-CN" altLang="en-US" sz="2800" dirty="0">
              <a:solidFill>
                <a:srgbClr val="F17F42"/>
              </a:solidFill>
              <a:latin typeface="Arial" panose="020B0604020202020204" pitchFamily="34" charset="0"/>
              <a:cs typeface="Arial" panose="020B0604020202020204" pitchFamily="34" charset="0"/>
            </a:endParaRPr>
          </a:p>
        </p:txBody>
      </p:sp>
      <p:sp>
        <p:nvSpPr>
          <p:cNvPr id="12" name="文本框 11"/>
          <p:cNvSpPr txBox="1"/>
          <p:nvPr/>
        </p:nvSpPr>
        <p:spPr>
          <a:xfrm>
            <a:off x="5078535" y="4149080"/>
            <a:ext cx="585417" cy="523220"/>
          </a:xfrm>
          <a:prstGeom prst="rect">
            <a:avLst/>
          </a:prstGeom>
          <a:solidFill>
            <a:srgbClr val="F17F42"/>
          </a:solidFill>
        </p:spPr>
        <p:txBody>
          <a:bodyPr wrap="none" rtlCol="0">
            <a:spAutoFit/>
          </a:bodyPr>
          <a:lstStyle/>
          <a:p>
            <a:r>
              <a:rPr lang="en-US" altLang="zh-TW" sz="2800" dirty="0">
                <a:solidFill>
                  <a:srgbClr val="53575A"/>
                </a:solidFill>
                <a:latin typeface="Arial" panose="020B0604020202020204" pitchFamily="34" charset="0"/>
                <a:cs typeface="Arial" panose="020B0604020202020204" pitchFamily="34" charset="0"/>
              </a:rPr>
              <a:t>02</a:t>
            </a:r>
            <a:endParaRPr lang="zh-CN" altLang="en-US" sz="2800" dirty="0">
              <a:solidFill>
                <a:srgbClr val="53575A"/>
              </a:solidFill>
              <a:latin typeface="Arial" panose="020B0604020202020204" pitchFamily="34" charset="0"/>
              <a:cs typeface="Arial" panose="020B0604020202020204" pitchFamily="34" charset="0"/>
            </a:endParaRPr>
          </a:p>
        </p:txBody>
      </p:sp>
      <p:sp>
        <p:nvSpPr>
          <p:cNvPr id="13" name="文本框 12"/>
          <p:cNvSpPr txBox="1"/>
          <p:nvPr/>
        </p:nvSpPr>
        <p:spPr>
          <a:xfrm>
            <a:off x="6822673" y="4394757"/>
            <a:ext cx="1210588" cy="400110"/>
          </a:xfrm>
          <a:prstGeom prst="rect">
            <a:avLst/>
          </a:prstGeom>
          <a:noFill/>
        </p:spPr>
        <p:txBody>
          <a:bodyPr wrap="none" rtlCol="0">
            <a:spAutoFit/>
          </a:bodyPr>
          <a:lstStyle/>
          <a:p>
            <a:r>
              <a:rPr lang="zh-TW" altLang="en-US" sz="2000" dirty="0">
                <a:solidFill>
                  <a:srgbClr val="F17F42"/>
                </a:solidFill>
                <a:latin typeface="Arial" panose="020B0604020202020204" pitchFamily="34" charset="0"/>
                <a:ea typeface="等线" panose="02010600030101010101" pitchFamily="2" charset="-122"/>
                <a:cs typeface="Arial" panose="020B0604020202020204" pitchFamily="34" charset="0"/>
              </a:rPr>
              <a:t>矩陣求逆</a:t>
            </a:r>
            <a:endParaRPr lang="en-US" altLang="zh-CN" sz="2000" dirty="0">
              <a:solidFill>
                <a:srgbClr val="F17F42"/>
              </a:solidFill>
              <a:latin typeface="Arial" panose="020B0604020202020204" pitchFamily="34" charset="0"/>
              <a:ea typeface="等线" panose="02010600030101010101" pitchFamily="2" charset="-122"/>
              <a:cs typeface="Arial" panose="020B0604020202020204" pitchFamily="34" charset="0"/>
            </a:endParaRPr>
          </a:p>
        </p:txBody>
      </p:sp>
      <p:sp>
        <p:nvSpPr>
          <p:cNvPr id="14" name="矩形 13"/>
          <p:cNvSpPr/>
          <p:nvPr/>
        </p:nvSpPr>
        <p:spPr>
          <a:xfrm>
            <a:off x="6822673" y="4797152"/>
            <a:ext cx="4097863" cy="830997"/>
          </a:xfrm>
          <a:prstGeom prst="rect">
            <a:avLst/>
          </a:prstGeom>
        </p:spPr>
        <p:txBody>
          <a:bodyPr wrap="square">
            <a:spAutoFit/>
          </a:bodyPr>
          <a:lstStyle/>
          <a:p>
            <a:r>
              <a:rPr lang="zh-TW" altLang="en-US" sz="1600" dirty="0">
                <a:solidFill>
                  <a:srgbClr val="F17F42"/>
                </a:solidFill>
                <a:latin typeface="等线" panose="02010600030101010101" pitchFamily="2" charset="-122"/>
                <a:ea typeface="等线" panose="02010600030101010101" pitchFamily="2" charset="-122"/>
              </a:rPr>
              <a:t>若要對</a:t>
            </a:r>
            <a:r>
              <a:rPr lang="en-US" altLang="zh-TW" sz="1600" dirty="0">
                <a:solidFill>
                  <a:srgbClr val="F17F42"/>
                </a:solidFill>
                <a:latin typeface="等线" panose="02010600030101010101" pitchFamily="2" charset="-122"/>
                <a:ea typeface="等线" panose="02010600030101010101" pitchFamily="2" charset="-122"/>
              </a:rPr>
              <a:t>Hermitian</a:t>
            </a:r>
            <a:r>
              <a:rPr lang="zh-TW" altLang="en-US" sz="1600" dirty="0">
                <a:solidFill>
                  <a:srgbClr val="F17F42"/>
                </a:solidFill>
                <a:latin typeface="等线" panose="02010600030101010101" pitchFamily="2" charset="-122"/>
                <a:ea typeface="等线" panose="02010600030101010101" pitchFamily="2" charset="-122"/>
              </a:rPr>
              <a:t>矩陣直接求逆，可以通過</a:t>
            </a:r>
            <a:r>
              <a:rPr lang="en-US" altLang="zh-TW" sz="1600" dirty="0" err="1">
                <a:solidFill>
                  <a:srgbClr val="F17F42"/>
                </a:solidFill>
                <a:latin typeface="等线" panose="02010600030101010101" pitchFamily="2" charset="-122"/>
                <a:ea typeface="等线" panose="02010600030101010101" pitchFamily="2" charset="-122"/>
              </a:rPr>
              <a:t>cholesky</a:t>
            </a:r>
            <a:r>
              <a:rPr lang="zh-TW" altLang="en-US" sz="1600" dirty="0">
                <a:solidFill>
                  <a:srgbClr val="F17F42"/>
                </a:solidFill>
                <a:latin typeface="等线" panose="02010600030101010101" pitchFamily="2" charset="-122"/>
                <a:ea typeface="等线" panose="02010600030101010101" pitchFamily="2" charset="-122"/>
              </a:rPr>
              <a:t> 分解，類似求解線性方程組一般求出逆矩陣。</a:t>
            </a:r>
            <a:endParaRPr lang="zh-CN" altLang="en-US" sz="1600" dirty="0">
              <a:solidFill>
                <a:srgbClr val="F17F42"/>
              </a:solidFill>
            </a:endParaRPr>
          </a:p>
        </p:txBody>
      </p:sp>
      <p:sp>
        <p:nvSpPr>
          <p:cNvPr id="17" name="文本框 16"/>
          <p:cNvSpPr txBox="1"/>
          <p:nvPr/>
        </p:nvSpPr>
        <p:spPr>
          <a:xfrm>
            <a:off x="1272445" y="2269049"/>
            <a:ext cx="1980029" cy="400110"/>
          </a:xfrm>
          <a:prstGeom prst="rect">
            <a:avLst/>
          </a:prstGeom>
          <a:noFill/>
        </p:spPr>
        <p:txBody>
          <a:bodyPr wrap="none" rtlCol="0">
            <a:spAutoFit/>
          </a:bodyPr>
          <a:lstStyle/>
          <a:p>
            <a:r>
              <a:rPr lang="zh-TW" altLang="en-US" sz="2000" dirty="0">
                <a:solidFill>
                  <a:schemeClr val="bg1"/>
                </a:solidFill>
                <a:latin typeface="Arial" panose="020B0604020202020204" pitchFamily="34" charset="0"/>
                <a:ea typeface="等线" panose="02010600030101010101" pitchFamily="2" charset="-122"/>
                <a:cs typeface="Arial" panose="020B0604020202020204" pitchFamily="34" charset="0"/>
              </a:rPr>
              <a:t>線性方程式求解</a:t>
            </a:r>
            <a:endParaRPr lang="en-US" altLang="zh-CN" sz="20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矩形 17"/>
              <p:cNvSpPr/>
              <p:nvPr/>
            </p:nvSpPr>
            <p:spPr>
              <a:xfrm>
                <a:off x="1272445" y="2671444"/>
                <a:ext cx="4097863" cy="852093"/>
              </a:xfrm>
              <a:prstGeom prst="rect">
                <a:avLst/>
              </a:prstGeom>
            </p:spPr>
            <p:txBody>
              <a:bodyPr wrap="square">
                <a:spAutoFit/>
              </a:bodyPr>
              <a:lstStyle/>
              <a:p>
                <a:r>
                  <a:rPr lang="zh-TW" altLang="en-US" sz="1600" dirty="0">
                    <a:solidFill>
                      <a:schemeClr val="bg1"/>
                    </a:solidFill>
                  </a:rPr>
                  <a:t>如果</a:t>
                </a:r>
                <a:r>
                  <a:rPr lang="en-US" altLang="zh-TW" sz="1600" dirty="0">
                    <a:solidFill>
                      <a:schemeClr val="bg1"/>
                    </a:solidFill>
                  </a:rPr>
                  <a:t>A</a:t>
                </a:r>
                <a:r>
                  <a:rPr lang="zh-TW" altLang="en-US" sz="1600" dirty="0">
                    <a:solidFill>
                      <a:schemeClr val="bg1"/>
                    </a:solidFill>
                  </a:rPr>
                  <a:t>是對稱正定，可以先求</a:t>
                </a:r>
                <a:r>
                  <a:rPr lang="en-US" altLang="zh-TW" sz="1600" dirty="0">
                    <a:solidFill>
                      <a:schemeClr val="bg1"/>
                    </a:solidFill>
                  </a:rPr>
                  <a:t>A=L</a:t>
                </a:r>
                <a14:m>
                  <m:oMath xmlns:m="http://schemas.openxmlformats.org/officeDocument/2006/math">
                    <m:sSup>
                      <m:sSupPr>
                        <m:ctrlPr>
                          <a:rPr lang="en-US" altLang="zh-TW" sz="1600" i="1" dirty="0" smtClean="0">
                            <a:solidFill>
                              <a:schemeClr val="bg1"/>
                            </a:solidFill>
                            <a:latin typeface="Cambria Math" panose="02040503050406030204" pitchFamily="18" charset="0"/>
                          </a:rPr>
                        </m:ctrlPr>
                      </m:sSupPr>
                      <m:e>
                        <m:r>
                          <a:rPr lang="en-US" altLang="zh-TW" sz="1600" i="1" dirty="0">
                            <a:solidFill>
                              <a:schemeClr val="bg1"/>
                            </a:solidFill>
                            <a:latin typeface="Cambria Math" panose="02040503050406030204" pitchFamily="18" charset="0"/>
                          </a:rPr>
                          <m:t>𝐿</m:t>
                        </m:r>
                      </m:e>
                      <m:sup>
                        <m:r>
                          <a:rPr lang="en-US" altLang="zh-TW" sz="1600" b="0" i="1" dirty="0" smtClean="0">
                            <a:solidFill>
                              <a:schemeClr val="bg1"/>
                            </a:solidFill>
                            <a:latin typeface="Cambria Math" panose="02040503050406030204" pitchFamily="18" charset="0"/>
                          </a:rPr>
                          <m:t>𝑇</m:t>
                        </m:r>
                      </m:sup>
                    </m:sSup>
                  </m:oMath>
                </a14:m>
                <a:r>
                  <a:rPr lang="zh-TW" altLang="en-US" sz="1600" dirty="0">
                    <a:solidFill>
                      <a:schemeClr val="bg1"/>
                    </a:solidFill>
                  </a:rPr>
                  <a:t>，隨後借向後替換法對</a:t>
                </a:r>
                <a:r>
                  <a:rPr lang="en-US" altLang="zh-TW" sz="1600" dirty="0">
                    <a:solidFill>
                      <a:schemeClr val="bg1"/>
                    </a:solidFill>
                  </a:rPr>
                  <a:t>y</a:t>
                </a:r>
                <a:r>
                  <a:rPr lang="zh-TW" altLang="en-US" sz="1600" dirty="0">
                    <a:solidFill>
                      <a:schemeClr val="bg1"/>
                    </a:solidFill>
                  </a:rPr>
                  <a:t>求解 ，再以向前替換法對</a:t>
                </a:r>
                <a:r>
                  <a:rPr lang="en-US" altLang="zh-TW" sz="1600" dirty="0">
                    <a:solidFill>
                      <a:schemeClr val="bg1"/>
                    </a:solidFill>
                  </a:rPr>
                  <a:t>x</a:t>
                </a:r>
                <a:r>
                  <a:rPr lang="zh-TW" altLang="en-US" sz="1600" dirty="0">
                    <a:solidFill>
                      <a:schemeClr val="bg1"/>
                    </a:solidFill>
                  </a:rPr>
                  <a:t>求解  即得最終解。</a:t>
                </a:r>
                <a:endParaRPr lang="zh-CN" altLang="en-US" sz="1600" dirty="0">
                  <a:solidFill>
                    <a:schemeClr val="bg1"/>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1272445" y="2671444"/>
                <a:ext cx="4097863" cy="852093"/>
              </a:xfrm>
              <a:prstGeom prst="rect">
                <a:avLst/>
              </a:prstGeom>
              <a:blipFill>
                <a:blip r:embed="rId2"/>
                <a:stretch>
                  <a:fillRect l="-893" t="-2857" b="-5000"/>
                </a:stretch>
              </a:blipFill>
            </p:spPr>
            <p:txBody>
              <a:bodyPr/>
              <a:lstStyle/>
              <a:p>
                <a:r>
                  <a:rPr lang="zh-TW" altLang="en-US">
                    <a:noFill/>
                  </a:rPr>
                  <a:t> </a:t>
                </a:r>
              </a:p>
            </p:txBody>
          </p:sp>
        </mc:Fallback>
      </mc:AlternateContent>
      <p:sp>
        <p:nvSpPr>
          <p:cNvPr id="23" name="文本框 32">
            <a:extLst>
              <a:ext uri="{FF2B5EF4-FFF2-40B4-BE49-F238E27FC236}">
                <a16:creationId xmlns:a16="http://schemas.microsoft.com/office/drawing/2014/main" id="{02DF8BAB-9D6E-415A-BFA1-6CA203F342F4}"/>
              </a:ext>
            </a:extLst>
          </p:cNvPr>
          <p:cNvSpPr txBox="1"/>
          <p:nvPr/>
        </p:nvSpPr>
        <p:spPr>
          <a:xfrm>
            <a:off x="4735660" y="231031"/>
            <a:ext cx="2606804"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Application</a:t>
            </a:r>
          </a:p>
        </p:txBody>
      </p:sp>
      <p:sp>
        <p:nvSpPr>
          <p:cNvPr id="24" name="矩形 23">
            <a:extLst>
              <a:ext uri="{FF2B5EF4-FFF2-40B4-BE49-F238E27FC236}">
                <a16:creationId xmlns:a16="http://schemas.microsoft.com/office/drawing/2014/main" id="{896A9063-AA8D-4022-8A2F-C04B32348096}"/>
              </a:ext>
            </a:extLst>
          </p:cNvPr>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7" descr="{\displaystyle \mathbf {Ly} =\mathbf {b} }">
            <a:extLst>
              <a:ext uri="{FF2B5EF4-FFF2-40B4-BE49-F238E27FC236}">
                <a16:creationId xmlns:a16="http://schemas.microsoft.com/office/drawing/2014/main" id="{D28DE19E-FC06-4456-81A6-7AE214EE3214}"/>
              </a:ext>
            </a:extLst>
          </p:cNvPr>
          <p:cNvSpPr>
            <a:spLocks noChangeAspect="1" noChangeArrowheads="1"/>
          </p:cNvSpPr>
          <p:nvPr/>
        </p:nvSpPr>
        <p:spPr bwMode="auto">
          <a:xfrm>
            <a:off x="17446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AutoShape 9" descr="{\displaystyle \mathbf {L} ^{\mathbf {T} }\mathbf {x} =\mathbf {y} }">
            <a:extLst>
              <a:ext uri="{FF2B5EF4-FFF2-40B4-BE49-F238E27FC236}">
                <a16:creationId xmlns:a16="http://schemas.microsoft.com/office/drawing/2014/main" id="{8528ED6D-77D3-49CF-AB56-DAB959020FC5}"/>
              </a:ext>
            </a:extLst>
          </p:cNvPr>
          <p:cNvSpPr>
            <a:spLocks noChangeAspect="1" noChangeArrowheads="1"/>
          </p:cNvSpPr>
          <p:nvPr/>
        </p:nvSpPr>
        <p:spPr bwMode="auto">
          <a:xfrm>
            <a:off x="16049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9" name="圖片 28">
            <a:extLst>
              <a:ext uri="{FF2B5EF4-FFF2-40B4-BE49-F238E27FC236}">
                <a16:creationId xmlns:a16="http://schemas.microsoft.com/office/drawing/2014/main" id="{B2CA94D5-5798-49C2-AFF7-F7C3D6484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786" y="1679004"/>
            <a:ext cx="3170819" cy="2110036"/>
          </a:xfrm>
          <a:prstGeom prst="rect">
            <a:avLst/>
          </a:prstGeom>
        </p:spPr>
      </p:pic>
      <p:pic>
        <p:nvPicPr>
          <p:cNvPr id="31" name="圖片 30">
            <a:extLst>
              <a:ext uri="{FF2B5EF4-FFF2-40B4-BE49-F238E27FC236}">
                <a16:creationId xmlns:a16="http://schemas.microsoft.com/office/drawing/2014/main" id="{841F8619-9864-4998-B15A-09D4B5759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309" y="4149289"/>
            <a:ext cx="3636025" cy="2036174"/>
          </a:xfrm>
          <a:prstGeom prst="rect">
            <a:avLst/>
          </a:prstGeom>
        </p:spPr>
      </p:pic>
    </p:spTree>
    <p:extLst>
      <p:ext uri="{BB962C8B-B14F-4D97-AF65-F5344CB8AC3E}">
        <p14:creationId xmlns:p14="http://schemas.microsoft.com/office/powerpoint/2010/main" val="1204062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150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25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175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175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1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outVertical)">
                                      <p:cBhvr>
                                        <p:cTn id="55" dur="500"/>
                                        <p:tgtEl>
                                          <p:spTgt spid="24"/>
                                        </p:tgtEl>
                                      </p:cBhvr>
                                    </p:animEffect>
                                  </p:childTnLst>
                                </p:cTn>
                              </p:par>
                              <p:par>
                                <p:cTn id="56" presetID="16" presetClass="entr" presetSubtype="37" fill="hold" grpId="0" nodeType="withEffect">
                                  <p:stCondLst>
                                    <p:cond delay="250"/>
                                  </p:stCondLst>
                                  <p:childTnLst>
                                    <p:set>
                                      <p:cBhvr>
                                        <p:cTn id="57" dur="1" fill="hold">
                                          <p:stCondLst>
                                            <p:cond delay="0"/>
                                          </p:stCondLst>
                                        </p:cTn>
                                        <p:tgtEl>
                                          <p:spTgt spid="23"/>
                                        </p:tgtEl>
                                        <p:attrNameLst>
                                          <p:attrName>style.visibility</p:attrName>
                                        </p:attrNameLst>
                                      </p:cBhvr>
                                      <p:to>
                                        <p:strVal val="visible"/>
                                      </p:to>
                                    </p:set>
                                    <p:animEffect transition="in" filter="barn(outVertic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3" grpId="0"/>
      <p:bldP spid="14" grpId="0"/>
      <p:bldP spid="17" grpId="0"/>
      <p:bldP spid="18" grpId="0"/>
      <p:bldP spid="2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2</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870751" cy="830997"/>
          </a:xfrm>
          <a:prstGeom prst="rect">
            <a:avLst/>
          </a:prstGeom>
          <a:noFill/>
        </p:spPr>
        <p:txBody>
          <a:bodyPr wrap="none" rtlCol="0">
            <a:spAutoFit/>
          </a:bodyPr>
          <a:lstStyle/>
          <a:p>
            <a:r>
              <a:rPr lang="en-US" altLang="zh-CN" sz="4800" dirty="0">
                <a:solidFill>
                  <a:srgbClr val="F17F42"/>
                </a:solidFill>
                <a:latin typeface="Arial" panose="020B0604020202020204" pitchFamily="34" charset="0"/>
                <a:cs typeface="Arial" panose="020B0604020202020204" pitchFamily="34" charset="0"/>
              </a:rPr>
              <a:t>nd</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2752677"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21" name="文本框 20"/>
          <p:cNvSpPr txBox="1"/>
          <p:nvPr/>
        </p:nvSpPr>
        <p:spPr>
          <a:xfrm>
            <a:off x="6816080" y="2403137"/>
            <a:ext cx="1657826"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CPU_SRC</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6816079" y="4384202"/>
            <a:ext cx="1827744"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Error in size</a:t>
            </a:r>
          </a:p>
        </p:txBody>
      </p:sp>
    </p:spTree>
    <p:extLst>
      <p:ext uri="{BB962C8B-B14F-4D97-AF65-F5344CB8AC3E}">
        <p14:creationId xmlns:p14="http://schemas.microsoft.com/office/powerpoint/2010/main" val="42451184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40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265635" y="3324578"/>
            <a:ext cx="864096" cy="864096"/>
            <a:chOff x="6600056" y="4293096"/>
            <a:chExt cx="864096" cy="864096"/>
          </a:xfrm>
        </p:grpSpPr>
        <p:sp>
          <p:nvSpPr>
            <p:cNvPr id="8" name="椭圆 7"/>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16" name="文本框 15"/>
          <p:cNvSpPr txBox="1"/>
          <p:nvPr/>
        </p:nvSpPr>
        <p:spPr>
          <a:xfrm>
            <a:off x="7270366" y="3418696"/>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256*256</a:t>
            </a:r>
          </a:p>
        </p:txBody>
      </p:sp>
      <p:sp>
        <p:nvSpPr>
          <p:cNvPr id="17" name="矩形 16"/>
          <p:cNvSpPr/>
          <p:nvPr/>
        </p:nvSpPr>
        <p:spPr>
          <a:xfrm>
            <a:off x="7309052" y="3818806"/>
            <a:ext cx="3963821" cy="338554"/>
          </a:xfrm>
          <a:prstGeom prst="rect">
            <a:avLst/>
          </a:prstGeom>
        </p:spPr>
        <p:txBody>
          <a:bodyPr wrap="square">
            <a:spAutoFit/>
          </a:bodyPr>
          <a:lstStyle/>
          <a:p>
            <a:r>
              <a:rPr lang="en-US" altLang="zh-CN" sz="1600" dirty="0"/>
              <a:t>CPU execution time is 2509us</a:t>
            </a:r>
            <a:endParaRPr lang="zh-CN" altLang="en-US" sz="1600" dirty="0"/>
          </a:p>
        </p:txBody>
      </p:sp>
      <p:sp>
        <p:nvSpPr>
          <p:cNvPr id="18" name="文本框 17"/>
          <p:cNvSpPr txBox="1"/>
          <p:nvPr/>
        </p:nvSpPr>
        <p:spPr>
          <a:xfrm>
            <a:off x="3865261" y="182759"/>
            <a:ext cx="4461478" cy="707886"/>
          </a:xfrm>
          <a:prstGeom prst="rect">
            <a:avLst/>
          </a:prstGeom>
          <a:noFill/>
        </p:spPr>
        <p:txBody>
          <a:bodyPr wrap="none" rtlCol="0">
            <a:spAutoFit/>
          </a:bodyPr>
          <a:lstStyle/>
          <a:p>
            <a:r>
              <a:rPr lang="en-US" altLang="zh-CN" sz="40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19" name="矩形 18"/>
          <p:cNvSpPr/>
          <p:nvPr/>
        </p:nvSpPr>
        <p:spPr>
          <a:xfrm>
            <a:off x="5543159" y="92399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圖片 4">
            <a:extLst>
              <a:ext uri="{FF2B5EF4-FFF2-40B4-BE49-F238E27FC236}">
                <a16:creationId xmlns:a16="http://schemas.microsoft.com/office/drawing/2014/main" id="{864E579C-E569-4F3B-AB2B-479937E9EC68}"/>
              </a:ext>
            </a:extLst>
          </p:cNvPr>
          <p:cNvPicPr>
            <a:picLocks noChangeAspect="1"/>
          </p:cNvPicPr>
          <p:nvPr/>
        </p:nvPicPr>
        <p:blipFill rotWithShape="1">
          <a:blip r:embed="rId3">
            <a:extLst>
              <a:ext uri="{28A0092B-C50C-407E-A947-70E740481C1C}">
                <a14:useLocalDpi xmlns:a14="http://schemas.microsoft.com/office/drawing/2010/main" val="0"/>
              </a:ext>
            </a:extLst>
          </a:blip>
          <a:srcRect r="31609"/>
          <a:stretch/>
        </p:blipFill>
        <p:spPr>
          <a:xfrm>
            <a:off x="1343472" y="1412776"/>
            <a:ext cx="4410075" cy="1414690"/>
          </a:xfrm>
          <a:prstGeom prst="rect">
            <a:avLst/>
          </a:prstGeom>
        </p:spPr>
      </p:pic>
      <p:pic>
        <p:nvPicPr>
          <p:cNvPr id="10" name="圖片 9">
            <a:extLst>
              <a:ext uri="{FF2B5EF4-FFF2-40B4-BE49-F238E27FC236}">
                <a16:creationId xmlns:a16="http://schemas.microsoft.com/office/drawing/2014/main" id="{80AE9DA0-EF6F-47EA-BE94-F8E795B56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472" y="2984291"/>
            <a:ext cx="4400550" cy="1514475"/>
          </a:xfrm>
          <a:prstGeom prst="rect">
            <a:avLst/>
          </a:prstGeom>
        </p:spPr>
      </p:pic>
      <p:pic>
        <p:nvPicPr>
          <p:cNvPr id="20" name="圖片 19">
            <a:extLst>
              <a:ext uri="{FF2B5EF4-FFF2-40B4-BE49-F238E27FC236}">
                <a16:creationId xmlns:a16="http://schemas.microsoft.com/office/drawing/2014/main" id="{EB8F62BA-9204-436F-9C00-8093BA0DB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947" y="4658989"/>
            <a:ext cx="4410075" cy="1571625"/>
          </a:xfrm>
          <a:prstGeom prst="rect">
            <a:avLst/>
          </a:prstGeom>
        </p:spPr>
      </p:pic>
      <p:grpSp>
        <p:nvGrpSpPr>
          <p:cNvPr id="21" name="组合 2">
            <a:extLst>
              <a:ext uri="{FF2B5EF4-FFF2-40B4-BE49-F238E27FC236}">
                <a16:creationId xmlns:a16="http://schemas.microsoft.com/office/drawing/2014/main" id="{048C7FA2-E95B-4080-A99E-5C50A4B11A54}"/>
              </a:ext>
            </a:extLst>
          </p:cNvPr>
          <p:cNvGrpSpPr/>
          <p:nvPr/>
        </p:nvGrpSpPr>
        <p:grpSpPr>
          <a:xfrm>
            <a:off x="6265635" y="5058761"/>
            <a:ext cx="864096" cy="864096"/>
            <a:chOff x="6600056" y="4293096"/>
            <a:chExt cx="864096" cy="864096"/>
          </a:xfrm>
        </p:grpSpPr>
        <p:sp>
          <p:nvSpPr>
            <p:cNvPr id="22" name="椭圆 7">
              <a:extLst>
                <a:ext uri="{FF2B5EF4-FFF2-40B4-BE49-F238E27FC236}">
                  <a16:creationId xmlns:a16="http://schemas.microsoft.com/office/drawing/2014/main" id="{FF8269BB-D826-4347-AF67-0E1D931C03D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14">
              <a:extLst>
                <a:ext uri="{FF2B5EF4-FFF2-40B4-BE49-F238E27FC236}">
                  <a16:creationId xmlns:a16="http://schemas.microsoft.com/office/drawing/2014/main" id="{4A96DCA6-E6C7-48C5-A989-2BB78FBF1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24" name="文本框 15">
            <a:extLst>
              <a:ext uri="{FF2B5EF4-FFF2-40B4-BE49-F238E27FC236}">
                <a16:creationId xmlns:a16="http://schemas.microsoft.com/office/drawing/2014/main" id="{22CAE0FD-7EED-406E-9497-B97FB5F8CD6D}"/>
              </a:ext>
            </a:extLst>
          </p:cNvPr>
          <p:cNvSpPr txBox="1"/>
          <p:nvPr/>
        </p:nvSpPr>
        <p:spPr>
          <a:xfrm>
            <a:off x="7270366" y="5152879"/>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128*128</a:t>
            </a:r>
          </a:p>
        </p:txBody>
      </p:sp>
      <p:sp>
        <p:nvSpPr>
          <p:cNvPr id="25" name="矩形 24">
            <a:extLst>
              <a:ext uri="{FF2B5EF4-FFF2-40B4-BE49-F238E27FC236}">
                <a16:creationId xmlns:a16="http://schemas.microsoft.com/office/drawing/2014/main" id="{ECD35631-2093-48E4-8390-664B5A58A0CF}"/>
              </a:ext>
            </a:extLst>
          </p:cNvPr>
          <p:cNvSpPr/>
          <p:nvPr/>
        </p:nvSpPr>
        <p:spPr>
          <a:xfrm>
            <a:off x="7270366" y="5555274"/>
            <a:ext cx="3963821" cy="338554"/>
          </a:xfrm>
          <a:prstGeom prst="rect">
            <a:avLst/>
          </a:prstGeom>
        </p:spPr>
        <p:txBody>
          <a:bodyPr wrap="square">
            <a:spAutoFit/>
          </a:bodyPr>
          <a:lstStyle/>
          <a:p>
            <a:r>
              <a:rPr lang="en-US" altLang="zh-CN" sz="1600" dirty="0"/>
              <a:t>CPU execution time is 300us</a:t>
            </a:r>
            <a:endParaRPr lang="zh-CN" altLang="en-US" sz="1600" dirty="0"/>
          </a:p>
        </p:txBody>
      </p:sp>
      <p:grpSp>
        <p:nvGrpSpPr>
          <p:cNvPr id="29" name="组合 2">
            <a:extLst>
              <a:ext uri="{FF2B5EF4-FFF2-40B4-BE49-F238E27FC236}">
                <a16:creationId xmlns:a16="http://schemas.microsoft.com/office/drawing/2014/main" id="{7B190705-CF4B-4111-8CB0-15C5E0D9C28A}"/>
              </a:ext>
            </a:extLst>
          </p:cNvPr>
          <p:cNvGrpSpPr/>
          <p:nvPr/>
        </p:nvGrpSpPr>
        <p:grpSpPr>
          <a:xfrm>
            <a:off x="6326233" y="1630465"/>
            <a:ext cx="864096" cy="864096"/>
            <a:chOff x="6600056" y="4293096"/>
            <a:chExt cx="864096" cy="864096"/>
          </a:xfrm>
        </p:grpSpPr>
        <p:sp>
          <p:nvSpPr>
            <p:cNvPr id="30" name="椭圆 7">
              <a:extLst>
                <a:ext uri="{FF2B5EF4-FFF2-40B4-BE49-F238E27FC236}">
                  <a16:creationId xmlns:a16="http://schemas.microsoft.com/office/drawing/2014/main" id="{7880B5C4-20E7-4B4A-80E0-07D261278C3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14">
              <a:extLst>
                <a:ext uri="{FF2B5EF4-FFF2-40B4-BE49-F238E27FC236}">
                  <a16:creationId xmlns:a16="http://schemas.microsoft.com/office/drawing/2014/main" id="{F7C83424-E450-4566-A149-FD413A9C8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32" name="文本框 15">
            <a:extLst>
              <a:ext uri="{FF2B5EF4-FFF2-40B4-BE49-F238E27FC236}">
                <a16:creationId xmlns:a16="http://schemas.microsoft.com/office/drawing/2014/main" id="{1646F76C-5E13-4973-906F-08E8A4E263A4}"/>
              </a:ext>
            </a:extLst>
          </p:cNvPr>
          <p:cNvSpPr txBox="1"/>
          <p:nvPr/>
        </p:nvSpPr>
        <p:spPr>
          <a:xfrm>
            <a:off x="7330964" y="1724583"/>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512*512</a:t>
            </a:r>
          </a:p>
        </p:txBody>
      </p:sp>
      <p:sp>
        <p:nvSpPr>
          <p:cNvPr id="33" name="矩形 32">
            <a:extLst>
              <a:ext uri="{FF2B5EF4-FFF2-40B4-BE49-F238E27FC236}">
                <a16:creationId xmlns:a16="http://schemas.microsoft.com/office/drawing/2014/main" id="{D2F81EF1-A624-4501-8954-A25422BB064B}"/>
              </a:ext>
            </a:extLst>
          </p:cNvPr>
          <p:cNvSpPr/>
          <p:nvPr/>
        </p:nvSpPr>
        <p:spPr>
          <a:xfrm>
            <a:off x="7330964" y="2126978"/>
            <a:ext cx="3963821" cy="338554"/>
          </a:xfrm>
          <a:prstGeom prst="rect">
            <a:avLst/>
          </a:prstGeom>
        </p:spPr>
        <p:txBody>
          <a:bodyPr wrap="square">
            <a:spAutoFit/>
          </a:bodyPr>
          <a:lstStyle/>
          <a:p>
            <a:r>
              <a:rPr lang="en-US" altLang="zh-CN" sz="1600" dirty="0"/>
              <a:t>CPU execution time is 21390us</a:t>
            </a:r>
            <a:endParaRPr lang="zh-CN" altLang="en-US" sz="1600" dirty="0"/>
          </a:p>
        </p:txBody>
      </p:sp>
    </p:spTree>
    <p:extLst>
      <p:ext uri="{BB962C8B-B14F-4D97-AF65-F5344CB8AC3E}">
        <p14:creationId xmlns:p14="http://schemas.microsoft.com/office/powerpoint/2010/main" val="2698488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par>
                                <p:cTn id="11" presetID="37" presetClass="entr" presetSubtype="0" fill="hold" nodeType="withEffect">
                                  <p:stCondLst>
                                    <p:cond delay="20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900" decel="100000" fill="hold"/>
                                        <p:tgtEl>
                                          <p:spTgt spid="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7" presetID="2" presetClass="entr" presetSubtype="4" fill="hold"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37" presetClass="entr" presetSubtype="0" fill="hold" grpId="0" nodeType="withEffect">
                                  <p:stCondLst>
                                    <p:cond delay="2000"/>
                                  </p:stCondLst>
                                  <p:iterate type="lt">
                                    <p:tmPct val="5000"/>
                                  </p:iterate>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900" decel="100000" fill="hold"/>
                                        <p:tgtEl>
                                          <p:spTgt spid="1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2000"/>
                                  </p:stCondLst>
                                  <p:iterate type="lt">
                                    <p:tmPct val="5000"/>
                                  </p:iterate>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900" decel="100000" fill="hold"/>
                                        <p:tgtEl>
                                          <p:spTgt spid="17"/>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200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900" decel="100000" fill="hold"/>
                                        <p:tgtEl>
                                          <p:spTgt spid="2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39" presetID="2" presetClass="entr" presetSubtype="4" fill="hold" nodeType="withEffect">
                                  <p:stCondLst>
                                    <p:cond delay="2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37" presetClass="entr" presetSubtype="0" fill="hold" grpId="0" nodeType="withEffect">
                                  <p:stCondLst>
                                    <p:cond delay="2000"/>
                                  </p:stCondLst>
                                  <p:iterate type="lt">
                                    <p:tmPct val="5000"/>
                                  </p:iterate>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900" decel="100000" fill="hold"/>
                                        <p:tgtEl>
                                          <p:spTgt spid="2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2000"/>
                                  </p:stCondLst>
                                  <p:iterate type="lt">
                                    <p:tmPct val="5000"/>
                                  </p:iterate>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900" decel="100000" fill="hold"/>
                                        <p:tgtEl>
                                          <p:spTgt spid="2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200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900" decel="100000" fill="hold"/>
                                        <p:tgtEl>
                                          <p:spTgt spid="29"/>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61" presetID="2" presetClass="entr" presetSubtype="4" fill="hold" nodeType="withEffect">
                                  <p:stCondLst>
                                    <p:cond delay="20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37" presetClass="entr" presetSubtype="0" fill="hold" grpId="0" nodeType="withEffect">
                                  <p:stCondLst>
                                    <p:cond delay="2000"/>
                                  </p:stCondLst>
                                  <p:iterate type="lt">
                                    <p:tmPct val="5000"/>
                                  </p:iterate>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900" decel="100000" fill="hold"/>
                                        <p:tgtEl>
                                          <p:spTgt spid="32"/>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2000"/>
                                  </p:stCondLst>
                                  <p:iterate type="lt">
                                    <p:tmPct val="5000"/>
                                  </p:iterate>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900" decel="100000" fill="hold"/>
                                        <p:tgtEl>
                                          <p:spTgt spid="33"/>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4" grpId="0"/>
      <p:bldP spid="25" grpId="0"/>
      <p:bldP spid="3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1376</Words>
  <Application>Microsoft Office PowerPoint</Application>
  <PresentationFormat>寬螢幕</PresentationFormat>
  <Paragraphs>260</Paragraphs>
  <Slides>30</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30</vt:i4>
      </vt:variant>
    </vt:vector>
  </HeadingPairs>
  <TitlesOfParts>
    <vt:vector size="39" baseType="lpstr">
      <vt:lpstr>等线</vt:lpstr>
      <vt:lpstr>微软雅黑</vt:lpstr>
      <vt:lpstr>微软雅黑 Light</vt:lpstr>
      <vt:lpstr>標楷體</vt:lpstr>
      <vt:lpstr>Arial</vt:lpstr>
      <vt:lpstr>Calibri</vt:lpstr>
      <vt:lpstr>Cambria Math</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政和 呂</cp:lastModifiedBy>
  <cp:revision>160</cp:revision>
  <dcterms:created xsi:type="dcterms:W3CDTF">2017-01-18T01:49:11Z</dcterms:created>
  <dcterms:modified xsi:type="dcterms:W3CDTF">2022-03-29T01:58:32Z</dcterms:modified>
</cp:coreProperties>
</file>