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9" r:id="rId3"/>
    <p:sldId id="266" r:id="rId4"/>
    <p:sldId id="257" r:id="rId5"/>
    <p:sldId id="269" r:id="rId6"/>
    <p:sldId id="270" r:id="rId7"/>
    <p:sldId id="271" r:id="rId8"/>
    <p:sldId id="277" r:id="rId9"/>
    <p:sldId id="263" r:id="rId10"/>
    <p:sldId id="267" r:id="rId11"/>
    <p:sldId id="275" r:id="rId12"/>
    <p:sldId id="265" r:id="rId13"/>
    <p:sldId id="278" r:id="rId14"/>
    <p:sldId id="279" r:id="rId15"/>
    <p:sldId id="280" r:id="rId16"/>
    <p:sldId id="264" r:id="rId17"/>
    <p:sldId id="268" r:id="rId18"/>
    <p:sldId id="274" r:id="rId19"/>
    <p:sldId id="262" r:id="rId20"/>
    <p:sldId id="281" r:id="rId21"/>
    <p:sldId id="2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07C8-4CA4-443A-862B-AF28C51EDC26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033C-6CE3-47D3-A7C8-EFC33153F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81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07C8-4CA4-443A-862B-AF28C51EDC26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033C-6CE3-47D3-A7C8-EFC33153F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5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07C8-4CA4-443A-862B-AF28C51EDC26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033C-6CE3-47D3-A7C8-EFC33153FE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847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07C8-4CA4-443A-862B-AF28C51EDC26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033C-6CE3-47D3-A7C8-EFC33153F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724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07C8-4CA4-443A-862B-AF28C51EDC26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033C-6CE3-47D3-A7C8-EFC33153FE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0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07C8-4CA4-443A-862B-AF28C51EDC26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033C-6CE3-47D3-A7C8-EFC33153F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881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07C8-4CA4-443A-862B-AF28C51EDC26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033C-6CE3-47D3-A7C8-EFC33153F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548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07C8-4CA4-443A-862B-AF28C51EDC26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033C-6CE3-47D3-A7C8-EFC33153F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0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07C8-4CA4-443A-862B-AF28C51EDC26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033C-6CE3-47D3-A7C8-EFC33153F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95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07C8-4CA4-443A-862B-AF28C51EDC26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033C-6CE3-47D3-A7C8-EFC33153F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6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07C8-4CA4-443A-862B-AF28C51EDC26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033C-6CE3-47D3-A7C8-EFC33153F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92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07C8-4CA4-443A-862B-AF28C51EDC26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033C-6CE3-47D3-A7C8-EFC33153F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04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07C8-4CA4-443A-862B-AF28C51EDC26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033C-6CE3-47D3-A7C8-EFC33153F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08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07C8-4CA4-443A-862B-AF28C51EDC26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033C-6CE3-47D3-A7C8-EFC33153F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2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07C8-4CA4-443A-862B-AF28C51EDC26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033C-6CE3-47D3-A7C8-EFC33153F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82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033C-6CE3-47D3-A7C8-EFC33153FE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07C8-4CA4-443A-862B-AF28C51EDC26}" type="datetimeFigureOut">
              <a:rPr lang="zh-TW" altLang="en-US" smtClean="0"/>
              <a:t>2022/3/30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3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407C8-4CA4-443A-862B-AF28C51EDC26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2C033C-6CE3-47D3-A7C8-EFC33153F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33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nFengWang/AAHLS_LabA_streaming_free_running_k2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541E8-41DA-4D30-85F2-1EC1F3E69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err="1"/>
              <a:t>Lab#A</a:t>
            </a:r>
            <a:br>
              <a:rPr lang="en-US" altLang="zh-TW" sz="4400" dirty="0"/>
            </a:br>
            <a:r>
              <a:rPr lang="en-US" altLang="zh-TW" sz="4400" dirty="0"/>
              <a:t>Streaming_free_running_k2k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CEFDCE-E241-4AF7-B136-D4089955B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0850298</a:t>
            </a:r>
            <a:r>
              <a:rPr lang="zh-TW" altLang="en-US" dirty="0"/>
              <a:t> 王晨峰</a:t>
            </a:r>
            <a:endParaRPr lang="en-US" altLang="zh-TW" dirty="0"/>
          </a:p>
          <a:p>
            <a:r>
              <a:rPr lang="en-US" altLang="zh-TW" dirty="0" err="1">
                <a:hlinkClick r:id="rId2"/>
              </a:rPr>
              <a:t>ChenFengWang</a:t>
            </a:r>
            <a:r>
              <a:rPr lang="en-US" altLang="zh-TW" dirty="0">
                <a:hlinkClick r:id="rId2"/>
              </a:rPr>
              <a:t>/AAHLS_LabA_streaming_free_running_k2k (github.com)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62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A7A2F-334E-4D3C-A8F3-83A72C14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timeline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81367C4-7F80-4186-B4E1-F08A872B7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68" y="1685925"/>
            <a:ext cx="11939263" cy="36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5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DBAE5-24B7-4ED9-A450-290AE3A7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 Kernel to Kernel Memory Mapped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02836-3FAB-4F24-90FD-7B50F335C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example demonstrates how kernels can have memory mapped inputs along with stream interface from one kernel to another.</a:t>
            </a:r>
          </a:p>
          <a:p>
            <a:endParaRPr lang="en-US" altLang="zh-TW" dirty="0"/>
          </a:p>
          <a:p>
            <a:r>
              <a:rPr lang="en-US" altLang="zh-TW" dirty="0" err="1"/>
              <a:t>kernel_stream_vadd</a:t>
            </a:r>
            <a:r>
              <a:rPr lang="en-US" altLang="zh-TW" dirty="0"/>
              <a:t> has two memory mapped inputs and one stream output. </a:t>
            </a:r>
            <a:r>
              <a:rPr lang="en-US" altLang="zh-TW" dirty="0" err="1"/>
              <a:t>kernel_stream_vmult</a:t>
            </a:r>
            <a:r>
              <a:rPr lang="en-US" altLang="zh-TW" dirty="0"/>
              <a:t> has one memory mapped input along with kernel to kernel stream from </a:t>
            </a:r>
            <a:r>
              <a:rPr lang="en-US" altLang="zh-TW" dirty="0" err="1"/>
              <a:t>kernel_stream_vadd</a:t>
            </a:r>
            <a:r>
              <a:rPr lang="en-US" altLang="zh-TW" dirty="0"/>
              <a:t> which acts as its second input.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A78770-E011-4583-93A2-DC44CE5FBEDA}"/>
              </a:ext>
            </a:extLst>
          </p:cNvPr>
          <p:cNvSpPr txBox="1"/>
          <p:nvPr/>
        </p:nvSpPr>
        <p:spPr>
          <a:xfrm>
            <a:off x="1019175" y="4374889"/>
            <a:ext cx="336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out1 = in1 + in2</a:t>
            </a:r>
          </a:p>
          <a:p>
            <a:r>
              <a:rPr lang="en-US" altLang="zh-TW" dirty="0"/>
              <a:t>out2 = in3 + out1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762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5937E-9144-4878-8B55-361A23A1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Introduction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2F75380-B372-49A6-B6F9-4BA4E116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63690"/>
            <a:ext cx="7715647" cy="3302170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A8D42710-8D56-4122-B3CD-0A8BBC44DBED}"/>
              </a:ext>
            </a:extLst>
          </p:cNvPr>
          <p:cNvSpPr txBox="1"/>
          <p:nvPr/>
        </p:nvSpPr>
        <p:spPr>
          <a:xfrm>
            <a:off x="6096000" y="1450714"/>
            <a:ext cx="336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out1 = in1 + in2</a:t>
            </a:r>
          </a:p>
          <a:p>
            <a:r>
              <a:rPr lang="en-US" altLang="zh-TW" dirty="0"/>
              <a:t>out2 = in3 + out1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106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42903-68AE-4D8E-8F7D-341A7176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Snapshot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01ECAAE-2E62-4277-8718-954042D39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057547" cy="37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8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42903-68AE-4D8E-8F7D-341A7176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Snapshot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3EC18D4-4C75-41CB-912C-ADCC2CC6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9149873" cy="36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42A713-3DB1-4ED9-9D5C-B3C30C56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 Connect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D55D8-3C47-4673-8BF8-E4C09CE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Producer kernel stream output port must be connected to consumer kernel stream input port during the v++ linking stage.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1B4475-3109-43BF-A54D-788928AF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59" y="3094034"/>
            <a:ext cx="6995338" cy="66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67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A7A2F-334E-4D3C-A8F3-83A72C14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test</a:t>
            </a:r>
            <a:endParaRPr lang="zh-TW" altLang="en-US" dirty="0"/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B0FAD25B-9AC8-4FC8-8767-E398A6C97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164" y="2838450"/>
            <a:ext cx="9866261" cy="188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A7A2F-334E-4D3C-A8F3-83A72C14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timeline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1E5328E-27F0-429C-AE91-5640223A3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43" y="1685925"/>
            <a:ext cx="11461114" cy="368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92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2E974-0B87-4157-92CB-C39E62C9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Control and Status Register access continuously streaming kernel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58279-9644-44DC-85C7-7F6C284E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is simple example which demonstrate streaming free-running kernel with scalar input and output.</a:t>
            </a:r>
          </a:p>
          <a:p>
            <a:r>
              <a:rPr lang="en-US" altLang="zh-TW" dirty="0"/>
              <a:t>Consider a kernel with AP_CTRL_NONE only when it has no memory mapped input and </a:t>
            </a:r>
            <a:r>
              <a:rPr lang="en-US" altLang="zh-TW" dirty="0" err="1"/>
              <a:t>output.There</a:t>
            </a:r>
            <a:r>
              <a:rPr lang="en-US" altLang="zh-TW" dirty="0"/>
              <a:t> is no need to start the kernel by </a:t>
            </a:r>
            <a:r>
              <a:rPr lang="en-US" altLang="zh-TW" dirty="0" err="1"/>
              <a:t>clEnqueueTask</a:t>
            </a:r>
            <a:r>
              <a:rPr lang="en-US" altLang="zh-TW" dirty="0"/>
              <a:t> or </a:t>
            </a:r>
            <a:r>
              <a:rPr lang="en-US" altLang="zh-TW" dirty="0" err="1"/>
              <a:t>clEnqueueNDRangeKernel</a:t>
            </a:r>
            <a:r>
              <a:rPr lang="en-US" altLang="zh-TW" dirty="0"/>
              <a:t> from the host. Host communicates with a continuously running kernel by the stream read and write requests, if </a:t>
            </a:r>
            <a:r>
              <a:rPr lang="en-US" altLang="zh-TW" dirty="0" err="1"/>
              <a:t>necessary.Dont</a:t>
            </a:r>
            <a:r>
              <a:rPr lang="en-US" altLang="zh-TW" dirty="0"/>
              <a:t> use </a:t>
            </a:r>
            <a:r>
              <a:rPr lang="en-US" altLang="zh-TW" dirty="0" err="1"/>
              <a:t>clSetKernelArg</a:t>
            </a:r>
            <a:r>
              <a:rPr lang="en-US" altLang="zh-TW" dirty="0"/>
              <a:t> to pass scalar argument to </a:t>
            </a:r>
            <a:r>
              <a:rPr lang="en-US" altLang="zh-TW" dirty="0" err="1"/>
              <a:t>ap_ctrl_none</a:t>
            </a:r>
            <a:r>
              <a:rPr lang="en-US" altLang="zh-TW" dirty="0"/>
              <a:t> kernel, only use </a:t>
            </a:r>
            <a:r>
              <a:rPr lang="en-US" altLang="zh-TW" dirty="0" err="1"/>
              <a:t>xclRegWrite</a:t>
            </a:r>
            <a:r>
              <a:rPr lang="en-US" altLang="zh-TW" dirty="0"/>
              <a:t> (API implemented in 2019.2) API.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6949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DA3EC-C8C4-43B9-B2A3-4753C232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Snapshot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FC787F6-78C2-4419-AD80-A711F5E80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99275"/>
            <a:ext cx="6628341" cy="519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7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A53A6-DC60-4980-BF1C-9CE8676E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44BF8F-8ECC-4FE2-B306-D9125D133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Demonstrate how to use and configure a free running kernel</a:t>
            </a:r>
          </a:p>
          <a:p>
            <a:r>
              <a:rPr lang="en-US" altLang="zh-TW" sz="2400" dirty="0"/>
              <a:t>There are three sub lab to demonstrate streaming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Stream Free Running Kernel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Stream Kernel to Kernel Memory Mapped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Control and Status Register access continuously streaming kernel</a:t>
            </a:r>
          </a:p>
        </p:txBody>
      </p:sp>
    </p:spTree>
    <p:extLst>
      <p:ext uri="{BB962C8B-B14F-4D97-AF65-F5344CB8AC3E}">
        <p14:creationId xmlns:p14="http://schemas.microsoft.com/office/powerpoint/2010/main" val="3337139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BEDE7-B19B-4C04-8D5B-60A0516D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Failed reason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68B85E-A350-4035-B067-A9A29BA3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lab is designed for </a:t>
            </a:r>
            <a:r>
              <a:rPr lang="en-US" altLang="zh-TW" dirty="0" err="1"/>
              <a:t>qdma</a:t>
            </a:r>
            <a:r>
              <a:rPr lang="en-US" altLang="zh-TW" dirty="0"/>
              <a:t> structure, but our u50 is the structure of </a:t>
            </a:r>
            <a:r>
              <a:rPr lang="en-US" altLang="zh-TW" dirty="0" err="1"/>
              <a:t>xdma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EE6C3C-1025-43C1-BDBF-D24E2F42D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4" y="2886075"/>
            <a:ext cx="7635003" cy="19367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B346B4-5FF7-416B-BD88-C18FC5DE1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94" y="3717581"/>
            <a:ext cx="7540803" cy="16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99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E3027-E686-49D9-B1FC-B2EA676B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and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56A236-BCC9-4D32-B65C-5A5DE6A1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cost of register of free running kernel is much less than normal kernel.</a:t>
            </a:r>
          </a:p>
          <a:p>
            <a:r>
              <a:rPr lang="en-US" altLang="zh-TW" dirty="0"/>
              <a:t>The free running kernel does not support software emulation.</a:t>
            </a:r>
          </a:p>
          <a:p>
            <a:r>
              <a:rPr lang="en-US" altLang="zh-TW" dirty="0"/>
              <a:t>Using terminal </a:t>
            </a:r>
            <a:r>
              <a:rPr lang="en-US" altLang="zh-TW" dirty="0" err="1"/>
              <a:t>cmd</a:t>
            </a:r>
            <a:r>
              <a:rPr lang="en-US" altLang="zh-TW" dirty="0"/>
              <a:t> to build the project.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294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A53A6-DC60-4980-BF1C-9CE8676E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 Free Running Kernel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44BF8F-8ECC-4FE2-B306-D9125D133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Free-running kernels have no control signal ports, and cannot be started or stopped. The </a:t>
            </a:r>
            <a:r>
              <a:rPr lang="en-US" altLang="zh-TW" i="1" dirty="0"/>
              <a:t>no-control signal</a:t>
            </a:r>
            <a:r>
              <a:rPr lang="en-US" altLang="zh-TW" dirty="0"/>
              <a:t> feature of the free-running kernel results in the following characteristics:</a:t>
            </a:r>
          </a:p>
          <a:p>
            <a:r>
              <a:rPr lang="en-US" altLang="zh-TW" dirty="0"/>
              <a:t>The free-running kernel has no memory input or output port, and therefore it interacts with the host or other kernels (other kernels can be regular kernel or another free-running kernel) only through streams.</a:t>
            </a:r>
          </a:p>
          <a:p>
            <a:r>
              <a:rPr lang="en-US" altLang="zh-TW" dirty="0"/>
              <a:t>When the FPGA is programmed by the binary container (</a:t>
            </a:r>
            <a:r>
              <a:rPr lang="en-US" altLang="zh-TW" dirty="0" err="1"/>
              <a:t>xclbin</a:t>
            </a:r>
            <a:r>
              <a:rPr lang="en-US" altLang="zh-TW" dirty="0"/>
              <a:t>), the free-running kernel starts running on the FPGA, and therefore it does not need to be started from the host code.</a:t>
            </a:r>
          </a:p>
          <a:p>
            <a:r>
              <a:rPr lang="en-US" altLang="zh-TW" dirty="0"/>
              <a:t>The kernel works on the stream data as soon as it starts receiving from the platform I/O or other kernels, and it stalls when the data is not available.</a:t>
            </a:r>
          </a:p>
        </p:txBody>
      </p:sp>
    </p:spTree>
    <p:extLst>
      <p:ext uri="{BB962C8B-B14F-4D97-AF65-F5344CB8AC3E}">
        <p14:creationId xmlns:p14="http://schemas.microsoft.com/office/powerpoint/2010/main" val="274177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5937E-9144-4878-8B55-361A23A1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Introduction</a:t>
            </a:r>
            <a:endParaRPr lang="zh-TW" altLang="en-US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0C85F5B9-1021-4E05-BFD2-6176758D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280261" cy="4401707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C4BCE43-52EE-4B92-B1CF-ED1F4A93F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537" y="2695575"/>
            <a:ext cx="4556930" cy="328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7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EAA67A-6C16-444A-B5AF-A59A0FB7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Snapshot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599C795-F9B5-4A23-9D53-46B72DDF0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63651"/>
            <a:ext cx="10487373" cy="26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5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EAA67A-6C16-444A-B5AF-A59A0FB7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Snapshot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B0603151-DB7A-46CA-8D6A-52725187B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10406873" cy="366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8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EAA67A-6C16-444A-B5AF-A59A0FB7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Snapshot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E619CD-D7C4-4126-968D-77873846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85974"/>
            <a:ext cx="10460431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3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E7777-ECE8-4F7D-9CC7-E1434AB3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 Connect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6E86E-0590-4AA9-AD7E-7056967A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Producer kernel </a:t>
            </a:r>
            <a:r>
              <a:rPr lang="en-US" altLang="zh-TW" dirty="0" err="1"/>
              <a:t>mem_read</a:t>
            </a:r>
            <a:r>
              <a:rPr lang="en-US" altLang="zh-TW" dirty="0"/>
              <a:t> streaming output port needs to be connected to consumer kernel increment stream input port during v++ using </a:t>
            </a:r>
            <a:r>
              <a:rPr lang="en-US" altLang="zh-TW" dirty="0" err="1"/>
              <a:t>krnl_incr.cfg</a:t>
            </a:r>
            <a:r>
              <a:rPr lang="en-US" altLang="zh-TW" dirty="0"/>
              <a:t> file as below: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connectivity of kernels is defined when processing v++ linking. </a:t>
            </a:r>
            <a:br>
              <a:rPr lang="en-US" altLang="zh-TW" dirty="0"/>
            </a:br>
            <a:r>
              <a:rPr lang="en-US" altLang="zh-TW" dirty="0"/>
              <a:t>Hence, software emulation is not supported for free-running kernels.</a:t>
            </a: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257CF0-E2EE-4D30-8A76-EBAC7D71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32" y="3273414"/>
            <a:ext cx="6681453" cy="115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1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A7A2F-334E-4D3C-A8F3-83A72C14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test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C91226A-AF1E-49E7-A6C7-22503B72C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190" y="2686050"/>
            <a:ext cx="10371472" cy="186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8618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463</TotalTime>
  <Words>569</Words>
  <Application>Microsoft Office PowerPoint</Application>
  <PresentationFormat>寬螢幕</PresentationFormat>
  <Paragraphs>52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微軟正黑體</vt:lpstr>
      <vt:lpstr>Arial</vt:lpstr>
      <vt:lpstr>Trebuchet MS</vt:lpstr>
      <vt:lpstr>Wingdings 3</vt:lpstr>
      <vt:lpstr>多面向</vt:lpstr>
      <vt:lpstr>Lab#A Streaming_free_running_k2k</vt:lpstr>
      <vt:lpstr>Objective</vt:lpstr>
      <vt:lpstr>Stream Free Running Kernel </vt:lpstr>
      <vt:lpstr>System Introduction</vt:lpstr>
      <vt:lpstr>Code Snapshot</vt:lpstr>
      <vt:lpstr>Code Snapshot</vt:lpstr>
      <vt:lpstr>Code Snapshot</vt:lpstr>
      <vt:lpstr>Stream Connect</vt:lpstr>
      <vt:lpstr>Result - test</vt:lpstr>
      <vt:lpstr>Result - timeline</vt:lpstr>
      <vt:lpstr>Stream Kernel to Kernel Memory Mapped</vt:lpstr>
      <vt:lpstr>System Introduction</vt:lpstr>
      <vt:lpstr>Code Snapshot</vt:lpstr>
      <vt:lpstr>Code Snapshot</vt:lpstr>
      <vt:lpstr>Stream Connect</vt:lpstr>
      <vt:lpstr>Result - test</vt:lpstr>
      <vt:lpstr>Result - timeline</vt:lpstr>
      <vt:lpstr>Control and Status Register access continuously streaming kernel </vt:lpstr>
      <vt:lpstr>Code Snapshot</vt:lpstr>
      <vt:lpstr>Failed reason</vt:lpstr>
      <vt:lpstr>Observation and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Streaming_free_running_k2k</dc:title>
  <dc:creator>王晨峰</dc:creator>
  <cp:lastModifiedBy>王晨峰</cp:lastModifiedBy>
  <cp:revision>23</cp:revision>
  <dcterms:created xsi:type="dcterms:W3CDTF">2022-03-30T01:20:46Z</dcterms:created>
  <dcterms:modified xsi:type="dcterms:W3CDTF">2022-03-30T09:04:43Z</dcterms:modified>
</cp:coreProperties>
</file>