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4d0350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4d0350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251acce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251acce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51acce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51acce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51acced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51acced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51acce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51acce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251acce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251acce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51acced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51acced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4d0350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4d0350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251acce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251acce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51acce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51acce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51acce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51acce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ab119e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ab119e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ab119e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2ab119e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251acce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251acce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251acce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251acce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b6df4eb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b6df4eb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2ab119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2ab119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2ab119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2ab119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77151ff9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77151ff9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251acced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251acce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51acce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51acce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251acce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251acce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 分解的本質是高斯消去法的一種表達形式，矩陣 L 記錄消去法化簡 A 的過程，矩陣 U 則儲存化簡結果。LU 分解的外表看似平淡無奇，但它常常被電腦用來解線性方程，逆矩陣與計算行列式，堪稱是最具實用價值的矩陣分解式之一。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51acce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51acce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77151ff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77151ff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77151ff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77151ff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251acce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251acce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51acce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51acce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1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HLS LabC: Vitis Solver Library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 Decomposition (Without Pivoting)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Date: 2022/05/04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https://github.com/CHIHCHIEH-LAI/HLS/tree/main/Vitis_Solver_Library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425"/>
            <a:ext cx="4419601" cy="259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01958"/>
            <a:ext cx="4815217" cy="2089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2785075"/>
            <a:ext cx="38673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read matrix A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4515375" y="1671050"/>
            <a:ext cx="4435200" cy="142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017713"/>
            <a:ext cx="26003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2761375"/>
            <a:ext cx="38673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main function of LU decomposition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4543625" y="3081350"/>
            <a:ext cx="4435200" cy="35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2154256" cy="1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2951000"/>
            <a:ext cx="38673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write matrix A back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8041"/>
            <a:ext cx="4378450" cy="473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4543625" y="3472450"/>
            <a:ext cx="4435200" cy="134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2438112" cy="16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688" y="2658763"/>
            <a:ext cx="48396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store pivot row that can be used later in LoopMulSub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26" y="184350"/>
            <a:ext cx="3414550" cy="47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5510900" y="1374750"/>
            <a:ext cx="3562800" cy="174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103926" cy="14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500" y="3596126"/>
            <a:ext cx="4143975" cy="89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9447" y="4625785"/>
            <a:ext cx="2934391" cy="46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00" y="3465775"/>
            <a:ext cx="1106081" cy="70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3488788" y="3640375"/>
            <a:ext cx="1017300" cy="1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488800" y="4774025"/>
            <a:ext cx="1017300" cy="16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2280175"/>
            <a:ext cx="48396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calculate L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26" y="184350"/>
            <a:ext cx="3414550" cy="478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5490900" y="3119575"/>
            <a:ext cx="3562800" cy="136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1761650" cy="11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646" y="3270702"/>
            <a:ext cx="2736454" cy="7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6321" y="4190967"/>
            <a:ext cx="1937710" cy="3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2499" y="4512571"/>
            <a:ext cx="1037207" cy="4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9646" y="3159875"/>
            <a:ext cx="730395" cy="5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1515150" y="4508950"/>
            <a:ext cx="644700" cy="464700"/>
          </a:xfrm>
          <a:prstGeom prst="rtTriangl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2761150" y="3270700"/>
            <a:ext cx="240000" cy="115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2514000"/>
            <a:ext cx="4922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calculate U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425" y="197800"/>
            <a:ext cx="3405874" cy="1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925" y="2119075"/>
            <a:ext cx="3240375" cy="28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5426425" y="1343169"/>
            <a:ext cx="3659100" cy="244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5426300" y="2038450"/>
            <a:ext cx="3659100" cy="303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25"/>
            <a:ext cx="1821450" cy="11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9646" y="3270702"/>
            <a:ext cx="2736454" cy="75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6321" y="4190967"/>
            <a:ext cx="1937710" cy="39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2499" y="4512571"/>
            <a:ext cx="1037207" cy="46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9646" y="3159875"/>
            <a:ext cx="730395" cy="59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2492025" y="3321100"/>
            <a:ext cx="827400" cy="119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Parallelization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516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Findings &amp; </a:t>
            </a:r>
            <a:r>
              <a:rPr lang="zh-TW"/>
              <a:t>Performance Analysis (Opt)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6613"/>
            <a:ext cx="8839203" cy="12671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</a:t>
            </a:r>
            <a:r>
              <a:rPr lang="zh-TW"/>
              <a:t>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2.51%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93.58%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2.52%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</a:t>
            </a:r>
            <a:r>
              <a:rPr lang="zh-TW"/>
              <a:t>參數：type = double, NRC = 16, NCU =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Background Introduction (Bgd)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What is LU decomposition?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 to do LU decomposition?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Development Process (Dbg)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Simulation (Sts)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Code Explaination (Sys)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Function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Kernel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Findings and Performance Analysis (Opt)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Suggestion for Improvement (Imp)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Link (Git)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4.22%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91.62%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4.26%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kernel參數：type = double, NRC = 16, NCU = 4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5" y="1433812"/>
            <a:ext cx="8784751" cy="14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合成結果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2773750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Latency時間占比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LoopRead: 10.75%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LoopSweeps: 74.84%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LoopWrite: 10.83%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998238"/>
            <a:ext cx="8520600" cy="22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kernel參數：type = double, NRC = 16, NCU = 16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2125"/>
            <a:ext cx="8520602" cy="131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Suggestion for Improvement (Imp)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更改memory資源配置以提高速度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3999" cy="131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96" y="2470375"/>
            <a:ext cx="6854001" cy="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112" y="3138350"/>
            <a:ext cx="4142874" cy="2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00" y="2872074"/>
            <a:ext cx="3725024" cy="17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4822025" y="3951375"/>
            <a:ext cx="385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由於matA在一個loop內同時有讀寫兩個動作，因此需要增加port，而matA的partition已經開滿了，因此只能更動memory型態。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更改memory資源配置以提高速度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311700" y="2858100"/>
            <a:ext cx="8520600" cy="17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</a:t>
            </a:r>
            <a:r>
              <a:rPr lang="zh-TW"/>
              <a:t>有關matA的pragma移除，原先以為會變成以LUT構成的儲存單元，然而資源清單中可見除了BRAM從60增加到62以外，其他資源消耗皆有所下降。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因此推測matA的儲存方式變成BRAM。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解決LoopMulSub interval的問題後，整體速度提高</a:t>
            </a:r>
            <a:r>
              <a:rPr b="1" lang="zh-TW" sz="2300"/>
              <a:t>61%</a:t>
            </a:r>
            <a:r>
              <a:rPr lang="zh-TW"/>
              <a:t>！！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3999" cy="116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5396"/>
            <a:ext cx="474421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</a:t>
            </a:r>
            <a:r>
              <a:rPr lang="zh-TW"/>
              <a:t>orrect Test Function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69"/>
            <a:ext cx="4316000" cy="224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48725"/>
            <a:ext cx="8832300" cy="10201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4" name="Google Shape;264;p37"/>
          <p:cNvSpPr txBox="1"/>
          <p:nvPr/>
        </p:nvSpPr>
        <p:spPr>
          <a:xfrm>
            <a:off x="4631625" y="1152475"/>
            <a:ext cx="420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原先的test function 會將隨機產生的dataA複製兩份到dataC與dataD。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將dataA會送入kernel function做LU分解後比對dataD與dataC。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而dataD與dataC都是最初dataA的副本，因此無論如何比對都會一樣。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因此無法有效檢測kernel function的正確性！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 Test Function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/>
        </p:nvSpPr>
        <p:spPr>
          <a:xfrm>
            <a:off x="3198900" y="1152475"/>
            <a:ext cx="420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LU</a:t>
            </a:r>
            <a:r>
              <a:rPr lang="zh-TW"/>
              <a:t>分解後的L與U兩個三角矩陣都儲存在dataA裡面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dataC則是最初dataA的副本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我們將L與U取出並相乘得到矩陣LU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再驗算L相乘U是否與原本的矩陣相同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4" y="1152475"/>
            <a:ext cx="2766071" cy="39910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896" y="3661071"/>
            <a:ext cx="5174925" cy="1201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7675" y="2336187"/>
            <a:ext cx="1830750" cy="4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8"/>
          <p:cNvSpPr txBox="1"/>
          <p:nvPr/>
        </p:nvSpPr>
        <p:spPr>
          <a:xfrm>
            <a:off x="3198900" y="3260875"/>
            <a:ext cx="385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以達到驗證kernel  function目的！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(Git):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zh-TW"/>
              <a:t>https://github.com/CHIHCHIEH-LAI/HLS/tree/main/Vitis_Solver_Library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238"/>
            <a:ext cx="8839199" cy="144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1" cy="154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Introduction (Bgd)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LU Decomposition?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048100"/>
            <a:ext cx="85206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factors a matrix(A)  as the product of a lower triangular matrix(L) and an upper triangular matrix(U)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be viewed as the matrix form of Gaussian elimination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computers usually solve square systems of linear equations using LU 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key step when inverting a matrix or computing the determinant of a matrix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51" y="1017713"/>
            <a:ext cx="4514250" cy="8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49" y="968388"/>
            <a:ext cx="3714775" cy="9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6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do LU Decomposition? Why Need Acceleration?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38" y="1472875"/>
            <a:ext cx="5874686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288" y="3362600"/>
            <a:ext cx="4159925" cy="8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2488" y="4023000"/>
            <a:ext cx="2226700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46838" y="1245297"/>
            <a:ext cx="1568030" cy="122947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095000" y="4577100"/>
            <a:ext cx="3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Computation Complexity: </a:t>
            </a:r>
            <a:r>
              <a:rPr lang="zh-TW"/>
              <a:t>O(N³) </a:t>
            </a:r>
            <a:r>
              <a:rPr lang="zh-TW"/>
              <a:t>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992" y="2836048"/>
            <a:ext cx="2901651" cy="223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450" y="2938235"/>
            <a:ext cx="4398547" cy="213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450" y="806825"/>
            <a:ext cx="2696112" cy="20837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1848617" y="2573758"/>
            <a:ext cx="481200" cy="16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226586" y="1765846"/>
            <a:ext cx="206100" cy="165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 rot="5400000">
            <a:off x="1566510" y="3336958"/>
            <a:ext cx="1698300" cy="17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rot="-391381">
            <a:off x="3674154" y="4153429"/>
            <a:ext cx="2128479" cy="1656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3382" y="868690"/>
            <a:ext cx="1674044" cy="298416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 rot="-4295290">
            <a:off x="6466236" y="3474338"/>
            <a:ext cx="1175893" cy="1708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Development Process (Dbg)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Simulation (Sts)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58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75" y="3474675"/>
            <a:ext cx="4629127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875" y="2571743"/>
            <a:ext cx="4629125" cy="57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4875" y="1631950"/>
            <a:ext cx="4629125" cy="60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Explaination (Sys)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Kernel Function Hierarchy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24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3550" y="2171525"/>
            <a:ext cx="212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Write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