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F4BF8-C6C8-4BD7-9098-836E1A76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D9790D-4512-40E8-8263-EE3F38F0D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3C9710-1BFA-4128-9962-F7F7B7D7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BFC12-B7A0-4C01-A3D5-42792CD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BE192C-3EF3-48D8-A087-8BDFE1FE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7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074F0-5DB4-49EF-8A2B-98F9D4C1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17E896-8932-4255-AE5B-763DE167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251A22-AD3F-4BD5-9242-CF2BEE3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98FAF-B2ED-4461-8501-CF8912A1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B63D2-1487-488A-8B0F-2B1FA3CE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20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BDC80C-5B5F-4C8B-9544-A537377A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AA7245-7FA0-4663-9F13-EE991C9F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B8232-DE87-48F0-9C34-7C7EE59D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C38B6-9593-46AA-9E29-601D36B4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8A2A7-0FBB-4657-A8F6-538011D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8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4F29F-7833-4BEF-9BFB-7E27AA2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D0DCE-BA16-4F2A-97AB-D369824E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4A15E-C1C6-444D-9551-BCE0AF0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B5011-B34C-4F3E-9491-CA61C901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C12B63-BCEC-49D2-924E-AFFB56BA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23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49700-EF28-4712-94A8-EA3F95FA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E521C-9A24-4FE6-B9CF-617751A9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74541-5ECF-4599-8480-591445A1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7DFD73-D8D8-49CC-965B-4BBD2AEA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BC6484-A44D-4FE1-9981-254A7A76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BE682-066B-455C-8F85-D499F447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44A0A-69F4-4E3E-BA0E-2BC7BAFF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D9740A-78FE-45BB-9B44-620B6397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635E7C-81F1-4EC5-89D0-8B201F61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EED5A-7D8D-4A4C-B739-DB524D65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4193C9-F885-403C-B337-310BCE66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6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4AFC5-B237-4B96-860A-74CED1FE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D8780E-71A6-4AC8-A623-ACC1D1C3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0D84E1-A447-4DE8-ABB1-5EFEDBA4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1EAEB0-B328-4A2F-A8B3-CE4C79A16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9527D7-0448-4729-9496-328136332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F10A63-9FBC-4FC5-9C55-79DA37CA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3FD073-4B24-4E9B-A841-646ED389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A4E22A-ACCE-4AEF-99AC-877F614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9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2DA30-FFB7-4443-9138-1B7DB76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466937-41DD-4E88-B06F-4E603214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B28552-78E6-4AC7-828D-25060235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791EA4-55D1-4E99-95B2-C5D98D1B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2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7C4F21-8E2A-4172-AA3B-DC6F83E8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7A284-7CE9-4D35-925F-CCB0BD48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97CBF5-98A5-49CA-B849-A49DB8F3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8A098-F443-4DE1-A334-2AF3FF58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D99BA-C166-47B3-8095-E3BBA161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729D05-433F-4BC0-99B2-58909EE3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FE93C-B7B0-4821-820E-A6BA718B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EE6B9A-5728-440F-B833-B05462CA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F225DA-33AA-4B87-91A2-59EBD6F8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3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D02D4-189C-4E50-9E9C-47018E00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D4BF7A-2D7C-4926-96F1-ADC8ECF33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A66A2A-5956-45D0-8640-3C032CD4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2D9C07-6320-4608-AC4B-34C0446F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AF5D5F-E013-4749-A7F5-6E1497B4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3889A-6C23-4AD0-8DAD-922E83D1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CE2369-8AD8-4B7A-ACA1-D7D79FBB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02E12-6890-4905-A903-260E7290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7A079A-EF86-4429-BFDD-863B4FD89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D79F-6E6A-4EEE-98BB-3EB48B173B7A}" type="datetimeFigureOut">
              <a:rPr lang="zh-TW" altLang="en-US" smtClean="0"/>
              <a:t>2023/5/3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1E39BE-A26D-4066-A8B7-54C9505F1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E3DFE9-7FD2-4E19-94D6-A2124FAEE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7F81-BDD2-4BA2-90EC-D5442C5B2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D6159-8033-4374-A23C-FD755A26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LABC: Data Compression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F0737D-BA4C-4FAB-9708-26589C54A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宋乃仁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352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0E4E5-B203-482B-A309-899FE972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Primitive APIs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::compression 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8A475D-E614-4C80-8367-850FE01A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7" y="2540474"/>
            <a:ext cx="11412220" cy="562649"/>
          </a:xfrm>
          <a:prstGeom prst="rect">
            <a:avLst/>
          </a:prstGeom>
        </p:spPr>
      </p:pic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9C0E8712-BBCB-4EAB-BFBB-461A8023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350" y="2083552"/>
            <a:ext cx="2149530" cy="231631"/>
          </a:xfr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EACBDDD-7CAC-4886-9175-8B9E7742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034" y="3429000"/>
            <a:ext cx="3022455" cy="18116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087A2548-AD9D-4511-8FFE-52D58B52C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016" y="3714041"/>
            <a:ext cx="2524107" cy="2239286"/>
          </a:xfrm>
          <a:prstGeom prst="rect">
            <a:avLst/>
          </a:prstGeom>
        </p:spPr>
      </p:pic>
      <p:sp>
        <p:nvSpPr>
          <p:cNvPr id="32" name="橢圓 31">
            <a:extLst>
              <a:ext uri="{FF2B5EF4-FFF2-40B4-BE49-F238E27FC236}">
                <a16:creationId xmlns:a16="http://schemas.microsoft.com/office/drawing/2014/main" id="{99198EB4-045F-47AA-81EA-3E9DCCB9A242}"/>
              </a:ext>
            </a:extLst>
          </p:cNvPr>
          <p:cNvSpPr/>
          <p:nvPr/>
        </p:nvSpPr>
        <p:spPr>
          <a:xfrm flipV="1">
            <a:off x="10079324" y="4372903"/>
            <a:ext cx="1274476" cy="3352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68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36E0C-2904-4B41-A3B9-60A199CD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Primitive APIs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::compression </a:t>
            </a:r>
            <a:endParaRPr lang="zh-TW" altLang="en-US" dirty="0"/>
          </a:p>
        </p:txBody>
      </p:sp>
      <p:pic>
        <p:nvPicPr>
          <p:cNvPr id="4" name="內容版面配置區 22">
            <a:extLst>
              <a:ext uri="{FF2B5EF4-FFF2-40B4-BE49-F238E27FC236}">
                <a16:creationId xmlns:a16="http://schemas.microsoft.com/office/drawing/2014/main" id="{5333F542-E490-476C-9139-6884E9FBC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663" y="1941047"/>
            <a:ext cx="2208161" cy="237949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D7A285-C6ED-4CDE-A3E3-4FA528CF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5" y="2528363"/>
            <a:ext cx="8894292" cy="4483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85625C-0916-4B64-908D-CE0695938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59" y="5246103"/>
            <a:ext cx="7296751" cy="6391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B2A195-6A1E-473B-B7DF-538A03C97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63" y="3164157"/>
            <a:ext cx="3787468" cy="17679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E4B18F4-71B0-4F23-9E7B-99D5B18A1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693" y="3529216"/>
            <a:ext cx="2524107" cy="2239286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8630EC74-1EC6-45B9-916C-2B04127805C9}"/>
              </a:ext>
            </a:extLst>
          </p:cNvPr>
          <p:cNvSpPr/>
          <p:nvPr/>
        </p:nvSpPr>
        <p:spPr>
          <a:xfrm flipV="1">
            <a:off x="10010912" y="4764508"/>
            <a:ext cx="1274476" cy="3352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3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8A1B4-07A4-4688-9594-DF0DA40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Primitive APIs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::compression </a:t>
            </a:r>
            <a:endParaRPr lang="zh-TW" altLang="en-US" dirty="0"/>
          </a:p>
        </p:txBody>
      </p:sp>
      <p:pic>
        <p:nvPicPr>
          <p:cNvPr id="4" name="內容版面配置區 22">
            <a:extLst>
              <a:ext uri="{FF2B5EF4-FFF2-40B4-BE49-F238E27FC236}">
                <a16:creationId xmlns:a16="http://schemas.microsoft.com/office/drawing/2014/main" id="{169A762D-C122-4490-B3B0-7479F8CE0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954"/>
            <a:ext cx="2478969" cy="267131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12E4FC4-F6EA-454C-93DB-061538F55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3" y="2322351"/>
            <a:ext cx="8116003" cy="379508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A9C0957-14F7-4132-99FB-4F2D4610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708" y="1319595"/>
            <a:ext cx="3185436" cy="214140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D9229DF-9231-4C94-8ACE-2935A4AFD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93" y="3529216"/>
            <a:ext cx="2524107" cy="2239286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758ABAD8-D9AA-4B4B-8DCD-69D88E92E309}"/>
              </a:ext>
            </a:extLst>
          </p:cNvPr>
          <p:cNvSpPr/>
          <p:nvPr/>
        </p:nvSpPr>
        <p:spPr>
          <a:xfrm flipV="1">
            <a:off x="10010912" y="5299529"/>
            <a:ext cx="1274476" cy="3352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A89743-E247-49F1-81BC-C6E42E444F98}"/>
              </a:ext>
            </a:extLst>
          </p:cNvPr>
          <p:cNvSpPr/>
          <p:nvPr/>
        </p:nvSpPr>
        <p:spPr>
          <a:xfrm>
            <a:off x="906612" y="5222667"/>
            <a:ext cx="7662374" cy="824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9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76A09-6F82-4F0C-A521-6B6E0CD3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Primitive APIs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::compression 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52FFD78-ED0B-451E-ABC4-A62CAA739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15" y="2183766"/>
            <a:ext cx="8176969" cy="363505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FBF706-6CDC-4963-BD0C-467D0D28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06" y="4450101"/>
            <a:ext cx="3704695" cy="18617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0FF4245-6334-48D5-8B41-53BE3BB07E28}"/>
              </a:ext>
            </a:extLst>
          </p:cNvPr>
          <p:cNvSpPr/>
          <p:nvPr/>
        </p:nvSpPr>
        <p:spPr>
          <a:xfrm>
            <a:off x="1830738" y="3379272"/>
            <a:ext cx="8353745" cy="356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79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F0BA1-EEF0-4ADA-A09D-50ED5FF2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B4157D-C754-469B-B8DD-41A8F8DA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689" y="2240280"/>
            <a:ext cx="7674531" cy="3663806"/>
          </a:xfrm>
        </p:spPr>
      </p:pic>
    </p:spTree>
    <p:extLst>
      <p:ext uri="{BB962C8B-B14F-4D97-AF65-F5344CB8AC3E}">
        <p14:creationId xmlns:p14="http://schemas.microsoft.com/office/powerpoint/2010/main" val="245292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18D67-A5BF-43DC-AD1B-ACFAA272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function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158090-1C57-4E2D-A49A-20100988E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544"/>
            <a:ext cx="5320772" cy="3168022"/>
          </a:xfrm>
        </p:spPr>
      </p:pic>
    </p:spTree>
    <p:extLst>
      <p:ext uri="{BB962C8B-B14F-4D97-AF65-F5344CB8AC3E}">
        <p14:creationId xmlns:p14="http://schemas.microsoft.com/office/powerpoint/2010/main" val="279757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4527A-2D16-4B3C-AC01-09ADD07A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Vitis system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0199D-3D55-429D-B5CD-34EDA340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single HBM bank</a:t>
            </a:r>
          </a:p>
          <a:p>
            <a:r>
              <a:rPr lang="en-US" altLang="zh-CN" dirty="0"/>
              <a:t>Two kernel modules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E75EB3-650E-4394-A7E9-CCC74F50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78" y="1825625"/>
            <a:ext cx="3871295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B80CC-60E7-4FFA-AC78-8C9639EF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A266A7-F2F1-404A-967E-B9AB687C1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467"/>
            <a:ext cx="9181289" cy="4236862"/>
          </a:xfrm>
        </p:spPr>
      </p:pic>
    </p:spTree>
    <p:extLst>
      <p:ext uri="{BB962C8B-B14F-4D97-AF65-F5344CB8AC3E}">
        <p14:creationId xmlns:p14="http://schemas.microsoft.com/office/powerpoint/2010/main" val="133962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8A264-4BFD-4179-BBB6-69D369A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1639DE-1905-4BB4-BEFF-9D5E3F5C4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56" y="1690688"/>
            <a:ext cx="8180962" cy="3865945"/>
          </a:xfrm>
        </p:spPr>
      </p:pic>
    </p:spTree>
    <p:extLst>
      <p:ext uri="{BB962C8B-B14F-4D97-AF65-F5344CB8AC3E}">
        <p14:creationId xmlns:p14="http://schemas.microsoft.com/office/powerpoint/2010/main" val="66294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26B82-31FA-4681-959C-23C766D6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7F6A9-80BE-4D9D-95A2-81B7BAE8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 for tasks</a:t>
            </a:r>
          </a:p>
          <a:p>
            <a:pPr lvl="1"/>
            <a:r>
              <a:rPr lang="en-US" altLang="zh-CN" dirty="0"/>
              <a:t>Multiple file processing instead of single one</a:t>
            </a:r>
          </a:p>
          <a:p>
            <a:pPr lvl="1"/>
            <a:endParaRPr lang="en-US" altLang="zh-TW" dirty="0"/>
          </a:p>
          <a:p>
            <a:r>
              <a:rPr lang="en-US" altLang="zh-CN" dirty="0"/>
              <a:t>More parallel kernels</a:t>
            </a:r>
          </a:p>
          <a:p>
            <a:pPr lvl="1"/>
            <a:r>
              <a:rPr lang="en-US" altLang="zh-CN" dirty="0"/>
              <a:t>Top level only use 20% memory bandwidth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88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0D1F3-CF66-4C32-AAA7-1A701966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E0EF0-12D8-4D30-B78B-9E586FEE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L3 system hierarchy</a:t>
            </a:r>
          </a:p>
          <a:p>
            <a:r>
              <a:rPr lang="en-US" altLang="zh-CN" dirty="0"/>
              <a:t>Compress &amp; Decompress</a:t>
            </a:r>
          </a:p>
          <a:p>
            <a:pPr lvl="1"/>
            <a:r>
              <a:rPr lang="en-US" altLang="zh-TW" dirty="0"/>
              <a:t>L2 kernel</a:t>
            </a:r>
          </a:p>
          <a:p>
            <a:pPr lvl="1"/>
            <a:r>
              <a:rPr lang="en-US" altLang="zh-TW" dirty="0"/>
              <a:t>L1 </a:t>
            </a:r>
            <a:r>
              <a:rPr lang="en-US" altLang="zh-TW" dirty="0" err="1"/>
              <a:t>kernal</a:t>
            </a:r>
            <a:endParaRPr lang="en-US" altLang="zh-TW" dirty="0"/>
          </a:p>
          <a:p>
            <a:r>
              <a:rPr lang="en-US" altLang="zh-TW" dirty="0"/>
              <a:t>Host function</a:t>
            </a:r>
          </a:p>
          <a:p>
            <a:r>
              <a:rPr lang="en-US" altLang="zh-TW" dirty="0"/>
              <a:t>Vitis 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43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96E7-F626-4AE0-B492-115043242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020817-E284-4422-B4BF-4C7B09BEC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631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7C3CE-D955-425C-B848-38D1C26E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function hierarchy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1B5DDD-12F2-4B78-A4CB-F946611DD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6" y="2374086"/>
            <a:ext cx="5741880" cy="3903036"/>
          </a:xfrm>
        </p:spPr>
      </p:pic>
    </p:spTree>
    <p:extLst>
      <p:ext uri="{BB962C8B-B14F-4D97-AF65-F5344CB8AC3E}">
        <p14:creationId xmlns:p14="http://schemas.microsoft.com/office/powerpoint/2010/main" val="84276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2FDC3-9ACB-4E74-BA7A-72C9644E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kernel global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8ED5-0A46-454D-85E8-108A42C9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xiiLz4Compress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5D9CAD-9C45-41FA-B7A5-A5110E03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4" y="3085175"/>
            <a:ext cx="5171366" cy="16166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09EB1F-F8B4-4941-AE20-54AD03E4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48" y="2492127"/>
            <a:ext cx="3540660" cy="19465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2C4584-8610-463A-ABA4-0491D2AA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44" y="2243946"/>
            <a:ext cx="3584617" cy="3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DF4B4-9BFA-4B07-B397-908E144A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kernel global function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6C92E4-9844-4A8D-8A83-8EB1908A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690687"/>
            <a:ext cx="4733407" cy="470193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96EB3D4-4E2F-4364-9D6E-C95076881C04}"/>
              </a:ext>
            </a:extLst>
          </p:cNvPr>
          <p:cNvSpPr/>
          <p:nvPr/>
        </p:nvSpPr>
        <p:spPr>
          <a:xfrm>
            <a:off x="1247775" y="2924175"/>
            <a:ext cx="4200525" cy="66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A84F94B-E4DA-423C-B1F7-91E27577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23" y="2039000"/>
            <a:ext cx="3805159" cy="38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2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5985B-C081-4D0D-AFF8-7A1D3569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kernel global function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0862E4F-7A81-41EC-8B24-144A4A83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3" y="1407334"/>
            <a:ext cx="3921885" cy="5195371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E6D8AC-48D4-4A4A-94F8-3E865BCEF208}"/>
              </a:ext>
            </a:extLst>
          </p:cNvPr>
          <p:cNvSpPr/>
          <p:nvPr/>
        </p:nvSpPr>
        <p:spPr>
          <a:xfrm>
            <a:off x="1101860" y="4640095"/>
            <a:ext cx="3921885" cy="311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0B4761F-6C5F-4153-A049-B5942E73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04" y="1930643"/>
            <a:ext cx="2768931" cy="32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528E2-DC03-4381-BFFA-F2D29BB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kernel global function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C438764-804D-4FB4-B43C-1292E1B67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2" y="1690688"/>
            <a:ext cx="5782830" cy="4535014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665978-BF1A-4858-931C-A1B5F370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33" y="2077592"/>
            <a:ext cx="3987783" cy="37395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1386623-77C6-439B-82E5-4C0E886AAB39}"/>
              </a:ext>
            </a:extLst>
          </p:cNvPr>
          <p:cNvSpPr/>
          <p:nvPr/>
        </p:nvSpPr>
        <p:spPr>
          <a:xfrm>
            <a:off x="596022" y="4402779"/>
            <a:ext cx="5891760" cy="1978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83BDFF5-377D-483B-B1F6-CAAA37A27FD3}"/>
              </a:ext>
            </a:extLst>
          </p:cNvPr>
          <p:cNvSpPr/>
          <p:nvPr/>
        </p:nvSpPr>
        <p:spPr>
          <a:xfrm>
            <a:off x="2306923" y="4425122"/>
            <a:ext cx="1001949" cy="3910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74CE14B-4A15-4C81-A2F2-62F8D7AA85C2}"/>
              </a:ext>
            </a:extLst>
          </p:cNvPr>
          <p:cNvSpPr/>
          <p:nvPr/>
        </p:nvSpPr>
        <p:spPr>
          <a:xfrm>
            <a:off x="1149320" y="5355076"/>
            <a:ext cx="631327" cy="2091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E5220D6-F6CD-4563-9BB8-2FFD93B46326}"/>
              </a:ext>
            </a:extLst>
          </p:cNvPr>
          <p:cNvSpPr/>
          <p:nvPr/>
        </p:nvSpPr>
        <p:spPr>
          <a:xfrm>
            <a:off x="2190190" y="5681771"/>
            <a:ext cx="1001949" cy="2707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D0184-8161-4AB2-930B-A4DE836F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lz4Core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4C32A4-29DC-4CA1-96D5-CA94A44B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28949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3C637C-F906-4088-BA7B-01806AC0AA9B}"/>
              </a:ext>
            </a:extLst>
          </p:cNvPr>
          <p:cNvSpPr/>
          <p:nvPr/>
        </p:nvSpPr>
        <p:spPr>
          <a:xfrm>
            <a:off x="1150498" y="4772430"/>
            <a:ext cx="7516847" cy="1385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BE096A-4F7C-4902-8CB6-C3746DA8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93" y="1690688"/>
            <a:ext cx="2524107" cy="22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0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306E5-7E7D-440C-BB6E-1A2F9B04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Primitive APIs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::compression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78D470D-EF5A-4A6B-9A94-289FC7F8D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52" y="1701563"/>
            <a:ext cx="4953429" cy="38865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A85BA5-DE40-4511-886C-221BE6B9D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52" y="3800683"/>
            <a:ext cx="4023709" cy="22861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700D97-44F5-4B6D-9692-6CB74CACF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52" y="2591323"/>
            <a:ext cx="7605419" cy="7849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3FF3CB0-3263-48FA-8CF0-C330673CA24A}"/>
              </a:ext>
            </a:extLst>
          </p:cNvPr>
          <p:cNvSpPr/>
          <p:nvPr/>
        </p:nvSpPr>
        <p:spPr>
          <a:xfrm>
            <a:off x="1792525" y="3994218"/>
            <a:ext cx="3071306" cy="784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B115A9C-1E19-44CC-BE24-85F60994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893" y="3481750"/>
            <a:ext cx="2524107" cy="2239286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9917EE6F-D51C-47D0-B4F3-68A852743BD2}"/>
              </a:ext>
            </a:extLst>
          </p:cNvPr>
          <p:cNvSpPr/>
          <p:nvPr/>
        </p:nvSpPr>
        <p:spPr>
          <a:xfrm>
            <a:off x="8849946" y="3481750"/>
            <a:ext cx="1001949" cy="3910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5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116</Words>
  <Application>Microsoft Office PowerPoint</Application>
  <PresentationFormat>寬螢幕</PresentationFormat>
  <Paragraphs>35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佈景主題</vt:lpstr>
      <vt:lpstr>LABC: Data Compression </vt:lpstr>
      <vt:lpstr>Outline </vt:lpstr>
      <vt:lpstr>Host function hierarchy</vt:lpstr>
      <vt:lpstr>L2 kernel global function</vt:lpstr>
      <vt:lpstr>L2 kernel global function</vt:lpstr>
      <vt:lpstr>L2 kernel global function</vt:lpstr>
      <vt:lpstr>L2 kernel global function</vt:lpstr>
      <vt:lpstr>lz4Core</vt:lpstr>
      <vt:lpstr>L1 Primitive APIs in xf::compression </vt:lpstr>
      <vt:lpstr>L1 Primitive APIs in xf::compression </vt:lpstr>
      <vt:lpstr>L1 Primitive APIs in xf::compression </vt:lpstr>
      <vt:lpstr>L1 Primitive APIs in xf::compression </vt:lpstr>
      <vt:lpstr>L1 Primitive APIs in xf::compression </vt:lpstr>
      <vt:lpstr>Review </vt:lpstr>
      <vt:lpstr>Host function </vt:lpstr>
      <vt:lpstr>Vitis system overview</vt:lpstr>
      <vt:lpstr>Timeline</vt:lpstr>
      <vt:lpstr>Analysis </vt:lpstr>
      <vt:lpstr>Improvement 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LABC: Data Compression </dc:title>
  <dc:creator>宋乃仁</dc:creator>
  <cp:lastModifiedBy>宋乃仁</cp:lastModifiedBy>
  <cp:revision>16</cp:revision>
  <dcterms:created xsi:type="dcterms:W3CDTF">2023-05-02T20:55:19Z</dcterms:created>
  <dcterms:modified xsi:type="dcterms:W3CDTF">2023-05-02T23:26:59Z</dcterms:modified>
</cp:coreProperties>
</file>