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xiang chen" initials="jc" lastIdx="1" clrIdx="0">
    <p:extLst>
      <p:ext uri="{19B8F6BF-5375-455C-9EA6-DF929625EA0E}">
        <p15:presenceInfo xmlns:p15="http://schemas.microsoft.com/office/powerpoint/2012/main" userId="af471dafa972f8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8T15:34:13.93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1E8E9-C436-44B4-8991-8555DAC7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F6C0A-5F6B-45F1-8F42-6D405167B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BABA83-77B7-4AFB-831D-25C2EC7A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6F368-8A45-495E-8202-CE234C81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B445AC-8073-4B54-A9A9-C8CADC28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28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380F2-D084-4FFE-8D4C-2816542A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AFBF4B-C87C-477A-B431-FFEEAE15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765F3-D7AD-463C-BE48-04E99357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29BB27-9E70-4B8C-8F8E-8F8CB1F8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40E6A-5C03-4B30-A244-055AEC7A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5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C7B1EC-6C81-402E-9A7A-E8ADC4722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CFFB5F-952B-432F-9671-4BA1ACCD8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D6235-E788-4D77-8082-3D16DCC8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45BDB-B47A-4018-B8F3-2462BB5C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B1D7D-5157-48E2-8B0C-D717C66C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87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F5F02-DE90-4D22-BA0D-0E4E0353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A7A10-2F36-43BA-8D28-9E219354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A0993-79DB-4431-97DE-D1DA77D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B41FD9-DBCA-4E7A-8153-4DA7D0EE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F46D5-E375-4D46-8773-E07C9E42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27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138C3-EDF2-45FB-A22E-8C8F51C4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B40A6-47EE-483B-AD62-CA033383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0920C-907F-499E-B06B-597740DD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3C9444-1452-4717-8987-2137E907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FF92B-990D-416D-9C99-03FF8545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3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96475-9281-47A7-A310-4F2BEE66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8B8F7-A94E-4217-8A74-A7616B4CF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74EA7C-988C-4382-BF2F-7A985ED4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54F112-0C6F-44F0-A20D-AA2891CC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5F7F54-998B-41EB-88EA-793E4B88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965C7E-CA69-490B-9B32-03CBA236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5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FA51F-8E5B-45EE-89DE-8B665C5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C90D3C-A16D-491F-ABA2-C3FEE33D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022121-90AB-428C-9BD5-0E82544E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7C4C7E-C732-4E41-9310-0BD516170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EDE5F0-EDC7-4039-BFCA-C524865D5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BB2A81-85A7-4074-A94F-4B2494BE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EC4F05-588B-419D-B8DF-B8345A38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13F046-85DC-4F94-9A9D-6E6770F3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2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2673D-FFF3-4ADA-A823-AAFA670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990160-3F18-4623-B188-F9E17AB1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B18392-C923-4ACE-854D-35638B1E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DEB949-4232-4CFB-AA7D-EB421D9E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3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06C0E-FAF5-4DCD-BE01-43A8BD21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376600-BE79-4E8E-BBD1-4DF90C1D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467CE5-C666-48AF-8A10-9263BB9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07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D1D9B-C7B6-4049-A8C7-453474D6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BCB2-E954-4580-A3FC-1DF4EC07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7AD4A6-F21F-4E6F-B048-0BACA2AB0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951D5A-1A28-4B53-9B74-88D9DAF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41AC0C-6C83-4668-B697-EDD8AF88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3D39B-7739-43CD-98C6-4D447B51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73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A4B29-A945-4DFF-9C97-3397AADE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D7F447-4BA8-411E-984A-B50CF693B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923004-54B1-4F74-B979-DCFEBCED1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F48519-014D-40A2-BD7A-0C5B4F25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2B3F32-F98E-4CEE-81CC-1B69D0E4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CAF175-6BEF-46AE-910A-5AC36EBA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CA2668-8133-4D06-8334-9D782337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2605A8-4F83-4AB7-9D7F-1F96C1AD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6EE46-4ACE-4048-B5CA-4B9A048F3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FA7E-3B93-4ECB-B8FE-7FC4176BDF31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107DCE-35A1-42B9-B191-0D078D86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2487FD-750E-483F-8699-8E39F1DB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05D8-24FB-4318-B762-5699463A9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3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62480-CF48-47BC-89FE-B473385D5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HLS_labA</a:t>
            </a:r>
            <a:br>
              <a:rPr lang="en-US" altLang="zh-TW" dirty="0"/>
            </a:br>
            <a:r>
              <a:rPr lang="en-US" altLang="zh-TW" dirty="0" err="1"/>
              <a:t>Host_Code_Optimization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986804-3D5A-4F0F-A3E9-6A04EE6E5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陳佳詳</a:t>
            </a:r>
          </a:p>
        </p:txBody>
      </p:sp>
    </p:spTree>
    <p:extLst>
      <p:ext uri="{BB962C8B-B14F-4D97-AF65-F5344CB8AC3E}">
        <p14:creationId xmlns:p14="http://schemas.microsoft.com/office/powerpoint/2010/main" val="57465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30E32-4403-4A29-830C-DED7B287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FDDBE-12EE-4B88-8B6A-771178E6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使用以下的指令執行</a:t>
            </a:r>
            <a:endParaRPr lang="en-US" altLang="zh-TW" dirty="0"/>
          </a:p>
          <a:p>
            <a:r>
              <a:rPr lang="en-US" altLang="zh-TW" dirty="0"/>
              <a:t>&gt; make TARGET=</a:t>
            </a:r>
            <a:r>
              <a:rPr lang="en-US" altLang="zh-TW" dirty="0" err="1"/>
              <a:t>hw</a:t>
            </a:r>
            <a:r>
              <a:rPr lang="en-US" altLang="zh-TW" dirty="0"/>
              <a:t> DEVICE=xilinx_u50_gen3x16_xdma_5_202210_1 SIZE=14 LAB=</a:t>
            </a:r>
            <a:r>
              <a:rPr lang="en-US" altLang="zh-TW" dirty="0" err="1"/>
              <a:t>buf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&gt; make run TARGET=</a:t>
            </a:r>
            <a:r>
              <a:rPr lang="en-US" altLang="zh-TW" dirty="0" err="1"/>
              <a:t>hw</a:t>
            </a:r>
            <a:r>
              <a:rPr lang="en-US" altLang="zh-TW" dirty="0"/>
              <a:t> DEVICE=xilinx_u50_gen3x16_xdma_5_202210_1 SIZE=14 LAB=</a:t>
            </a:r>
            <a:r>
              <a:rPr lang="en-US" altLang="zh-TW" dirty="0" err="1"/>
              <a:t>buf</a:t>
            </a:r>
            <a:endParaRPr lang="en-US" altLang="zh-TW" dirty="0"/>
          </a:p>
          <a:p>
            <a:r>
              <a:rPr lang="zh-TW" altLang="en-US" dirty="0"/>
              <a:t>接下來在執行以下的</a:t>
            </a:r>
            <a:r>
              <a:rPr lang="en-US" altLang="zh-TW" dirty="0"/>
              <a:t>code</a:t>
            </a:r>
          </a:p>
          <a:p>
            <a:r>
              <a:rPr lang="en-US" altLang="zh-TW" dirty="0"/>
              <a:t>&gt;make TARGET=</a:t>
            </a:r>
            <a:r>
              <a:rPr lang="en-US" altLang="zh-TW" dirty="0" err="1"/>
              <a:t>hw</a:t>
            </a:r>
            <a:r>
              <a:rPr lang="en-US" altLang="zh-TW" dirty="0"/>
              <a:t> DEVICE=xilinx_u50_gen3x16_xdma_5_202210_1 </a:t>
            </a:r>
            <a:r>
              <a:rPr lang="en-US" altLang="zh-TW" dirty="0" err="1"/>
              <a:t>bufRunSweep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41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7B26D0A-BED8-47C8-89DA-DFD04C112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72" y="1072092"/>
            <a:ext cx="5832255" cy="4351338"/>
          </a:xfrm>
        </p:spPr>
      </p:pic>
    </p:spTree>
    <p:extLst>
      <p:ext uri="{BB962C8B-B14F-4D97-AF65-F5344CB8AC3E}">
        <p14:creationId xmlns:p14="http://schemas.microsoft.com/office/powerpoint/2010/main" val="210220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AD9C6-3938-49C8-AA9C-98144F6D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r>
              <a:rPr lang="zh-TW" altLang="en-US" dirty="0"/>
              <a:t>從這邊可以知道，</a:t>
            </a:r>
            <a:r>
              <a:rPr lang="en-US" altLang="zh-TW" dirty="0"/>
              <a:t>buffer </a:t>
            </a:r>
            <a:r>
              <a:rPr lang="zh-TW" altLang="en-US" dirty="0"/>
              <a:t>逐漸增加，我們希望 </a:t>
            </a:r>
            <a:r>
              <a:rPr lang="en-US" altLang="zh-TW" dirty="0"/>
              <a:t>throughput </a:t>
            </a:r>
            <a:r>
              <a:rPr lang="zh-TW" altLang="en-US" dirty="0"/>
              <a:t>也會線性上升，但實際上 </a:t>
            </a:r>
            <a:r>
              <a:rPr lang="en-US" altLang="zh-TW" dirty="0"/>
              <a:t>throughput </a:t>
            </a:r>
            <a:r>
              <a:rPr lang="zh-TW" altLang="en-US" dirty="0"/>
              <a:t>會 逐漸到一個飽和，過了一個點之後它的上升曲線會趨緩。以這邊為例，</a:t>
            </a:r>
            <a:r>
              <a:rPr lang="en-US" altLang="zh-TW" dirty="0"/>
              <a:t>FPGA </a:t>
            </a:r>
            <a:r>
              <a:rPr lang="zh-TW" altLang="en-US" dirty="0"/>
              <a:t>的最高 </a:t>
            </a:r>
            <a:r>
              <a:rPr lang="en-US" altLang="zh-TW" dirty="0"/>
              <a:t>throughput </a:t>
            </a:r>
            <a:r>
              <a:rPr lang="zh-TW" altLang="en-US" dirty="0"/>
              <a:t>大 概在 </a:t>
            </a:r>
            <a:r>
              <a:rPr lang="en-US" altLang="zh-TW" dirty="0"/>
              <a:t>34000MBits/s </a:t>
            </a:r>
            <a:r>
              <a:rPr lang="zh-TW" altLang="en-US" dirty="0"/>
              <a:t>左右而大概在 </a:t>
            </a:r>
            <a:r>
              <a:rPr lang="en-US" altLang="zh-TW" dirty="0"/>
              <a:t>30000 </a:t>
            </a:r>
            <a:r>
              <a:rPr lang="zh-TW" altLang="en-US" dirty="0"/>
              <a:t>開始上升時間就會趨緩。</a:t>
            </a:r>
          </a:p>
        </p:txBody>
      </p:sp>
    </p:spTree>
    <p:extLst>
      <p:ext uri="{BB962C8B-B14F-4D97-AF65-F5344CB8AC3E}">
        <p14:creationId xmlns:p14="http://schemas.microsoft.com/office/powerpoint/2010/main" val="26256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83301-892E-4CD4-B6CB-D8F36F61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10A3A-AE47-43D8-8583-568818E3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這個主題是 </a:t>
            </a:r>
            <a:r>
              <a:rPr lang="en-US" altLang="zh-TW" dirty="0" err="1"/>
              <a:t>Host_Code_Optimization</a:t>
            </a:r>
            <a:r>
              <a:rPr lang="zh-TW" altLang="en-US" dirty="0"/>
              <a:t>，其中包含三個 </a:t>
            </a:r>
            <a:r>
              <a:rPr lang="en-US" altLang="zh-TW" dirty="0"/>
              <a:t>lab</a:t>
            </a:r>
            <a:r>
              <a:rPr lang="zh-TW" altLang="en-US" dirty="0"/>
              <a:t>，但跑的是同一個演算法。只是 </a:t>
            </a:r>
            <a:r>
              <a:rPr lang="en-US" altLang="zh-TW" dirty="0"/>
              <a:t>kernel host code </a:t>
            </a:r>
            <a:r>
              <a:rPr lang="zh-TW" altLang="en-US" dirty="0"/>
              <a:t>定義不同的方式去呼叫這個演算法。當我們需要呼叫這個演算法很多次的時候， 要怎麼呼叫才能有很好的效率。</a:t>
            </a:r>
          </a:p>
        </p:txBody>
      </p:sp>
    </p:spTree>
    <p:extLst>
      <p:ext uri="{BB962C8B-B14F-4D97-AF65-F5344CB8AC3E}">
        <p14:creationId xmlns:p14="http://schemas.microsoft.com/office/powerpoint/2010/main" val="409579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2C8A6-AF9A-4EA3-B648-626AD4CD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pipeline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E5B7B-8005-4D23-914A-AFA7ABCD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在這邊要做 </a:t>
            </a:r>
            <a:r>
              <a:rPr lang="en-US" altLang="zh-TW" dirty="0"/>
              <a:t>LAB1 PIPELINE </a:t>
            </a:r>
          </a:p>
          <a:p>
            <a:r>
              <a:rPr lang="zh-TW" altLang="en-US" dirty="0"/>
              <a:t>編譯 </a:t>
            </a:r>
            <a:endParaRPr lang="en-US" altLang="zh-TW" dirty="0"/>
          </a:p>
          <a:p>
            <a:r>
              <a:rPr lang="en-US" altLang="zh-TW" dirty="0"/>
              <a:t>&gt;make TARGET=</a:t>
            </a:r>
            <a:r>
              <a:rPr lang="en-US" altLang="zh-TW" dirty="0" err="1"/>
              <a:t>hw</a:t>
            </a:r>
            <a:r>
              <a:rPr lang="en-US" altLang="zh-TW" dirty="0"/>
              <a:t> DEVICE=xilinx_u50_gen3x16_xdma_5_202210_1 LAB=pipeline </a:t>
            </a:r>
          </a:p>
          <a:p>
            <a:r>
              <a:rPr lang="zh-TW" altLang="en-US" dirty="0"/>
              <a:t>然後跑 </a:t>
            </a:r>
            <a:r>
              <a:rPr lang="en-US" altLang="zh-TW" dirty="0"/>
              <a:t>application</a:t>
            </a:r>
            <a:r>
              <a:rPr lang="zh-TW" altLang="en-US" dirty="0"/>
              <a:t>： </a:t>
            </a:r>
            <a:endParaRPr lang="en-US" altLang="zh-TW" dirty="0"/>
          </a:p>
          <a:p>
            <a:r>
              <a:rPr lang="en-US" altLang="zh-TW" dirty="0"/>
              <a:t>&gt;make run TARGET=</a:t>
            </a:r>
            <a:r>
              <a:rPr lang="en-US" altLang="zh-TW" dirty="0" err="1"/>
              <a:t>hw</a:t>
            </a:r>
            <a:r>
              <a:rPr lang="en-US" altLang="zh-TW" dirty="0"/>
              <a:t> DEVICE=xilinx_u50_gen3x16_xdma_5_202210_1 LAB=pipeline </a:t>
            </a:r>
          </a:p>
          <a:p>
            <a:r>
              <a:rPr lang="zh-TW" altLang="en-US" dirty="0"/>
              <a:t>然後看報告：</a:t>
            </a:r>
            <a:endParaRPr lang="en-US" altLang="zh-TW" dirty="0"/>
          </a:p>
          <a:p>
            <a:r>
              <a:rPr lang="en-US" altLang="zh-TW" dirty="0"/>
              <a:t>&gt;</a:t>
            </a:r>
            <a:r>
              <a:rPr lang="en-US" altLang="zh-TW" dirty="0" err="1"/>
              <a:t>vitis_analyzer</a:t>
            </a:r>
            <a:r>
              <a:rPr lang="en-US" altLang="zh-TW" dirty="0"/>
              <a:t> pipeline/</a:t>
            </a:r>
            <a:r>
              <a:rPr lang="en-US" altLang="zh-TW" dirty="0" err="1"/>
              <a:t>xrt.run_summary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57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3901C8-8CEA-49D0-8B0B-225086F5C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2" y="440267"/>
            <a:ext cx="10469436" cy="5361503"/>
          </a:xfrm>
        </p:spPr>
      </p:pic>
    </p:spTree>
    <p:extLst>
      <p:ext uri="{BB962C8B-B14F-4D97-AF65-F5344CB8AC3E}">
        <p14:creationId xmlns:p14="http://schemas.microsoft.com/office/powerpoint/2010/main" val="77127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9B61D-6E82-4CD9-8478-2D47AB3D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99"/>
            <a:ext cx="10515600" cy="5897563"/>
          </a:xfrm>
        </p:spPr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 err="1"/>
              <a:t>oooQueue</a:t>
            </a:r>
            <a:r>
              <a:rPr lang="en-US" altLang="zh-TW" dirty="0"/>
              <a:t>=True </a:t>
            </a:r>
            <a:r>
              <a:rPr lang="zh-TW" altLang="en-US" dirty="0"/>
              <a:t>這件事情代表我們啟用了 </a:t>
            </a:r>
            <a:r>
              <a:rPr lang="en-US" altLang="zh-TW" dirty="0"/>
              <a:t>out of order queue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B79898-2851-4CB8-BA53-52B8AB630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" y="933648"/>
            <a:ext cx="1017412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0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6E238-BF8F-43A4-95E2-A992A22B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Kernel and Host Synchronization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40EF7-6624-474D-81B9-FB035BBB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10515600" cy="3628496"/>
          </a:xfrm>
        </p:spPr>
        <p:txBody>
          <a:bodyPr/>
          <a:lstStyle/>
          <a:p>
            <a:r>
              <a:rPr lang="zh-TW" altLang="en-US" dirty="0"/>
              <a:t>首先將 </a:t>
            </a:r>
            <a:r>
              <a:rPr lang="en-US" altLang="zh-TW" dirty="0"/>
              <a:t>sync </a:t>
            </a:r>
            <a:r>
              <a:rPr lang="zh-TW" altLang="en-US" dirty="0"/>
              <a:t>的 </a:t>
            </a:r>
            <a:r>
              <a:rPr lang="en-US" altLang="zh-TW" dirty="0"/>
              <a:t>host code </a:t>
            </a:r>
            <a:r>
              <a:rPr lang="zh-TW" altLang="en-US" dirty="0"/>
              <a:t>做修改</a:t>
            </a:r>
            <a:r>
              <a:rPr lang="en-US" altLang="zh-TW" dirty="0"/>
              <a:t>(</a:t>
            </a:r>
            <a:r>
              <a:rPr lang="en-US" altLang="zh-TW" dirty="0" err="1"/>
              <a:t>src</a:t>
            </a:r>
            <a:r>
              <a:rPr lang="en-US" altLang="zh-TW" dirty="0"/>
              <a:t>/sync_host.cpp)</a:t>
            </a:r>
          </a:p>
          <a:p>
            <a:endParaRPr lang="en-US" altLang="zh-TW" dirty="0"/>
          </a:p>
          <a:p>
            <a:r>
              <a:rPr lang="zh-TW" altLang="en-US" dirty="0"/>
              <a:t>然後編譯並跑專案，然後打開 </a:t>
            </a:r>
            <a:r>
              <a:rPr lang="en-US" altLang="zh-TW" dirty="0" err="1"/>
              <a:t>analyer</a:t>
            </a:r>
            <a:r>
              <a:rPr lang="en-US" altLang="zh-TW" dirty="0"/>
              <a:t> </a:t>
            </a:r>
            <a:r>
              <a:rPr lang="zh-TW" altLang="en-US" dirty="0"/>
              <a:t>觀察</a:t>
            </a:r>
          </a:p>
        </p:txBody>
      </p:sp>
    </p:spTree>
    <p:extLst>
      <p:ext uri="{BB962C8B-B14F-4D97-AF65-F5344CB8AC3E}">
        <p14:creationId xmlns:p14="http://schemas.microsoft.com/office/powerpoint/2010/main" val="424477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FA045C-DF21-400F-80A0-C8CA602F8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9" y="1159933"/>
            <a:ext cx="10478962" cy="390946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684A2A-76BA-4710-A1E0-CD1A3DA93E8C}"/>
              </a:ext>
            </a:extLst>
          </p:cNvPr>
          <p:cNvSpPr txBox="1"/>
          <p:nvPr/>
        </p:nvSpPr>
        <p:spPr>
          <a:xfrm>
            <a:off x="2738966" y="5328735"/>
            <a:ext cx="67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這個方法是在 </a:t>
            </a:r>
            <a:r>
              <a:rPr lang="en-US" altLang="zh-TW" dirty="0"/>
              <a:t>host </a:t>
            </a:r>
            <a:r>
              <a:rPr lang="zh-TW" altLang="en-US" dirty="0"/>
              <a:t>端每執行三次的 </a:t>
            </a:r>
            <a:r>
              <a:rPr lang="en-US" altLang="zh-TW" dirty="0"/>
              <a:t>task </a:t>
            </a:r>
            <a:r>
              <a:rPr lang="zh-TW" altLang="en-US" dirty="0"/>
              <a:t>就會做一次 </a:t>
            </a:r>
            <a:r>
              <a:rPr lang="en-US" altLang="zh-TW" dirty="0" err="1"/>
              <a:t>clFinish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49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B3447-51D4-4CA6-AC07-5FAE5D51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03" y="101600"/>
            <a:ext cx="10515600" cy="5965296"/>
          </a:xfrm>
        </p:spPr>
        <p:txBody>
          <a:bodyPr/>
          <a:lstStyle/>
          <a:p>
            <a:r>
              <a:rPr lang="zh-TW" altLang="en-US" dirty="0"/>
              <a:t>接下來將 </a:t>
            </a:r>
            <a:r>
              <a:rPr lang="en-US" altLang="zh-TW" dirty="0"/>
              <a:t>host code </a:t>
            </a:r>
            <a:r>
              <a:rPr lang="zh-TW" altLang="en-US" dirty="0"/>
              <a:t>做更改，然後打開 </a:t>
            </a:r>
            <a:r>
              <a:rPr lang="en-US" altLang="zh-TW" dirty="0" err="1"/>
              <a:t>analyer</a:t>
            </a:r>
            <a:r>
              <a:rPr lang="en-US" altLang="zh-TW" dirty="0"/>
              <a:t> </a:t>
            </a:r>
            <a:r>
              <a:rPr lang="zh-TW" altLang="en-US" dirty="0"/>
              <a:t>觀察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762FE3-5266-4EBB-894E-AD302ED6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3" y="1095648"/>
            <a:ext cx="1052659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23329-808E-4C46-8DC9-7AB5F679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692"/>
            <a:ext cx="10515600" cy="4351338"/>
          </a:xfrm>
        </p:spPr>
        <p:txBody>
          <a:bodyPr/>
          <a:lstStyle/>
          <a:p>
            <a:r>
              <a:rPr lang="zh-TW" altLang="en-US" dirty="0"/>
              <a:t>這個方法是當執行到第三個 </a:t>
            </a:r>
            <a:r>
              <a:rPr lang="en-US" altLang="zh-TW" dirty="0"/>
              <a:t>task </a:t>
            </a:r>
            <a:r>
              <a:rPr lang="zh-TW" altLang="en-US" dirty="0"/>
              <a:t>之後，在 </a:t>
            </a:r>
            <a:r>
              <a:rPr lang="en-US" altLang="zh-TW" dirty="0"/>
              <a:t>run </a:t>
            </a:r>
            <a:r>
              <a:rPr lang="zh-TW" altLang="en-US" dirty="0"/>
              <a:t>裡面傳入 </a:t>
            </a:r>
            <a:r>
              <a:rPr lang="en-US" altLang="zh-TW" dirty="0" err="1"/>
              <a:t>getDoneEv</a:t>
            </a:r>
            <a:r>
              <a:rPr lang="en-US" altLang="zh-TW" dirty="0"/>
              <a:t>()</a:t>
            </a:r>
            <a:r>
              <a:rPr lang="zh-TW" altLang="en-US" dirty="0"/>
              <a:t>這個東西。 按照這篇 </a:t>
            </a:r>
            <a:r>
              <a:rPr lang="en-US" altLang="zh-TW" dirty="0"/>
              <a:t>code </a:t>
            </a:r>
            <a:r>
              <a:rPr lang="zh-TW" altLang="en-US" dirty="0"/>
              <a:t>所提供的 </a:t>
            </a:r>
            <a:r>
              <a:rPr lang="en-US" altLang="zh-TW" dirty="0"/>
              <a:t>API </a:t>
            </a:r>
            <a:r>
              <a:rPr lang="zh-TW" altLang="en-US" dirty="0"/>
              <a:t>來看，</a:t>
            </a:r>
            <a:r>
              <a:rPr lang="en-US" altLang="zh-TW" dirty="0" err="1"/>
              <a:t>getDoneEv</a:t>
            </a:r>
            <a:r>
              <a:rPr lang="en-US" altLang="zh-TW" dirty="0"/>
              <a:t>()</a:t>
            </a:r>
            <a:r>
              <a:rPr lang="zh-TW" altLang="en-US" dirty="0"/>
              <a:t>其實就是讓整個 </a:t>
            </a:r>
            <a:r>
              <a:rPr lang="en-US" altLang="zh-TW" dirty="0"/>
              <a:t>task </a:t>
            </a:r>
            <a:r>
              <a:rPr lang="zh-TW" altLang="en-US" dirty="0"/>
              <a:t>回傳一個 </a:t>
            </a:r>
            <a:r>
              <a:rPr lang="en-US" altLang="zh-TW" dirty="0"/>
              <a:t>done </a:t>
            </a:r>
            <a:r>
              <a:rPr lang="zh-TW" altLang="en-US" dirty="0"/>
              <a:t>的 </a:t>
            </a:r>
            <a:r>
              <a:rPr lang="en-US" altLang="zh-TW" dirty="0"/>
              <a:t>event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062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395</Words>
  <Application>Microsoft Office PowerPoint</Application>
  <PresentationFormat>寬螢幕</PresentationFormat>
  <Paragraphs>26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HLS_labA Host_Code_Optimization</vt:lpstr>
      <vt:lpstr>PowerPoint 簡報</vt:lpstr>
      <vt:lpstr>Lab1 pipeline</vt:lpstr>
      <vt:lpstr>PowerPoint 簡報</vt:lpstr>
      <vt:lpstr>PowerPoint 簡報</vt:lpstr>
      <vt:lpstr>Lab2 Kernel and Host Synchronization</vt:lpstr>
      <vt:lpstr>PowerPoint 簡報</vt:lpstr>
      <vt:lpstr>PowerPoint 簡報</vt:lpstr>
      <vt:lpstr>PowerPoint 簡報</vt:lpstr>
      <vt:lpstr>Lab3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HLS_labA Host_Code_Optimization</dc:title>
  <dc:creator>jiaxiang chen</dc:creator>
  <cp:lastModifiedBy>jiaxiang chen</cp:lastModifiedBy>
  <cp:revision>2</cp:revision>
  <dcterms:created xsi:type="dcterms:W3CDTF">2023-04-08T07:33:24Z</dcterms:created>
  <dcterms:modified xsi:type="dcterms:W3CDTF">2023-04-08T07:40:24Z</dcterms:modified>
</cp:coreProperties>
</file>