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5E28F-AD93-4AA7-86C1-EA5C2D9ED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7DEDED-09B2-4765-92A8-0A4AEDE9B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778F2-6BD3-403A-AE9F-E4E8E443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AB3885-1DA6-45D4-AF76-2C399E6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729CAF-39B7-4DDC-9070-E69577E8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5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9E617-543C-49DA-8701-DCAF6E8B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4AD0A5-B46F-46AF-9614-C4A1F6649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8291F-B344-4A56-BEE8-8D69CAB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0B89D-71C1-4E7C-B21E-4F069E56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D5876-3C10-4F68-9F9A-C217CEFC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3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6A579F-9B4B-4D02-BB35-2232BD88F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FCF01B-3AA8-4FE3-8A6F-341E9CBCB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D0672B-2C6C-49CA-990C-4FD99CCC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D9836-4E33-4A1F-8E6E-28DF1B3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021EB1-D28B-4154-9349-F3129EDE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0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703C5-E9E1-43C9-AD18-DC6FDD9D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0FBA9-C76B-4ED7-8855-6FCF110A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FE1CD-9DEC-4541-91B3-54525114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78913F-00C5-4DF5-BFA3-9A28FBD9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969ECC-8965-40B1-8E8F-48958E6D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6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808B0-AEC3-4BC8-BA31-0BE5BA5B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8CE431-8D41-43CD-A4FA-51EF0E06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CF851D-255A-4A2E-A926-0C2EF4D7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61C407-39FA-480A-BF2A-5094D2D8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0A3C2-D8D0-4981-BBBF-84B49517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7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5CCB8-C7DB-44E4-87D0-DB659F1B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817DF-6A0D-4EFC-A736-2380CB092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2B7EDD-4F17-47ED-B854-DA1A7195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C321BE-95DA-487B-9599-9EABAADB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9E7455-423F-4E71-AA6D-8A70C5D1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31BAAC-86A7-45E6-9E57-E62F141F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7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6B869-16DF-47F4-9F25-FBF3B502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38B716-ACE2-4529-8F00-3B49B3D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9E3C15-EF8B-4859-B4F8-87F798C9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7C9E65-599B-4EC1-86D2-9B27B180D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DB0FBC-98BB-447E-A788-5AC03546F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AAC2DE-7EB8-45A8-B28B-50E565D5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2AB591-B27E-4E74-9399-7D1147EA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21066D-B3AD-4342-BB1F-596ED5D7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7376B-72E5-4ADE-AC74-7C7849C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E53BE2-6BCD-4DA1-AB60-36A03B11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E6A1B0-BF4B-4DCB-9F9F-C6932129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8C12A6-0606-4A0E-93EE-769F2351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3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269EED-6447-43E2-91B8-C6D9AB86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20BE78-D8A9-4E1C-BA25-7A4550CC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60CA62-AACE-4CD9-AB6F-C18E646F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2CCF9-5B73-4CC9-935F-BF9E93FE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92083-43C0-443A-8BFB-2DC2AC76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6EF6B5-F095-49FB-8FA7-AAD814A56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8C8021-F14F-4326-972E-AB7D507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17EA75-5A28-498F-BD46-065721C1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C5A979-8997-4393-9DBA-2B6C0438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0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708BA-C12C-4CEC-8C7A-3372ECE1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2E4A1B-B126-4A81-85C6-0AFC430C9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EFB016-ED1C-486D-A327-6EF09D92E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4E20C1-79CB-4485-B2FE-C3DD9EE0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BD6EE9-DFFF-461F-928F-6AB2F9E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D2455-6C9E-4243-93FA-96AE2EBF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7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4700E9-C5F5-43B1-A8BB-6B5BE936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677F84-F225-4E0D-AF34-E0499C1FF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672282-E366-4438-9436-C81E26D3D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5EEA-4E0E-4E59-B33D-C02EF487618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DD811B-DFAD-4F33-8978-321B65C91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F720E-FD5B-4FFB-B024-3EFAC02D4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1D06-0020-4577-80C8-D7C66D1A3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1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8CB27-A506-4EDA-9141-55851DF89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Lab 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563E4-83CD-42F0-A116-9A0A94455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Sparse Matrix Vector Multiplication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111061551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宋乃仁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9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4D1B4-BAAA-46C1-BAB7-C1659287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0EF44A-C58F-4F22-B60A-CC54009EC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690" y="1882776"/>
            <a:ext cx="7218310" cy="4284183"/>
          </a:xfrm>
        </p:spPr>
      </p:pic>
    </p:spTree>
    <p:extLst>
      <p:ext uri="{BB962C8B-B14F-4D97-AF65-F5344CB8AC3E}">
        <p14:creationId xmlns:p14="http://schemas.microsoft.com/office/powerpoint/2010/main" val="423044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B808D-BC60-447F-8628-2A45007D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B27C8E-CCA9-46DC-8982-D8BF28596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21" y="1568450"/>
            <a:ext cx="5400176" cy="5099050"/>
          </a:xfrm>
        </p:spPr>
      </p:pic>
    </p:spTree>
    <p:extLst>
      <p:ext uri="{BB962C8B-B14F-4D97-AF65-F5344CB8AC3E}">
        <p14:creationId xmlns:p14="http://schemas.microsoft.com/office/powerpoint/2010/main" val="301106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0A809-3B05-4C83-BCFC-DE1B356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1589BA-8A10-4E16-BD23-022DC4E44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60" y="1577975"/>
            <a:ext cx="5305815" cy="504887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2038F4E-2CC4-4AC0-95D0-383B531CA342}"/>
              </a:ext>
            </a:extLst>
          </p:cNvPr>
          <p:cNvSpPr txBox="1"/>
          <p:nvPr/>
        </p:nvSpPr>
        <p:spPr>
          <a:xfrm>
            <a:off x="5962650" y="4102413"/>
            <a:ext cx="5981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由第一張圖的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report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可知硬體資源的利用狀況，然後也看到有出現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II Violation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的問題，但實際再用此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code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PYNQ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跑的時候卻能跑出正確結果。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從第二張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schedule viewer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的圖可以看到它同步產生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read access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parallel process</a:t>
            </a:r>
            <a:r>
              <a:rPr lang="zh-CN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。但這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process</a:t>
            </a:r>
            <a:r>
              <a:rPr lang="zh-CN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無法同時執行，而是按時間順序使用頻寬。所以這裡就可能產生以下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RAW bottleneck</a:t>
            </a:r>
            <a:r>
              <a:rPr lang="zh-CN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的問題。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CN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從第三張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wave viewer</a:t>
            </a:r>
            <a:r>
              <a:rPr lang="zh-CN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可以看到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讀寫時間幾乎佔了整個執行時間的一半，造成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pipeline</a:t>
            </a:r>
            <a:r>
              <a:rPr lang="zh-CN" altLang="zh-TW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執行的低效。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24C578B-DC8A-4F07-A057-023A1167C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564" y="1211460"/>
            <a:ext cx="6187976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8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E2BC6-96B0-4202-8B76-38E6DB05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E62AE4-E0F1-44AD-8C95-220696FB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34" y="1690688"/>
            <a:ext cx="6928067" cy="2643187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2E086F-5932-419A-B364-32252554A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35" y="1322906"/>
            <a:ext cx="3801615" cy="455287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ABBBFDB-D3B6-4CD0-B66C-C24769B6C61E}"/>
              </a:ext>
            </a:extLst>
          </p:cNvPr>
          <p:cNvSpPr/>
          <p:nvPr/>
        </p:nvSpPr>
        <p:spPr>
          <a:xfrm>
            <a:off x="7948605" y="1924050"/>
            <a:ext cx="4037474" cy="1009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448100-F2EA-4E46-A97C-857285623D4A}"/>
              </a:ext>
            </a:extLst>
          </p:cNvPr>
          <p:cNvSpPr/>
          <p:nvPr/>
        </p:nvSpPr>
        <p:spPr>
          <a:xfrm>
            <a:off x="7948605" y="3030019"/>
            <a:ext cx="4037474" cy="257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2C3EAF-EBA3-41BB-ACDA-60CDBE34E968}"/>
              </a:ext>
            </a:extLst>
          </p:cNvPr>
          <p:cNvSpPr/>
          <p:nvPr/>
        </p:nvSpPr>
        <p:spPr>
          <a:xfrm>
            <a:off x="7948605" y="3772643"/>
            <a:ext cx="4037474" cy="19764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72B5BB8-9311-4F79-993C-7C2C3E74D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4" y="4496262"/>
            <a:ext cx="4252328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51A9A-C0B0-49A3-AC31-A46A6818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 to learned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04A429-FFD0-4DC8-BF75-69454B9B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一般拿到一個演算法都會把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memory access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跟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computation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寫在一起，</a:t>
            </a:r>
            <a:r>
              <a:rPr lang="zh-CN" altLang="en-US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例如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在本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lab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中先要讀進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row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，然後再得知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column pointer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要從哪裡開始。</a:t>
            </a:r>
            <a:r>
              <a:rPr lang="zh-TW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一般的演算法也都是按照這個順序來的，所以使用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pipeline</a:t>
            </a:r>
            <a:r>
              <a:rPr lang="zh-TW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等方法就是沒有辦法簡單的做平行處理，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inner loop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做完下面的才開始。一個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basic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的技巧就是要把抓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data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的部分拉開，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output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出去的要分開，再去看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computation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Data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如果總是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variable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的話，其實可以考慮使用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stream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的方法，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computation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只要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FIFO stream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有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data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就一直在做。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剩下的一個問題就是需要知道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memory access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需要知道運算的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sequence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是什麽，再做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schedule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。以上三件事情</a:t>
            </a:r>
            <a:r>
              <a:rPr lang="en-US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overlap</a:t>
            </a:r>
            <a:r>
              <a:rPr lang="zh-CN" altLang="zh-TW" sz="24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起來就會更有效率。</a:t>
            </a:r>
            <a:endParaRPr lang="zh-TW" altLang="zh-TW" sz="2400" kern="100" dirty="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0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9A6D2-2785-4C12-BB05-1968A558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D4A85D-FF7C-49BE-8DAF-4F663E4C7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774" y="1514339"/>
            <a:ext cx="5684569" cy="506456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5ED15E-5901-4A29-A48D-48FB778E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925" y="1027906"/>
            <a:ext cx="4747671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C4A8D-A6C2-45BC-A678-36758F00A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 for listening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EF1036-5397-4008-B90A-8D21F19C7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6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287</Words>
  <Application>Microsoft Office PowerPoint</Application>
  <PresentationFormat>寬螢幕</PresentationFormat>
  <Paragraphs>14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Lab B</vt:lpstr>
      <vt:lpstr>Introduction </vt:lpstr>
      <vt:lpstr>Code </vt:lpstr>
      <vt:lpstr>Result </vt:lpstr>
      <vt:lpstr>Optimization </vt:lpstr>
      <vt:lpstr>What to learned</vt:lpstr>
      <vt:lpstr>ChatGPT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B</dc:title>
  <dc:creator>宋乃仁</dc:creator>
  <cp:lastModifiedBy>宋乃仁</cp:lastModifiedBy>
  <cp:revision>8</cp:revision>
  <dcterms:created xsi:type="dcterms:W3CDTF">2023-04-11T20:50:11Z</dcterms:created>
  <dcterms:modified xsi:type="dcterms:W3CDTF">2023-04-11T22:57:27Z</dcterms:modified>
</cp:coreProperties>
</file>