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9" r:id="rId3"/>
    <p:sldId id="257" r:id="rId4"/>
    <p:sldId id="260" r:id="rId5"/>
    <p:sldId id="263" r:id="rId6"/>
    <p:sldId id="258" r:id="rId7"/>
    <p:sldId id="261" r:id="rId8"/>
    <p:sldId id="282" r:id="rId9"/>
    <p:sldId id="283" r:id="rId10"/>
    <p:sldId id="262" r:id="rId11"/>
    <p:sldId id="284" r:id="rId12"/>
    <p:sldId id="285" r:id="rId13"/>
    <p:sldId id="264" r:id="rId14"/>
    <p:sldId id="265" r:id="rId15"/>
    <p:sldId id="266" r:id="rId16"/>
    <p:sldId id="267" r:id="rId17"/>
    <p:sldId id="268" r:id="rId18"/>
    <p:sldId id="269" r:id="rId19"/>
    <p:sldId id="281" r:id="rId20"/>
    <p:sldId id="270" r:id="rId21"/>
    <p:sldId id="271" r:id="rId22"/>
    <p:sldId id="276" r:id="rId23"/>
    <p:sldId id="272" r:id="rId24"/>
    <p:sldId id="273" r:id="rId25"/>
    <p:sldId id="274" r:id="rId26"/>
    <p:sldId id="275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E0C3B-9EC8-481E-81EC-89A3FC0C3BE0}" v="81" dt="2023-03-20T15:44:48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張耀明" userId="91b466b2-6ee8-44d8-8752-f2975911f97d" providerId="ADAL" clId="{2B2E0C3B-9EC8-481E-81EC-89A3FC0C3BE0}"/>
    <pc:docChg chg="undo custSel addSld modSld">
      <pc:chgData name="張耀明" userId="91b466b2-6ee8-44d8-8752-f2975911f97d" providerId="ADAL" clId="{2B2E0C3B-9EC8-481E-81EC-89A3FC0C3BE0}" dt="2023-03-20T15:47:16.776" v="2502" actId="20577"/>
      <pc:docMkLst>
        <pc:docMk/>
      </pc:docMkLst>
      <pc:sldChg chg="modSp mod">
        <pc:chgData name="張耀明" userId="91b466b2-6ee8-44d8-8752-f2975911f97d" providerId="ADAL" clId="{2B2E0C3B-9EC8-481E-81EC-89A3FC0C3BE0}" dt="2023-03-20T15:07:35.309" v="1477" actId="20577"/>
        <pc:sldMkLst>
          <pc:docMk/>
          <pc:sldMk cId="916646511" sldId="256"/>
        </pc:sldMkLst>
        <pc:spChg chg="mod">
          <ac:chgData name="張耀明" userId="91b466b2-6ee8-44d8-8752-f2975911f97d" providerId="ADAL" clId="{2B2E0C3B-9EC8-481E-81EC-89A3FC0C3BE0}" dt="2023-03-20T15:07:35.309" v="1477" actId="20577"/>
          <ac:spMkLst>
            <pc:docMk/>
            <pc:sldMk cId="916646511" sldId="256"/>
            <ac:spMk id="3" creationId="{11658D3D-1A16-65EA-CCF2-6C05ED63BB93}"/>
          </ac:spMkLst>
        </pc:spChg>
      </pc:sldChg>
      <pc:sldChg chg="addSp delSp modSp mod">
        <pc:chgData name="張耀明" userId="91b466b2-6ee8-44d8-8752-f2975911f97d" providerId="ADAL" clId="{2B2E0C3B-9EC8-481E-81EC-89A3FC0C3BE0}" dt="2023-03-20T07:09:43.084" v="1443" actId="15"/>
        <pc:sldMkLst>
          <pc:docMk/>
          <pc:sldMk cId="2928223850" sldId="257"/>
        </pc:sldMkLst>
        <pc:spChg chg="mod">
          <ac:chgData name="張耀明" userId="91b466b2-6ee8-44d8-8752-f2975911f97d" providerId="ADAL" clId="{2B2E0C3B-9EC8-481E-81EC-89A3FC0C3BE0}" dt="2023-03-20T07:09:43.084" v="1443" actId="15"/>
          <ac:spMkLst>
            <pc:docMk/>
            <pc:sldMk cId="2928223850" sldId="257"/>
            <ac:spMk id="3" creationId="{7A2C4D50-2714-5F2A-26B0-3B38FD30E432}"/>
          </ac:spMkLst>
        </pc:spChg>
        <pc:spChg chg="del">
          <ac:chgData name="張耀明" userId="91b466b2-6ee8-44d8-8752-f2975911f97d" providerId="ADAL" clId="{2B2E0C3B-9EC8-481E-81EC-89A3FC0C3BE0}" dt="2023-03-20T07:04:00.250" v="1396" actId="478"/>
          <ac:spMkLst>
            <pc:docMk/>
            <pc:sldMk cId="2928223850" sldId="257"/>
            <ac:spMk id="4" creationId="{E8C4923A-EA4E-86FD-1032-9DEE5BB94CAA}"/>
          </ac:spMkLst>
        </pc:spChg>
        <pc:spChg chg="del">
          <ac:chgData name="張耀明" userId="91b466b2-6ee8-44d8-8752-f2975911f97d" providerId="ADAL" clId="{2B2E0C3B-9EC8-481E-81EC-89A3FC0C3BE0}" dt="2023-03-20T07:04:04.196" v="1397" actId="478"/>
          <ac:spMkLst>
            <pc:docMk/>
            <pc:sldMk cId="2928223850" sldId="257"/>
            <ac:spMk id="5" creationId="{75B1BE84-88C7-8516-3B4E-3A0AB735D521}"/>
          </ac:spMkLst>
        </pc:spChg>
        <pc:picChg chg="add mod">
          <ac:chgData name="張耀明" userId="91b466b2-6ee8-44d8-8752-f2975911f97d" providerId="ADAL" clId="{2B2E0C3B-9EC8-481E-81EC-89A3FC0C3BE0}" dt="2023-03-20T07:03:58.909" v="1395" actId="1076"/>
          <ac:picMkLst>
            <pc:docMk/>
            <pc:sldMk cId="2928223850" sldId="257"/>
            <ac:picMk id="10" creationId="{D21A6B6B-C1AD-ADAF-00F8-35A33AE808DF}"/>
          </ac:picMkLst>
        </pc:picChg>
        <pc:picChg chg="add mod">
          <ac:chgData name="張耀明" userId="91b466b2-6ee8-44d8-8752-f2975911f97d" providerId="ADAL" clId="{2B2E0C3B-9EC8-481E-81EC-89A3FC0C3BE0}" dt="2023-03-20T07:04:05.887" v="1399" actId="1076"/>
          <ac:picMkLst>
            <pc:docMk/>
            <pc:sldMk cId="2928223850" sldId="257"/>
            <ac:picMk id="11" creationId="{B6D74FE6-AAF0-AF7A-9D01-7D1581DD4B49}"/>
          </ac:picMkLst>
        </pc:picChg>
      </pc:sldChg>
      <pc:sldChg chg="modSp mod">
        <pc:chgData name="張耀明" userId="91b466b2-6ee8-44d8-8752-f2975911f97d" providerId="ADAL" clId="{2B2E0C3B-9EC8-481E-81EC-89A3FC0C3BE0}" dt="2023-03-20T06:11:48.465" v="548" actId="20577"/>
        <pc:sldMkLst>
          <pc:docMk/>
          <pc:sldMk cId="2774245348" sldId="259"/>
        </pc:sldMkLst>
        <pc:spChg chg="mod">
          <ac:chgData name="張耀明" userId="91b466b2-6ee8-44d8-8752-f2975911f97d" providerId="ADAL" clId="{2B2E0C3B-9EC8-481E-81EC-89A3FC0C3BE0}" dt="2023-03-20T06:11:48.465" v="548" actId="20577"/>
          <ac:spMkLst>
            <pc:docMk/>
            <pc:sldMk cId="2774245348" sldId="259"/>
            <ac:spMk id="3" creationId="{B4E95630-C98C-AEEB-9F10-33E247DC556A}"/>
          </ac:spMkLst>
        </pc:spChg>
      </pc:sldChg>
      <pc:sldChg chg="modSp mod">
        <pc:chgData name="張耀明" userId="91b466b2-6ee8-44d8-8752-f2975911f97d" providerId="ADAL" clId="{2B2E0C3B-9EC8-481E-81EC-89A3FC0C3BE0}" dt="2023-03-20T06:09:56.510" v="517" actId="20577"/>
        <pc:sldMkLst>
          <pc:docMk/>
          <pc:sldMk cId="1854147770" sldId="260"/>
        </pc:sldMkLst>
        <pc:spChg chg="mod">
          <ac:chgData name="張耀明" userId="91b466b2-6ee8-44d8-8752-f2975911f97d" providerId="ADAL" clId="{2B2E0C3B-9EC8-481E-81EC-89A3FC0C3BE0}" dt="2023-03-20T06:09:56.510" v="517" actId="20577"/>
          <ac:spMkLst>
            <pc:docMk/>
            <pc:sldMk cId="1854147770" sldId="260"/>
            <ac:spMk id="3" creationId="{98FBD4DC-00D9-1152-BCBD-DF071A78F911}"/>
          </ac:spMkLst>
        </pc:spChg>
      </pc:sldChg>
      <pc:sldChg chg="addSp delSp modSp mod modAnim">
        <pc:chgData name="張耀明" userId="91b466b2-6ee8-44d8-8752-f2975911f97d" providerId="ADAL" clId="{2B2E0C3B-9EC8-481E-81EC-89A3FC0C3BE0}" dt="2023-03-20T15:09:34.450" v="1595" actId="20577"/>
        <pc:sldMkLst>
          <pc:docMk/>
          <pc:sldMk cId="3090183942" sldId="262"/>
        </pc:sldMkLst>
        <pc:spChg chg="mod">
          <ac:chgData name="張耀明" userId="91b466b2-6ee8-44d8-8752-f2975911f97d" providerId="ADAL" clId="{2B2E0C3B-9EC8-481E-81EC-89A3FC0C3BE0}" dt="2023-03-20T15:09:34.450" v="1595" actId="20577"/>
          <ac:spMkLst>
            <pc:docMk/>
            <pc:sldMk cId="3090183942" sldId="262"/>
            <ac:spMk id="3" creationId="{CBE490C0-6A4A-FC72-3E6F-4836E1101D2F}"/>
          </ac:spMkLst>
        </pc:spChg>
        <pc:spChg chg="mod topLvl">
          <ac:chgData name="張耀明" userId="91b466b2-6ee8-44d8-8752-f2975911f97d" providerId="ADAL" clId="{2B2E0C3B-9EC8-481E-81EC-89A3FC0C3BE0}" dt="2023-03-20T06:26:06.528" v="1355" actId="165"/>
          <ac:spMkLst>
            <pc:docMk/>
            <pc:sldMk cId="3090183942" sldId="262"/>
            <ac:spMk id="5" creationId="{0E263310-697E-81BB-E6C7-39CA9101DA40}"/>
          </ac:spMkLst>
        </pc:spChg>
        <pc:spChg chg="mod topLvl">
          <ac:chgData name="張耀明" userId="91b466b2-6ee8-44d8-8752-f2975911f97d" providerId="ADAL" clId="{2B2E0C3B-9EC8-481E-81EC-89A3FC0C3BE0}" dt="2023-03-20T06:29:28.356" v="1393" actId="20577"/>
          <ac:spMkLst>
            <pc:docMk/>
            <pc:sldMk cId="3090183942" sldId="262"/>
            <ac:spMk id="6" creationId="{AD6CE5B4-24F2-FE52-642B-55C77BD66B6F}"/>
          </ac:spMkLst>
        </pc:spChg>
        <pc:spChg chg="mod topLvl">
          <ac:chgData name="張耀明" userId="91b466b2-6ee8-44d8-8752-f2975911f97d" providerId="ADAL" clId="{2B2E0C3B-9EC8-481E-81EC-89A3FC0C3BE0}" dt="2023-03-20T06:26:06.528" v="1355" actId="165"/>
          <ac:spMkLst>
            <pc:docMk/>
            <pc:sldMk cId="3090183942" sldId="262"/>
            <ac:spMk id="7" creationId="{3EE20115-66B4-5827-D070-38B5783F39E0}"/>
          </ac:spMkLst>
        </pc:spChg>
        <pc:spChg chg="mod topLvl">
          <ac:chgData name="張耀明" userId="91b466b2-6ee8-44d8-8752-f2975911f97d" providerId="ADAL" clId="{2B2E0C3B-9EC8-481E-81EC-89A3FC0C3BE0}" dt="2023-03-20T06:26:06.528" v="1355" actId="165"/>
          <ac:spMkLst>
            <pc:docMk/>
            <pc:sldMk cId="3090183942" sldId="262"/>
            <ac:spMk id="8" creationId="{DD85EBC9-4E5E-BC9A-DEBD-5B424EB99259}"/>
          </ac:spMkLst>
        </pc:spChg>
        <pc:spChg chg="mod topLvl">
          <ac:chgData name="張耀明" userId="91b466b2-6ee8-44d8-8752-f2975911f97d" providerId="ADAL" clId="{2B2E0C3B-9EC8-481E-81EC-89A3FC0C3BE0}" dt="2023-03-20T06:26:06.528" v="1355" actId="165"/>
          <ac:spMkLst>
            <pc:docMk/>
            <pc:sldMk cId="3090183942" sldId="262"/>
            <ac:spMk id="11" creationId="{8C97922D-2BD9-30B1-8DC0-444F51014A22}"/>
          </ac:spMkLst>
        </pc:spChg>
        <pc:spChg chg="mod topLvl">
          <ac:chgData name="張耀明" userId="91b466b2-6ee8-44d8-8752-f2975911f97d" providerId="ADAL" clId="{2B2E0C3B-9EC8-481E-81EC-89A3FC0C3BE0}" dt="2023-03-20T06:26:06.528" v="1355" actId="165"/>
          <ac:spMkLst>
            <pc:docMk/>
            <pc:sldMk cId="3090183942" sldId="262"/>
            <ac:spMk id="12" creationId="{61FA474B-7E86-ECE3-2601-B376831CD3C1}"/>
          </ac:spMkLst>
        </pc:spChg>
        <pc:spChg chg="mod topLvl">
          <ac:chgData name="張耀明" userId="91b466b2-6ee8-44d8-8752-f2975911f97d" providerId="ADAL" clId="{2B2E0C3B-9EC8-481E-81EC-89A3FC0C3BE0}" dt="2023-03-20T06:26:06.528" v="1355" actId="165"/>
          <ac:spMkLst>
            <pc:docMk/>
            <pc:sldMk cId="3090183942" sldId="262"/>
            <ac:spMk id="13" creationId="{8AF8CB83-C27F-7A36-661A-AAC8B5896F3B}"/>
          </ac:spMkLst>
        </pc:spChg>
        <pc:spChg chg="mod topLvl">
          <ac:chgData name="張耀明" userId="91b466b2-6ee8-44d8-8752-f2975911f97d" providerId="ADAL" clId="{2B2E0C3B-9EC8-481E-81EC-89A3FC0C3BE0}" dt="2023-03-20T06:26:06.528" v="1355" actId="165"/>
          <ac:spMkLst>
            <pc:docMk/>
            <pc:sldMk cId="3090183942" sldId="262"/>
            <ac:spMk id="14" creationId="{6FDE562B-3552-87B3-66B2-0432FC1A019A}"/>
          </ac:spMkLst>
        </pc:spChg>
        <pc:spChg chg="mod topLvl">
          <ac:chgData name="張耀明" userId="91b466b2-6ee8-44d8-8752-f2975911f97d" providerId="ADAL" clId="{2B2E0C3B-9EC8-481E-81EC-89A3FC0C3BE0}" dt="2023-03-20T06:26:06.528" v="1355" actId="165"/>
          <ac:spMkLst>
            <pc:docMk/>
            <pc:sldMk cId="3090183942" sldId="262"/>
            <ac:spMk id="16" creationId="{DE1C1689-149C-C53D-FF64-DB8451DF21A6}"/>
          </ac:spMkLst>
        </pc:spChg>
        <pc:spChg chg="mod topLvl">
          <ac:chgData name="張耀明" userId="91b466b2-6ee8-44d8-8752-f2975911f97d" providerId="ADAL" clId="{2B2E0C3B-9EC8-481E-81EC-89A3FC0C3BE0}" dt="2023-03-20T06:26:06.528" v="1355" actId="165"/>
          <ac:spMkLst>
            <pc:docMk/>
            <pc:sldMk cId="3090183942" sldId="262"/>
            <ac:spMk id="19" creationId="{9824155B-6131-1432-2086-629485FD7CBB}"/>
          </ac:spMkLst>
        </pc:spChg>
        <pc:spChg chg="mod">
          <ac:chgData name="張耀明" userId="91b466b2-6ee8-44d8-8752-f2975911f97d" providerId="ADAL" clId="{2B2E0C3B-9EC8-481E-81EC-89A3FC0C3BE0}" dt="2023-03-20T15:08:52.607" v="1480" actId="1076"/>
          <ac:spMkLst>
            <pc:docMk/>
            <pc:sldMk cId="3090183942" sldId="262"/>
            <ac:spMk id="20" creationId="{A4F72413-F18C-46DC-FCBE-803CA37CC293}"/>
          </ac:spMkLst>
        </pc:spChg>
        <pc:grpChg chg="del">
          <ac:chgData name="張耀明" userId="91b466b2-6ee8-44d8-8752-f2975911f97d" providerId="ADAL" clId="{2B2E0C3B-9EC8-481E-81EC-89A3FC0C3BE0}" dt="2023-03-20T06:26:06.528" v="1355" actId="165"/>
          <ac:grpSpMkLst>
            <pc:docMk/>
            <pc:sldMk cId="3090183942" sldId="262"/>
            <ac:grpSpMk id="23" creationId="{43D3A7E2-97DF-AA61-83CB-A31FE2E2A2EE}"/>
          </ac:grpSpMkLst>
        </pc:grpChg>
        <pc:grpChg chg="mod">
          <ac:chgData name="張耀明" userId="91b466b2-6ee8-44d8-8752-f2975911f97d" providerId="ADAL" clId="{2B2E0C3B-9EC8-481E-81EC-89A3FC0C3BE0}" dt="2023-03-20T06:25:43.370" v="1354" actId="1076"/>
          <ac:grpSpMkLst>
            <pc:docMk/>
            <pc:sldMk cId="3090183942" sldId="262"/>
            <ac:grpSpMk id="29" creationId="{CB1FBE86-D176-43AD-367E-DA0143619072}"/>
          </ac:grpSpMkLst>
        </pc:grpChg>
        <pc:picChg chg="mod">
          <ac:chgData name="張耀明" userId="91b466b2-6ee8-44d8-8752-f2975911f97d" providerId="ADAL" clId="{2B2E0C3B-9EC8-481E-81EC-89A3FC0C3BE0}" dt="2023-03-20T06:29:09.954" v="1389" actId="1076"/>
          <ac:picMkLst>
            <pc:docMk/>
            <pc:sldMk cId="3090183942" sldId="262"/>
            <ac:picMk id="22" creationId="{57C7BE37-AEA3-B91E-D93F-71E09E988E33}"/>
          </ac:picMkLst>
        </pc:picChg>
        <pc:picChg chg="add del mod">
          <ac:chgData name="張耀明" userId="91b466b2-6ee8-44d8-8752-f2975911f97d" providerId="ADAL" clId="{2B2E0C3B-9EC8-481E-81EC-89A3FC0C3BE0}" dt="2023-03-20T06:25:40.169" v="1352" actId="478"/>
          <ac:picMkLst>
            <pc:docMk/>
            <pc:sldMk cId="3090183942" sldId="262"/>
            <ac:picMk id="31" creationId="{06AC1F74-DE60-4CF2-CF6C-8151E8DCD68F}"/>
          </ac:picMkLst>
        </pc:picChg>
        <pc:picChg chg="add del mod">
          <ac:chgData name="張耀明" userId="91b466b2-6ee8-44d8-8752-f2975911f97d" providerId="ADAL" clId="{2B2E0C3B-9EC8-481E-81EC-89A3FC0C3BE0}" dt="2023-03-20T06:27:32.174" v="1380" actId="478"/>
          <ac:picMkLst>
            <pc:docMk/>
            <pc:sldMk cId="3090183942" sldId="262"/>
            <ac:picMk id="33" creationId="{9D398F98-4E41-8B42-6378-15B2E4F691FF}"/>
          </ac:picMkLst>
        </pc:picChg>
        <pc:picChg chg="add del mod">
          <ac:chgData name="張耀明" userId="91b466b2-6ee8-44d8-8752-f2975911f97d" providerId="ADAL" clId="{2B2E0C3B-9EC8-481E-81EC-89A3FC0C3BE0}" dt="2023-03-20T06:27:24.025" v="1376" actId="22"/>
          <ac:picMkLst>
            <pc:docMk/>
            <pc:sldMk cId="3090183942" sldId="262"/>
            <ac:picMk id="35" creationId="{7AFED28F-101B-1727-F1F6-96349E763A2E}"/>
          </ac:picMkLst>
        </pc:picChg>
        <pc:picChg chg="add del mod">
          <ac:chgData name="張耀明" userId="91b466b2-6ee8-44d8-8752-f2975911f97d" providerId="ADAL" clId="{2B2E0C3B-9EC8-481E-81EC-89A3FC0C3BE0}" dt="2023-03-20T06:28:36.766" v="1387" actId="478"/>
          <ac:picMkLst>
            <pc:docMk/>
            <pc:sldMk cId="3090183942" sldId="262"/>
            <ac:picMk id="37" creationId="{A8C3EBD1-B929-9C40-9EBB-334496E41935}"/>
          </ac:picMkLst>
        </pc:picChg>
      </pc:sldChg>
      <pc:sldChg chg="addSp delSp modSp mod">
        <pc:chgData name="張耀明" userId="91b466b2-6ee8-44d8-8752-f2975911f97d" providerId="ADAL" clId="{2B2E0C3B-9EC8-481E-81EC-89A3FC0C3BE0}" dt="2023-03-20T06:11:08.581" v="530" actId="478"/>
        <pc:sldMkLst>
          <pc:docMk/>
          <pc:sldMk cId="26330300" sldId="263"/>
        </pc:sldMkLst>
        <pc:spChg chg="del">
          <ac:chgData name="張耀明" userId="91b466b2-6ee8-44d8-8752-f2975911f97d" providerId="ADAL" clId="{2B2E0C3B-9EC8-481E-81EC-89A3FC0C3BE0}" dt="2023-03-20T06:10:26.943" v="520" actId="478"/>
          <ac:spMkLst>
            <pc:docMk/>
            <pc:sldMk cId="26330300" sldId="263"/>
            <ac:spMk id="4" creationId="{ACE1625E-564E-3F9B-48ED-4D636B26F9CB}"/>
          </ac:spMkLst>
        </pc:spChg>
        <pc:spChg chg="del">
          <ac:chgData name="張耀明" userId="91b466b2-6ee8-44d8-8752-f2975911f97d" providerId="ADAL" clId="{2B2E0C3B-9EC8-481E-81EC-89A3FC0C3BE0}" dt="2023-03-20T06:10:28.526" v="521" actId="478"/>
          <ac:spMkLst>
            <pc:docMk/>
            <pc:sldMk cId="26330300" sldId="263"/>
            <ac:spMk id="5" creationId="{B6738C2C-D059-0CFB-1CA9-47FE34153905}"/>
          </ac:spMkLst>
        </pc:spChg>
        <pc:picChg chg="del">
          <ac:chgData name="張耀明" userId="91b466b2-6ee8-44d8-8752-f2975911f97d" providerId="ADAL" clId="{2B2E0C3B-9EC8-481E-81EC-89A3FC0C3BE0}" dt="2023-03-20T06:11:08.581" v="530" actId="478"/>
          <ac:picMkLst>
            <pc:docMk/>
            <pc:sldMk cId="26330300" sldId="263"/>
            <ac:picMk id="7" creationId="{F2B558CF-8E54-C218-28B8-9978AF492392}"/>
          </ac:picMkLst>
        </pc:picChg>
        <pc:picChg chg="add mod">
          <ac:chgData name="張耀明" userId="91b466b2-6ee8-44d8-8752-f2975911f97d" providerId="ADAL" clId="{2B2E0C3B-9EC8-481E-81EC-89A3FC0C3BE0}" dt="2023-03-20T06:10:24.900" v="519" actId="1076"/>
          <ac:picMkLst>
            <pc:docMk/>
            <pc:sldMk cId="26330300" sldId="263"/>
            <ac:picMk id="11" creationId="{8884A99E-D6A0-0FD3-EF74-D396757FE92D}"/>
          </ac:picMkLst>
        </pc:picChg>
        <pc:picChg chg="add mod">
          <ac:chgData name="張耀明" userId="91b466b2-6ee8-44d8-8752-f2975911f97d" providerId="ADAL" clId="{2B2E0C3B-9EC8-481E-81EC-89A3FC0C3BE0}" dt="2023-03-20T06:11:06.579" v="529" actId="1076"/>
          <ac:picMkLst>
            <pc:docMk/>
            <pc:sldMk cId="26330300" sldId="263"/>
            <ac:picMk id="2050" creationId="{6D09CAA1-7263-3EBD-86F0-F4FFEE5677E7}"/>
          </ac:picMkLst>
        </pc:picChg>
      </pc:sldChg>
      <pc:sldChg chg="modSp mod">
        <pc:chgData name="張耀明" userId="91b466b2-6ee8-44d8-8752-f2975911f97d" providerId="ADAL" clId="{2B2E0C3B-9EC8-481E-81EC-89A3FC0C3BE0}" dt="2023-03-20T15:47:16.776" v="2502" actId="20577"/>
        <pc:sldMkLst>
          <pc:docMk/>
          <pc:sldMk cId="3824389204" sldId="264"/>
        </pc:sldMkLst>
        <pc:spChg chg="mod">
          <ac:chgData name="張耀明" userId="91b466b2-6ee8-44d8-8752-f2975911f97d" providerId="ADAL" clId="{2B2E0C3B-9EC8-481E-81EC-89A3FC0C3BE0}" dt="2023-03-20T15:47:16.776" v="2502" actId="20577"/>
          <ac:spMkLst>
            <pc:docMk/>
            <pc:sldMk cId="3824389204" sldId="264"/>
            <ac:spMk id="3" creationId="{BAFF77AF-E765-4C9A-C961-F10CA5AEAF4F}"/>
          </ac:spMkLst>
        </pc:spChg>
      </pc:sldChg>
      <pc:sldChg chg="modSp mod">
        <pc:chgData name="張耀明" userId="91b466b2-6ee8-44d8-8752-f2975911f97d" providerId="ADAL" clId="{2B2E0C3B-9EC8-481E-81EC-89A3FC0C3BE0}" dt="2023-03-20T15:25:57.580" v="1991" actId="14100"/>
        <pc:sldMkLst>
          <pc:docMk/>
          <pc:sldMk cId="3208651963" sldId="265"/>
        </pc:sldMkLst>
        <pc:spChg chg="mod">
          <ac:chgData name="張耀明" userId="91b466b2-6ee8-44d8-8752-f2975911f97d" providerId="ADAL" clId="{2B2E0C3B-9EC8-481E-81EC-89A3FC0C3BE0}" dt="2023-03-20T15:24:29.579" v="1990" actId="20577"/>
          <ac:spMkLst>
            <pc:docMk/>
            <pc:sldMk cId="3208651963" sldId="265"/>
            <ac:spMk id="3" creationId="{5D008088-034D-381A-753C-B77513D6DCE9}"/>
          </ac:spMkLst>
        </pc:spChg>
        <pc:picChg chg="mod">
          <ac:chgData name="張耀明" userId="91b466b2-6ee8-44d8-8752-f2975911f97d" providerId="ADAL" clId="{2B2E0C3B-9EC8-481E-81EC-89A3FC0C3BE0}" dt="2023-03-20T15:10:21.661" v="1600" actId="1076"/>
          <ac:picMkLst>
            <pc:docMk/>
            <pc:sldMk cId="3208651963" sldId="265"/>
            <ac:picMk id="4" creationId="{5B6D84FE-E822-9829-6E8E-74729730D824}"/>
          </ac:picMkLst>
        </pc:picChg>
        <pc:picChg chg="mod">
          <ac:chgData name="張耀明" userId="91b466b2-6ee8-44d8-8752-f2975911f97d" providerId="ADAL" clId="{2B2E0C3B-9EC8-481E-81EC-89A3FC0C3BE0}" dt="2023-03-20T15:25:57.580" v="1991" actId="14100"/>
          <ac:picMkLst>
            <pc:docMk/>
            <pc:sldMk cId="3208651963" sldId="265"/>
            <ac:picMk id="7" creationId="{756C861F-6656-63DB-E0AE-B24FC35E8CF9}"/>
          </ac:picMkLst>
        </pc:picChg>
      </pc:sldChg>
      <pc:sldChg chg="modSp mod modAnim">
        <pc:chgData name="張耀明" userId="91b466b2-6ee8-44d8-8752-f2975911f97d" providerId="ADAL" clId="{2B2E0C3B-9EC8-481E-81EC-89A3FC0C3BE0}" dt="2023-03-20T15:39:56.435" v="2063" actId="14100"/>
        <pc:sldMkLst>
          <pc:docMk/>
          <pc:sldMk cId="4094338027" sldId="267"/>
        </pc:sldMkLst>
        <pc:picChg chg="mod">
          <ac:chgData name="張耀明" userId="91b466b2-6ee8-44d8-8752-f2975911f97d" providerId="ADAL" clId="{2B2E0C3B-9EC8-481E-81EC-89A3FC0C3BE0}" dt="2023-03-20T15:31:25.084" v="2012" actId="1076"/>
          <ac:picMkLst>
            <pc:docMk/>
            <pc:sldMk cId="4094338027" sldId="267"/>
            <ac:picMk id="4" creationId="{52BA4688-F052-D86A-4B1F-1E0FEF8AB2EF}"/>
          </ac:picMkLst>
        </pc:picChg>
        <pc:picChg chg="mod">
          <ac:chgData name="張耀明" userId="91b466b2-6ee8-44d8-8752-f2975911f97d" providerId="ADAL" clId="{2B2E0C3B-9EC8-481E-81EC-89A3FC0C3BE0}" dt="2023-03-20T15:31:23.980" v="2011" actId="1076"/>
          <ac:picMkLst>
            <pc:docMk/>
            <pc:sldMk cId="4094338027" sldId="267"/>
            <ac:picMk id="14" creationId="{CC75519D-E84A-BD5D-D020-BC87C5BA8777}"/>
          </ac:picMkLst>
        </pc:picChg>
        <pc:cxnChg chg="mod">
          <ac:chgData name="張耀明" userId="91b466b2-6ee8-44d8-8752-f2975911f97d" providerId="ADAL" clId="{2B2E0C3B-9EC8-481E-81EC-89A3FC0C3BE0}" dt="2023-03-20T15:39:45.339" v="2056" actId="14100"/>
          <ac:cxnSpMkLst>
            <pc:docMk/>
            <pc:sldMk cId="4094338027" sldId="267"/>
            <ac:cxnSpMk id="6" creationId="{7766FDCE-4D34-48D1-69C1-8AD661EFC3D0}"/>
          </ac:cxnSpMkLst>
        </pc:cxnChg>
        <pc:cxnChg chg="mod">
          <ac:chgData name="張耀明" userId="91b466b2-6ee8-44d8-8752-f2975911f97d" providerId="ADAL" clId="{2B2E0C3B-9EC8-481E-81EC-89A3FC0C3BE0}" dt="2023-03-20T15:39:47.555" v="2058" actId="14100"/>
          <ac:cxnSpMkLst>
            <pc:docMk/>
            <pc:sldMk cId="4094338027" sldId="267"/>
            <ac:cxnSpMk id="7" creationId="{C5A0F93D-4B20-AB7D-C459-0AFFE6F8051D}"/>
          </ac:cxnSpMkLst>
        </pc:cxnChg>
        <pc:cxnChg chg="mod">
          <ac:chgData name="張耀明" userId="91b466b2-6ee8-44d8-8752-f2975911f97d" providerId="ADAL" clId="{2B2E0C3B-9EC8-481E-81EC-89A3FC0C3BE0}" dt="2023-03-20T15:39:56.435" v="2063" actId="14100"/>
          <ac:cxnSpMkLst>
            <pc:docMk/>
            <pc:sldMk cId="4094338027" sldId="267"/>
            <ac:cxnSpMk id="10" creationId="{A0C348D9-436B-ED10-1D5E-09B6608F2767}"/>
          </ac:cxnSpMkLst>
        </pc:cxnChg>
        <pc:cxnChg chg="mod">
          <ac:chgData name="張耀明" userId="91b466b2-6ee8-44d8-8752-f2975911f97d" providerId="ADAL" clId="{2B2E0C3B-9EC8-481E-81EC-89A3FC0C3BE0}" dt="2023-03-20T15:39:54.324" v="2062" actId="14100"/>
          <ac:cxnSpMkLst>
            <pc:docMk/>
            <pc:sldMk cId="4094338027" sldId="267"/>
            <ac:cxnSpMk id="12" creationId="{A58FD560-FA2E-8A41-F749-0AD6117274BB}"/>
          </ac:cxnSpMkLst>
        </pc:cxnChg>
      </pc:sldChg>
      <pc:sldChg chg="modSp mod">
        <pc:chgData name="張耀明" userId="91b466b2-6ee8-44d8-8752-f2975911f97d" providerId="ADAL" clId="{2B2E0C3B-9EC8-481E-81EC-89A3FC0C3BE0}" dt="2023-03-19T14:05:46.210" v="14"/>
        <pc:sldMkLst>
          <pc:docMk/>
          <pc:sldMk cId="3562228606" sldId="268"/>
        </pc:sldMkLst>
        <pc:spChg chg="mod">
          <ac:chgData name="張耀明" userId="91b466b2-6ee8-44d8-8752-f2975911f97d" providerId="ADAL" clId="{2B2E0C3B-9EC8-481E-81EC-89A3FC0C3BE0}" dt="2023-03-19T14:05:46.210" v="14"/>
          <ac:spMkLst>
            <pc:docMk/>
            <pc:sldMk cId="3562228606" sldId="268"/>
            <ac:spMk id="2" creationId="{80B88943-92A5-951C-CF04-40C9B38F5166}"/>
          </ac:spMkLst>
        </pc:spChg>
      </pc:sldChg>
      <pc:sldChg chg="modSp mod">
        <pc:chgData name="張耀明" userId="91b466b2-6ee8-44d8-8752-f2975911f97d" providerId="ADAL" clId="{2B2E0C3B-9EC8-481E-81EC-89A3FC0C3BE0}" dt="2023-03-20T15:31:41.134" v="2013" actId="33524"/>
        <pc:sldMkLst>
          <pc:docMk/>
          <pc:sldMk cId="4133722201" sldId="269"/>
        </pc:sldMkLst>
        <pc:spChg chg="mod">
          <ac:chgData name="張耀明" userId="91b466b2-6ee8-44d8-8752-f2975911f97d" providerId="ADAL" clId="{2B2E0C3B-9EC8-481E-81EC-89A3FC0C3BE0}" dt="2023-03-20T15:12:52.133" v="1698" actId="1076"/>
          <ac:spMkLst>
            <pc:docMk/>
            <pc:sldMk cId="4133722201" sldId="269"/>
            <ac:spMk id="2" creationId="{A9A20169-B003-D7C5-F296-4C5EFA3CE75F}"/>
          </ac:spMkLst>
        </pc:spChg>
        <pc:spChg chg="mod">
          <ac:chgData name="張耀明" userId="91b466b2-6ee8-44d8-8752-f2975911f97d" providerId="ADAL" clId="{2B2E0C3B-9EC8-481E-81EC-89A3FC0C3BE0}" dt="2023-03-20T15:31:41.134" v="2013" actId="33524"/>
          <ac:spMkLst>
            <pc:docMk/>
            <pc:sldMk cId="4133722201" sldId="269"/>
            <ac:spMk id="3" creationId="{78565235-D4C6-7346-0FF7-32DEC1E926A5}"/>
          </ac:spMkLst>
        </pc:spChg>
        <pc:spChg chg="mod">
          <ac:chgData name="張耀明" userId="91b466b2-6ee8-44d8-8752-f2975911f97d" providerId="ADAL" clId="{2B2E0C3B-9EC8-481E-81EC-89A3FC0C3BE0}" dt="2023-03-20T15:12:47.413" v="1695" actId="1076"/>
          <ac:spMkLst>
            <pc:docMk/>
            <pc:sldMk cId="4133722201" sldId="269"/>
            <ac:spMk id="10" creationId="{0FF837E2-C645-9B4E-5B4F-479E3F402EB2}"/>
          </ac:spMkLst>
        </pc:spChg>
        <pc:picChg chg="mod">
          <ac:chgData name="張耀明" userId="91b466b2-6ee8-44d8-8752-f2975911f97d" providerId="ADAL" clId="{2B2E0C3B-9EC8-481E-81EC-89A3FC0C3BE0}" dt="2023-03-20T15:12:46.669" v="1694" actId="1076"/>
          <ac:picMkLst>
            <pc:docMk/>
            <pc:sldMk cId="4133722201" sldId="269"/>
            <ac:picMk id="7" creationId="{4F43048A-5FBB-1232-1DC9-BD8DEBF88B93}"/>
          </ac:picMkLst>
        </pc:picChg>
        <pc:picChg chg="mod">
          <ac:chgData name="張耀明" userId="91b466b2-6ee8-44d8-8752-f2975911f97d" providerId="ADAL" clId="{2B2E0C3B-9EC8-481E-81EC-89A3FC0C3BE0}" dt="2023-03-20T15:12:48.653" v="1696" actId="1076"/>
          <ac:picMkLst>
            <pc:docMk/>
            <pc:sldMk cId="4133722201" sldId="269"/>
            <ac:picMk id="9" creationId="{2997AC46-0A98-EAE4-65C8-D949EBF6484E}"/>
          </ac:picMkLst>
        </pc:picChg>
        <pc:picChg chg="mod">
          <ac:chgData name="張耀明" userId="91b466b2-6ee8-44d8-8752-f2975911f97d" providerId="ADAL" clId="{2B2E0C3B-9EC8-481E-81EC-89A3FC0C3BE0}" dt="2023-03-20T15:12:51.223" v="1697" actId="1076"/>
          <ac:picMkLst>
            <pc:docMk/>
            <pc:sldMk cId="4133722201" sldId="269"/>
            <ac:picMk id="12" creationId="{14B650E2-FA1E-E304-3F9E-538230E2E903}"/>
          </ac:picMkLst>
        </pc:picChg>
      </pc:sldChg>
      <pc:sldChg chg="modSp mod">
        <pc:chgData name="張耀明" userId="91b466b2-6ee8-44d8-8752-f2975911f97d" providerId="ADAL" clId="{2B2E0C3B-9EC8-481E-81EC-89A3FC0C3BE0}" dt="2023-03-20T15:32:46.666" v="2036" actId="20577"/>
        <pc:sldMkLst>
          <pc:docMk/>
          <pc:sldMk cId="1569223222" sldId="270"/>
        </pc:sldMkLst>
        <pc:spChg chg="mod">
          <ac:chgData name="張耀明" userId="91b466b2-6ee8-44d8-8752-f2975911f97d" providerId="ADAL" clId="{2B2E0C3B-9EC8-481E-81EC-89A3FC0C3BE0}" dt="2023-03-20T15:32:46.666" v="2036" actId="20577"/>
          <ac:spMkLst>
            <pc:docMk/>
            <pc:sldMk cId="1569223222" sldId="270"/>
            <ac:spMk id="3" creationId="{AB0CF3BC-CF3E-49B1-F8E4-59436B23AE7F}"/>
          </ac:spMkLst>
        </pc:spChg>
        <pc:spChg chg="mod">
          <ac:chgData name="張耀明" userId="91b466b2-6ee8-44d8-8752-f2975911f97d" providerId="ADAL" clId="{2B2E0C3B-9EC8-481E-81EC-89A3FC0C3BE0}" dt="2023-03-20T15:15:29.222" v="1882" actId="1076"/>
          <ac:spMkLst>
            <pc:docMk/>
            <pc:sldMk cId="1569223222" sldId="270"/>
            <ac:spMk id="26" creationId="{3F0B5F7A-F0BD-DB67-2196-FCCA82F36443}"/>
          </ac:spMkLst>
        </pc:spChg>
      </pc:sldChg>
      <pc:sldChg chg="modSp mod">
        <pc:chgData name="張耀明" userId="91b466b2-6ee8-44d8-8752-f2975911f97d" providerId="ADAL" clId="{2B2E0C3B-9EC8-481E-81EC-89A3FC0C3BE0}" dt="2023-03-19T14:05:35.225" v="10" actId="20577"/>
        <pc:sldMkLst>
          <pc:docMk/>
          <pc:sldMk cId="2197816792" sldId="274"/>
        </pc:sldMkLst>
        <pc:spChg chg="mod">
          <ac:chgData name="張耀明" userId="91b466b2-6ee8-44d8-8752-f2975911f97d" providerId="ADAL" clId="{2B2E0C3B-9EC8-481E-81EC-89A3FC0C3BE0}" dt="2023-03-19T14:05:35.225" v="10" actId="20577"/>
          <ac:spMkLst>
            <pc:docMk/>
            <pc:sldMk cId="2197816792" sldId="274"/>
            <ac:spMk id="2" creationId="{04307C0B-48F5-F72D-DDDF-020A7F90ACB8}"/>
          </ac:spMkLst>
        </pc:spChg>
      </pc:sldChg>
      <pc:sldChg chg="addSp modSp mod">
        <pc:chgData name="張耀明" userId="91b466b2-6ee8-44d8-8752-f2975911f97d" providerId="ADAL" clId="{2B2E0C3B-9EC8-481E-81EC-89A3FC0C3BE0}" dt="2023-03-20T07:07:00.481" v="1425" actId="1076"/>
        <pc:sldMkLst>
          <pc:docMk/>
          <pc:sldMk cId="4037836475" sldId="275"/>
        </pc:sldMkLst>
        <pc:spChg chg="add mod">
          <ac:chgData name="張耀明" userId="91b466b2-6ee8-44d8-8752-f2975911f97d" providerId="ADAL" clId="{2B2E0C3B-9EC8-481E-81EC-89A3FC0C3BE0}" dt="2023-03-20T07:07:00.481" v="1425" actId="1076"/>
          <ac:spMkLst>
            <pc:docMk/>
            <pc:sldMk cId="4037836475" sldId="275"/>
            <ac:spMk id="6" creationId="{084E49E2-75A0-3105-4113-A04E5092BDD1}"/>
          </ac:spMkLst>
        </pc:spChg>
      </pc:sldChg>
      <pc:sldChg chg="modSp mod">
        <pc:chgData name="張耀明" userId="91b466b2-6ee8-44d8-8752-f2975911f97d" providerId="ADAL" clId="{2B2E0C3B-9EC8-481E-81EC-89A3FC0C3BE0}" dt="2023-03-20T15:26:23.833" v="2007" actId="20577"/>
        <pc:sldMkLst>
          <pc:docMk/>
          <pc:sldMk cId="2726353210" sldId="276"/>
        </pc:sldMkLst>
        <pc:spChg chg="mod">
          <ac:chgData name="張耀明" userId="91b466b2-6ee8-44d8-8752-f2975911f97d" providerId="ADAL" clId="{2B2E0C3B-9EC8-481E-81EC-89A3FC0C3BE0}" dt="2023-03-20T15:26:23.833" v="2007" actId="20577"/>
          <ac:spMkLst>
            <pc:docMk/>
            <pc:sldMk cId="2726353210" sldId="276"/>
            <ac:spMk id="3" creationId="{CF5B518A-C7A8-0073-49E0-CDA7D3506966}"/>
          </ac:spMkLst>
        </pc:spChg>
        <pc:picChg chg="mod">
          <ac:chgData name="張耀明" userId="91b466b2-6ee8-44d8-8752-f2975911f97d" providerId="ADAL" clId="{2B2E0C3B-9EC8-481E-81EC-89A3FC0C3BE0}" dt="2023-03-20T15:26:20.580" v="1993" actId="1076"/>
          <ac:picMkLst>
            <pc:docMk/>
            <pc:sldMk cId="2726353210" sldId="276"/>
            <ac:picMk id="4" creationId="{A73D28A1-763D-9335-2888-0DF4B5E9CE21}"/>
          </ac:picMkLst>
        </pc:picChg>
      </pc:sldChg>
      <pc:sldChg chg="modSp mod">
        <pc:chgData name="張耀明" userId="91b466b2-6ee8-44d8-8752-f2975911f97d" providerId="ADAL" clId="{2B2E0C3B-9EC8-481E-81EC-89A3FC0C3BE0}" dt="2023-03-19T14:20:38.573" v="515" actId="20577"/>
        <pc:sldMkLst>
          <pc:docMk/>
          <pc:sldMk cId="1490345219" sldId="278"/>
        </pc:sldMkLst>
        <pc:spChg chg="mod">
          <ac:chgData name="張耀明" userId="91b466b2-6ee8-44d8-8752-f2975911f97d" providerId="ADAL" clId="{2B2E0C3B-9EC8-481E-81EC-89A3FC0C3BE0}" dt="2023-03-19T14:20:38.573" v="515" actId="20577"/>
          <ac:spMkLst>
            <pc:docMk/>
            <pc:sldMk cId="1490345219" sldId="278"/>
            <ac:spMk id="3" creationId="{493717B9-5BD8-3F68-204D-1103DC0B7EAC}"/>
          </ac:spMkLst>
        </pc:spChg>
      </pc:sldChg>
      <pc:sldChg chg="modSp new mod">
        <pc:chgData name="張耀明" userId="91b466b2-6ee8-44d8-8752-f2975911f97d" providerId="ADAL" clId="{2B2E0C3B-9EC8-481E-81EC-89A3FC0C3BE0}" dt="2023-03-20T15:32:10.014" v="2016" actId="20577"/>
        <pc:sldMkLst>
          <pc:docMk/>
          <pc:sldMk cId="3851740533" sldId="281"/>
        </pc:sldMkLst>
        <pc:spChg chg="mod">
          <ac:chgData name="張耀明" userId="91b466b2-6ee8-44d8-8752-f2975911f97d" providerId="ADAL" clId="{2B2E0C3B-9EC8-481E-81EC-89A3FC0C3BE0}" dt="2023-03-19T14:09:44.594" v="55" actId="20577"/>
          <ac:spMkLst>
            <pc:docMk/>
            <pc:sldMk cId="3851740533" sldId="281"/>
            <ac:spMk id="2" creationId="{D3ED52D5-C95B-B52B-447F-1C0CC2DE41A7}"/>
          </ac:spMkLst>
        </pc:spChg>
        <pc:spChg chg="mod">
          <ac:chgData name="張耀明" userId="91b466b2-6ee8-44d8-8752-f2975911f97d" providerId="ADAL" clId="{2B2E0C3B-9EC8-481E-81EC-89A3FC0C3BE0}" dt="2023-03-20T15:32:10.014" v="2016" actId="20577"/>
          <ac:spMkLst>
            <pc:docMk/>
            <pc:sldMk cId="3851740533" sldId="281"/>
            <ac:spMk id="3" creationId="{27AF85D0-3276-CD59-10F2-EFE66E5D5510}"/>
          </ac:spMkLst>
        </pc:spChg>
      </pc:sldChg>
      <pc:sldChg chg="addSp delSp modSp new mod">
        <pc:chgData name="張耀明" userId="91b466b2-6ee8-44d8-8752-f2975911f97d" providerId="ADAL" clId="{2B2E0C3B-9EC8-481E-81EC-89A3FC0C3BE0}" dt="2023-03-20T06:24:38.202" v="1349" actId="1076"/>
        <pc:sldMkLst>
          <pc:docMk/>
          <pc:sldMk cId="2671491328" sldId="282"/>
        </pc:sldMkLst>
        <pc:spChg chg="mod">
          <ac:chgData name="張耀明" userId="91b466b2-6ee8-44d8-8752-f2975911f97d" providerId="ADAL" clId="{2B2E0C3B-9EC8-481E-81EC-89A3FC0C3BE0}" dt="2023-03-20T06:12:02.617" v="563" actId="20577"/>
          <ac:spMkLst>
            <pc:docMk/>
            <pc:sldMk cId="2671491328" sldId="282"/>
            <ac:spMk id="2" creationId="{CF5AF672-2A9F-506C-94D7-D305A7FD2B8D}"/>
          </ac:spMkLst>
        </pc:spChg>
        <pc:spChg chg="mod">
          <ac:chgData name="張耀明" userId="91b466b2-6ee8-44d8-8752-f2975911f97d" providerId="ADAL" clId="{2B2E0C3B-9EC8-481E-81EC-89A3FC0C3BE0}" dt="2023-03-20T06:24:18.779" v="1345" actId="1076"/>
          <ac:spMkLst>
            <pc:docMk/>
            <pc:sldMk cId="2671491328" sldId="282"/>
            <ac:spMk id="3" creationId="{0D0E8859-7A51-11D0-722A-040616306E0F}"/>
          </ac:spMkLst>
        </pc:spChg>
        <pc:spChg chg="add mod">
          <ac:chgData name="張耀明" userId="91b466b2-6ee8-44d8-8752-f2975911f97d" providerId="ADAL" clId="{2B2E0C3B-9EC8-481E-81EC-89A3FC0C3BE0}" dt="2023-03-20T06:18:26.001" v="1089" actId="164"/>
          <ac:spMkLst>
            <pc:docMk/>
            <pc:sldMk cId="2671491328" sldId="282"/>
            <ac:spMk id="7" creationId="{E06D5D19-7878-5E73-75CF-7EB13F5A199C}"/>
          </ac:spMkLst>
        </pc:spChg>
        <pc:spChg chg="mod topLvl">
          <ac:chgData name="張耀明" userId="91b466b2-6ee8-44d8-8752-f2975911f97d" providerId="ADAL" clId="{2B2E0C3B-9EC8-481E-81EC-89A3FC0C3BE0}" dt="2023-03-20T06:24:31.076" v="1348" actId="1076"/>
          <ac:spMkLst>
            <pc:docMk/>
            <pc:sldMk cId="2671491328" sldId="282"/>
            <ac:spMk id="13" creationId="{C251D648-F048-6B3B-02F3-B6073CBB98D6}"/>
          </ac:spMkLst>
        </pc:spChg>
        <pc:spChg chg="add mod">
          <ac:chgData name="張耀明" userId="91b466b2-6ee8-44d8-8752-f2975911f97d" providerId="ADAL" clId="{2B2E0C3B-9EC8-481E-81EC-89A3FC0C3BE0}" dt="2023-03-20T06:24:29.243" v="1347" actId="1076"/>
          <ac:spMkLst>
            <pc:docMk/>
            <pc:sldMk cId="2671491328" sldId="282"/>
            <ac:spMk id="15" creationId="{E7150A57-8DE7-8F9D-1F54-EA829157CFC5}"/>
          </ac:spMkLst>
        </pc:spChg>
        <pc:grpChg chg="add mod">
          <ac:chgData name="張耀明" userId="91b466b2-6ee8-44d8-8752-f2975911f97d" providerId="ADAL" clId="{2B2E0C3B-9EC8-481E-81EC-89A3FC0C3BE0}" dt="2023-03-20T06:18:26.001" v="1089" actId="164"/>
          <ac:grpSpMkLst>
            <pc:docMk/>
            <pc:sldMk cId="2671491328" sldId="282"/>
            <ac:grpSpMk id="8" creationId="{32CD04AD-E933-46C7-71E7-4AEF197EF817}"/>
          </ac:grpSpMkLst>
        </pc:grpChg>
        <pc:grpChg chg="add del mod">
          <ac:chgData name="張耀明" userId="91b466b2-6ee8-44d8-8752-f2975911f97d" providerId="ADAL" clId="{2B2E0C3B-9EC8-481E-81EC-89A3FC0C3BE0}" dt="2023-03-20T06:18:55.197" v="1096" actId="478"/>
          <ac:grpSpMkLst>
            <pc:docMk/>
            <pc:sldMk cId="2671491328" sldId="282"/>
            <ac:grpSpMk id="11" creationId="{ED8F5DA2-8D4C-B1DE-82E4-E69DEF005427}"/>
          </ac:grpSpMkLst>
        </pc:grpChg>
        <pc:picChg chg="add del mod ord">
          <ac:chgData name="張耀明" userId="91b466b2-6ee8-44d8-8752-f2975911f97d" providerId="ADAL" clId="{2B2E0C3B-9EC8-481E-81EC-89A3FC0C3BE0}" dt="2023-03-20T06:20:34.282" v="1155" actId="478"/>
          <ac:picMkLst>
            <pc:docMk/>
            <pc:sldMk cId="2671491328" sldId="282"/>
            <ac:picMk id="4" creationId="{C0B0AED5-8B50-4062-21BB-75AF6BE485A3}"/>
          </ac:picMkLst>
        </pc:picChg>
        <pc:picChg chg="add mod">
          <ac:chgData name="張耀明" userId="91b466b2-6ee8-44d8-8752-f2975911f97d" providerId="ADAL" clId="{2B2E0C3B-9EC8-481E-81EC-89A3FC0C3BE0}" dt="2023-03-20T06:18:26.001" v="1089" actId="164"/>
          <ac:picMkLst>
            <pc:docMk/>
            <pc:sldMk cId="2671491328" sldId="282"/>
            <ac:picMk id="6" creationId="{F51E8AB3-D1A9-2325-D0C3-8CF13429A3F4}"/>
          </ac:picMkLst>
        </pc:picChg>
        <pc:picChg chg="add mod modCrop">
          <ac:chgData name="張耀明" userId="91b466b2-6ee8-44d8-8752-f2975911f97d" providerId="ADAL" clId="{2B2E0C3B-9EC8-481E-81EC-89A3FC0C3BE0}" dt="2023-03-20T06:24:38.202" v="1349" actId="1076"/>
          <ac:picMkLst>
            <pc:docMk/>
            <pc:sldMk cId="2671491328" sldId="282"/>
            <ac:picMk id="10" creationId="{2294DBA9-17C5-3055-A70E-12F67CCFCA83}"/>
          </ac:picMkLst>
        </pc:picChg>
        <pc:picChg chg="del mod topLvl">
          <ac:chgData name="張耀明" userId="91b466b2-6ee8-44d8-8752-f2975911f97d" providerId="ADAL" clId="{2B2E0C3B-9EC8-481E-81EC-89A3FC0C3BE0}" dt="2023-03-20T06:18:55.197" v="1096" actId="478"/>
          <ac:picMkLst>
            <pc:docMk/>
            <pc:sldMk cId="2671491328" sldId="282"/>
            <ac:picMk id="12" creationId="{E11FEE7B-CB0F-A2C8-C3BA-DC7F04D01D09}"/>
          </ac:picMkLst>
        </pc:picChg>
        <pc:picChg chg="add mod modCrop">
          <ac:chgData name="張耀明" userId="91b466b2-6ee8-44d8-8752-f2975911f97d" providerId="ADAL" clId="{2B2E0C3B-9EC8-481E-81EC-89A3FC0C3BE0}" dt="2023-03-20T06:24:38.202" v="1349" actId="1076"/>
          <ac:picMkLst>
            <pc:docMk/>
            <pc:sldMk cId="2671491328" sldId="282"/>
            <ac:picMk id="14" creationId="{49F7CC58-F2D0-2154-AAEB-96A8761E2AD9}"/>
          </ac:picMkLst>
        </pc:picChg>
      </pc:sldChg>
      <pc:sldChg chg="addSp modSp new mod modAnim">
        <pc:chgData name="張耀明" userId="91b466b2-6ee8-44d8-8752-f2975911f97d" providerId="ADAL" clId="{2B2E0C3B-9EC8-481E-81EC-89A3FC0C3BE0}" dt="2023-03-20T15:35:22.513" v="2054" actId="207"/>
        <pc:sldMkLst>
          <pc:docMk/>
          <pc:sldMk cId="120318470" sldId="283"/>
        </pc:sldMkLst>
        <pc:spChg chg="mod">
          <ac:chgData name="張耀明" userId="91b466b2-6ee8-44d8-8752-f2975911f97d" providerId="ADAL" clId="{2B2E0C3B-9EC8-481E-81EC-89A3FC0C3BE0}" dt="2023-03-20T06:20:31.234" v="1154" actId="20577"/>
          <ac:spMkLst>
            <pc:docMk/>
            <pc:sldMk cId="120318470" sldId="283"/>
            <ac:spMk id="2" creationId="{A59AA12A-2892-D37C-3AD4-B5A1D9F56276}"/>
          </ac:spMkLst>
        </pc:spChg>
        <pc:spChg chg="mod">
          <ac:chgData name="張耀明" userId="91b466b2-6ee8-44d8-8752-f2975911f97d" providerId="ADAL" clId="{2B2E0C3B-9EC8-481E-81EC-89A3FC0C3BE0}" dt="2023-03-20T15:35:22.513" v="2054" actId="207"/>
          <ac:spMkLst>
            <pc:docMk/>
            <pc:sldMk cId="120318470" sldId="283"/>
            <ac:spMk id="3" creationId="{2A560A45-2FA5-2C28-F8A0-7F18EF0B723B}"/>
          </ac:spMkLst>
        </pc:spChg>
        <pc:picChg chg="add mod">
          <ac:chgData name="張耀明" userId="91b466b2-6ee8-44d8-8752-f2975911f97d" providerId="ADAL" clId="{2B2E0C3B-9EC8-481E-81EC-89A3FC0C3BE0}" dt="2023-03-20T15:15:40.509" v="1883" actId="1076"/>
          <ac:picMkLst>
            <pc:docMk/>
            <pc:sldMk cId="120318470" sldId="283"/>
            <ac:picMk id="4" creationId="{CE8064D6-43E6-7752-A4C4-563480F581DB}"/>
          </ac:picMkLst>
        </pc:picChg>
        <pc:picChg chg="add mod">
          <ac:chgData name="張耀明" userId="91b466b2-6ee8-44d8-8752-f2975911f97d" providerId="ADAL" clId="{2B2E0C3B-9EC8-481E-81EC-89A3FC0C3BE0}" dt="2023-03-20T15:17:16.494" v="1885" actId="1076"/>
          <ac:picMkLst>
            <pc:docMk/>
            <pc:sldMk cId="120318470" sldId="283"/>
            <ac:picMk id="6" creationId="{3342C717-8D40-7847-D62D-9FA454CF45BC}"/>
          </ac:picMkLst>
        </pc:picChg>
        <pc:picChg chg="add mod">
          <ac:chgData name="張耀明" userId="91b466b2-6ee8-44d8-8752-f2975911f97d" providerId="ADAL" clId="{2B2E0C3B-9EC8-481E-81EC-89A3FC0C3BE0}" dt="2023-03-20T15:17:38.621" v="1888" actId="1076"/>
          <ac:picMkLst>
            <pc:docMk/>
            <pc:sldMk cId="120318470" sldId="283"/>
            <ac:picMk id="8" creationId="{41F06A9B-F80A-CB68-CE9D-4D2198F83771}"/>
          </ac:picMkLst>
        </pc:picChg>
      </pc:sldChg>
      <pc:sldChg chg="addSp delSp modSp new mod">
        <pc:chgData name="張耀明" userId="91b466b2-6ee8-44d8-8752-f2975911f97d" providerId="ADAL" clId="{2B2E0C3B-9EC8-481E-81EC-89A3FC0C3BE0}" dt="2023-03-20T15:23:53.733" v="1968" actId="14100"/>
        <pc:sldMkLst>
          <pc:docMk/>
          <pc:sldMk cId="3003544235" sldId="284"/>
        </pc:sldMkLst>
        <pc:spChg chg="del mod">
          <ac:chgData name="張耀明" userId="91b466b2-6ee8-44d8-8752-f2975911f97d" providerId="ADAL" clId="{2B2E0C3B-9EC8-481E-81EC-89A3FC0C3BE0}" dt="2023-03-20T15:20:34.755" v="1914" actId="478"/>
          <ac:spMkLst>
            <pc:docMk/>
            <pc:sldMk cId="3003544235" sldId="284"/>
            <ac:spMk id="2" creationId="{76F74DD4-10A9-3AC0-A217-A96E1BB62D15}"/>
          </ac:spMkLst>
        </pc:spChg>
        <pc:spChg chg="del mod">
          <ac:chgData name="張耀明" userId="91b466b2-6ee8-44d8-8752-f2975911f97d" providerId="ADAL" clId="{2B2E0C3B-9EC8-481E-81EC-89A3FC0C3BE0}" dt="2023-03-20T15:19:21.148" v="1900" actId="478"/>
          <ac:spMkLst>
            <pc:docMk/>
            <pc:sldMk cId="3003544235" sldId="284"/>
            <ac:spMk id="3" creationId="{C023DAC1-B1B8-D376-FE86-80D2057DD127}"/>
          </ac:spMkLst>
        </pc:spChg>
        <pc:spChg chg="add mod">
          <ac:chgData name="張耀明" userId="91b466b2-6ee8-44d8-8752-f2975911f97d" providerId="ADAL" clId="{2B2E0C3B-9EC8-481E-81EC-89A3FC0C3BE0}" dt="2023-03-20T15:20:52.502" v="1921" actId="1076"/>
          <ac:spMkLst>
            <pc:docMk/>
            <pc:sldMk cId="3003544235" sldId="284"/>
            <ac:spMk id="4" creationId="{C4BA69A7-6CD4-EDED-A0C8-DF54E8B4986B}"/>
          </ac:spMkLst>
        </pc:spChg>
        <pc:spChg chg="add mod">
          <ac:chgData name="張耀明" userId="91b466b2-6ee8-44d8-8752-f2975911f97d" providerId="ADAL" clId="{2B2E0C3B-9EC8-481E-81EC-89A3FC0C3BE0}" dt="2023-03-20T15:20:53.468" v="1922" actId="1076"/>
          <ac:spMkLst>
            <pc:docMk/>
            <pc:sldMk cId="3003544235" sldId="284"/>
            <ac:spMk id="5" creationId="{DD9A7E49-6DBB-44E2-AB8D-74694701AE55}"/>
          </ac:spMkLst>
        </pc:spChg>
        <pc:spChg chg="add mod">
          <ac:chgData name="張耀明" userId="91b466b2-6ee8-44d8-8752-f2975911f97d" providerId="ADAL" clId="{2B2E0C3B-9EC8-481E-81EC-89A3FC0C3BE0}" dt="2023-03-20T15:20:41.605" v="1916" actId="1076"/>
          <ac:spMkLst>
            <pc:docMk/>
            <pc:sldMk cId="3003544235" sldId="284"/>
            <ac:spMk id="6" creationId="{6B46E0E1-F202-E3F6-B874-E657BB00910D}"/>
          </ac:spMkLst>
        </pc:spChg>
        <pc:spChg chg="add mod">
          <ac:chgData name="張耀明" userId="91b466b2-6ee8-44d8-8752-f2975911f97d" providerId="ADAL" clId="{2B2E0C3B-9EC8-481E-81EC-89A3FC0C3BE0}" dt="2023-03-20T15:20:57.591" v="1924" actId="1076"/>
          <ac:spMkLst>
            <pc:docMk/>
            <pc:sldMk cId="3003544235" sldId="284"/>
            <ac:spMk id="7" creationId="{DC25FAA2-166D-0351-FBA4-05E3A2F94725}"/>
          </ac:spMkLst>
        </pc:spChg>
        <pc:spChg chg="add mod">
          <ac:chgData name="張耀明" userId="91b466b2-6ee8-44d8-8752-f2975911f97d" providerId="ADAL" clId="{2B2E0C3B-9EC8-481E-81EC-89A3FC0C3BE0}" dt="2023-03-20T15:20:54.877" v="1923" actId="1076"/>
          <ac:spMkLst>
            <pc:docMk/>
            <pc:sldMk cId="3003544235" sldId="284"/>
            <ac:spMk id="8" creationId="{FDA3B673-2197-308B-51D9-CCA650E476CA}"/>
          </ac:spMkLst>
        </pc:spChg>
        <pc:spChg chg="add del mod">
          <ac:chgData name="張耀明" userId="91b466b2-6ee8-44d8-8752-f2975911f97d" providerId="ADAL" clId="{2B2E0C3B-9EC8-481E-81EC-89A3FC0C3BE0}" dt="2023-03-20T15:20:38.599" v="1915" actId="478"/>
          <ac:spMkLst>
            <pc:docMk/>
            <pc:sldMk cId="3003544235" sldId="284"/>
            <ac:spMk id="10" creationId="{C71EB3A8-1926-E566-BD09-85B1DA3A14AF}"/>
          </ac:spMkLst>
        </pc:spChg>
        <pc:picChg chg="add mod modCrop">
          <ac:chgData name="張耀明" userId="91b466b2-6ee8-44d8-8752-f2975911f97d" providerId="ADAL" clId="{2B2E0C3B-9EC8-481E-81EC-89A3FC0C3BE0}" dt="2023-03-20T15:22:36.925" v="1941" actId="1076"/>
          <ac:picMkLst>
            <pc:docMk/>
            <pc:sldMk cId="3003544235" sldId="284"/>
            <ac:picMk id="12" creationId="{E0DABBAF-E7F5-1F32-4B72-AEF1FC45FBFE}"/>
          </ac:picMkLst>
        </pc:picChg>
        <pc:picChg chg="add mod">
          <ac:chgData name="張耀明" userId="91b466b2-6ee8-44d8-8752-f2975911f97d" providerId="ADAL" clId="{2B2E0C3B-9EC8-481E-81EC-89A3FC0C3BE0}" dt="2023-03-20T15:22:42.149" v="1944" actId="1076"/>
          <ac:picMkLst>
            <pc:docMk/>
            <pc:sldMk cId="3003544235" sldId="284"/>
            <ac:picMk id="14" creationId="{86024C04-D3B0-77A9-3E44-9CAC862684CB}"/>
          </ac:picMkLst>
        </pc:picChg>
        <pc:picChg chg="add mod">
          <ac:chgData name="張耀明" userId="91b466b2-6ee8-44d8-8752-f2975911f97d" providerId="ADAL" clId="{2B2E0C3B-9EC8-481E-81EC-89A3FC0C3BE0}" dt="2023-03-20T15:22:41.077" v="1943" actId="1076"/>
          <ac:picMkLst>
            <pc:docMk/>
            <pc:sldMk cId="3003544235" sldId="284"/>
            <ac:picMk id="16" creationId="{ADE16AA9-CDFD-2031-E98C-33B87BE362C5}"/>
          </ac:picMkLst>
        </pc:picChg>
        <pc:picChg chg="add mod">
          <ac:chgData name="張耀明" userId="91b466b2-6ee8-44d8-8752-f2975911f97d" providerId="ADAL" clId="{2B2E0C3B-9EC8-481E-81EC-89A3FC0C3BE0}" dt="2023-03-20T15:22:12.868" v="1937" actId="1076"/>
          <ac:picMkLst>
            <pc:docMk/>
            <pc:sldMk cId="3003544235" sldId="284"/>
            <ac:picMk id="18" creationId="{8A2B3182-65D3-9EC1-0F96-68932B1AD2FE}"/>
          </ac:picMkLst>
        </pc:picChg>
        <pc:picChg chg="add mod">
          <ac:chgData name="張耀明" userId="91b466b2-6ee8-44d8-8752-f2975911f97d" providerId="ADAL" clId="{2B2E0C3B-9EC8-481E-81EC-89A3FC0C3BE0}" dt="2023-03-20T15:22:25.036" v="1939" actId="1076"/>
          <ac:picMkLst>
            <pc:docMk/>
            <pc:sldMk cId="3003544235" sldId="284"/>
            <ac:picMk id="20" creationId="{23C2FCE5-F6A1-E5C3-2AAC-7EEBD6F334E4}"/>
          </ac:picMkLst>
        </pc:picChg>
        <pc:cxnChg chg="add mod">
          <ac:chgData name="張耀明" userId="91b466b2-6ee8-44d8-8752-f2975911f97d" providerId="ADAL" clId="{2B2E0C3B-9EC8-481E-81EC-89A3FC0C3BE0}" dt="2023-03-20T15:23:53.733" v="1968" actId="14100"/>
          <ac:cxnSpMkLst>
            <pc:docMk/>
            <pc:sldMk cId="3003544235" sldId="284"/>
            <ac:cxnSpMk id="22" creationId="{F9975481-55C7-3D4A-67BC-1332486ED7D3}"/>
          </ac:cxnSpMkLst>
        </pc:cxnChg>
        <pc:cxnChg chg="add mod">
          <ac:chgData name="張耀明" userId="91b466b2-6ee8-44d8-8752-f2975911f97d" providerId="ADAL" clId="{2B2E0C3B-9EC8-481E-81EC-89A3FC0C3BE0}" dt="2023-03-20T15:23:45.927" v="1964" actId="14100"/>
          <ac:cxnSpMkLst>
            <pc:docMk/>
            <pc:sldMk cId="3003544235" sldId="284"/>
            <ac:cxnSpMk id="24" creationId="{4DC31659-ADCA-6A10-EE70-AD7CB85B164A}"/>
          </ac:cxnSpMkLst>
        </pc:cxnChg>
        <pc:cxnChg chg="add mod">
          <ac:chgData name="張耀明" userId="91b466b2-6ee8-44d8-8752-f2975911f97d" providerId="ADAL" clId="{2B2E0C3B-9EC8-481E-81EC-89A3FC0C3BE0}" dt="2023-03-20T15:23:42.517" v="1962" actId="14100"/>
          <ac:cxnSpMkLst>
            <pc:docMk/>
            <pc:sldMk cId="3003544235" sldId="284"/>
            <ac:cxnSpMk id="25" creationId="{A7714260-5309-8D0F-7BAE-23CDF6CC4A99}"/>
          </ac:cxnSpMkLst>
        </pc:cxnChg>
        <pc:cxnChg chg="add mod">
          <ac:chgData name="張耀明" userId="91b466b2-6ee8-44d8-8752-f2975911f97d" providerId="ADAL" clId="{2B2E0C3B-9EC8-481E-81EC-89A3FC0C3BE0}" dt="2023-03-20T15:23:49.339" v="1966" actId="14100"/>
          <ac:cxnSpMkLst>
            <pc:docMk/>
            <pc:sldMk cId="3003544235" sldId="284"/>
            <ac:cxnSpMk id="27" creationId="{79ACDE47-4E8F-1995-EC3A-CE0514AA07E5}"/>
          </ac:cxnSpMkLst>
        </pc:cxnChg>
        <pc:cxnChg chg="add mod">
          <ac:chgData name="張耀明" userId="91b466b2-6ee8-44d8-8752-f2975911f97d" providerId="ADAL" clId="{2B2E0C3B-9EC8-481E-81EC-89A3FC0C3BE0}" dt="2023-03-20T15:23:38.388" v="1960" actId="14100"/>
          <ac:cxnSpMkLst>
            <pc:docMk/>
            <pc:sldMk cId="3003544235" sldId="284"/>
            <ac:cxnSpMk id="29" creationId="{DEC3D48D-FA4A-0B7D-0595-A0E3EA174F5A}"/>
          </ac:cxnSpMkLst>
        </pc:cxnChg>
      </pc:sldChg>
      <pc:sldChg chg="addSp modSp new mod">
        <pc:chgData name="張耀明" userId="91b466b2-6ee8-44d8-8752-f2975911f97d" providerId="ADAL" clId="{2B2E0C3B-9EC8-481E-81EC-89A3FC0C3BE0}" dt="2023-03-20T15:44:48.676" v="2465" actId="1076"/>
        <pc:sldMkLst>
          <pc:docMk/>
          <pc:sldMk cId="1783866434" sldId="285"/>
        </pc:sldMkLst>
        <pc:spChg chg="mod">
          <ac:chgData name="張耀明" userId="91b466b2-6ee8-44d8-8752-f2975911f97d" providerId="ADAL" clId="{2B2E0C3B-9EC8-481E-81EC-89A3FC0C3BE0}" dt="2023-03-20T15:40:44.807" v="2098" actId="20577"/>
          <ac:spMkLst>
            <pc:docMk/>
            <pc:sldMk cId="1783866434" sldId="285"/>
            <ac:spMk id="2" creationId="{A398BEC3-6F52-7846-BD8C-FE0FE0A92B1A}"/>
          </ac:spMkLst>
        </pc:spChg>
        <pc:spChg chg="mod">
          <ac:chgData name="張耀明" userId="91b466b2-6ee8-44d8-8752-f2975911f97d" providerId="ADAL" clId="{2B2E0C3B-9EC8-481E-81EC-89A3FC0C3BE0}" dt="2023-03-20T15:44:36.964" v="2460" actId="207"/>
          <ac:spMkLst>
            <pc:docMk/>
            <pc:sldMk cId="1783866434" sldId="285"/>
            <ac:spMk id="3" creationId="{81A41E7F-9B71-7739-896B-F2B4288800E8}"/>
          </ac:spMkLst>
        </pc:spChg>
        <pc:spChg chg="add mod">
          <ac:chgData name="張耀明" userId="91b466b2-6ee8-44d8-8752-f2975911f97d" providerId="ADAL" clId="{2B2E0C3B-9EC8-481E-81EC-89A3FC0C3BE0}" dt="2023-03-20T15:44:45.339" v="2463" actId="1076"/>
          <ac:spMkLst>
            <pc:docMk/>
            <pc:sldMk cId="1783866434" sldId="285"/>
            <ac:spMk id="6" creationId="{269F1B08-ED79-29F2-8D28-BEFE558960DD}"/>
          </ac:spMkLst>
        </pc:spChg>
        <pc:spChg chg="add mod">
          <ac:chgData name="張耀明" userId="91b466b2-6ee8-44d8-8752-f2975911f97d" providerId="ADAL" clId="{2B2E0C3B-9EC8-481E-81EC-89A3FC0C3BE0}" dt="2023-03-20T15:42:17.650" v="2177" actId="1036"/>
          <ac:spMkLst>
            <pc:docMk/>
            <pc:sldMk cId="1783866434" sldId="285"/>
            <ac:spMk id="7" creationId="{83071FF1-B729-F3C3-EEF9-CBBB132F1EEA}"/>
          </ac:spMkLst>
        </pc:spChg>
        <pc:spChg chg="add mod">
          <ac:chgData name="張耀明" userId="91b466b2-6ee8-44d8-8752-f2975911f97d" providerId="ADAL" clId="{2B2E0C3B-9EC8-481E-81EC-89A3FC0C3BE0}" dt="2023-03-20T15:42:15.906" v="2176" actId="1036"/>
          <ac:spMkLst>
            <pc:docMk/>
            <pc:sldMk cId="1783866434" sldId="285"/>
            <ac:spMk id="8" creationId="{16120420-FDEF-25D5-E7F9-5582A7D0A081}"/>
          </ac:spMkLst>
        </pc:spChg>
        <pc:spChg chg="add mod">
          <ac:chgData name="張耀明" userId="91b466b2-6ee8-44d8-8752-f2975911f97d" providerId="ADAL" clId="{2B2E0C3B-9EC8-481E-81EC-89A3FC0C3BE0}" dt="2023-03-20T15:42:20.627" v="2178" actId="1036"/>
          <ac:spMkLst>
            <pc:docMk/>
            <pc:sldMk cId="1783866434" sldId="285"/>
            <ac:spMk id="9" creationId="{4DA7D45F-6262-F9A9-8D1F-6F212B63D80D}"/>
          </ac:spMkLst>
        </pc:spChg>
        <pc:spChg chg="add mod">
          <ac:chgData name="張耀明" userId="91b466b2-6ee8-44d8-8752-f2975911f97d" providerId="ADAL" clId="{2B2E0C3B-9EC8-481E-81EC-89A3FC0C3BE0}" dt="2023-03-20T15:42:22.675" v="2179" actId="1036"/>
          <ac:spMkLst>
            <pc:docMk/>
            <pc:sldMk cId="1783866434" sldId="285"/>
            <ac:spMk id="10" creationId="{4F4082EB-866F-9EDE-4349-6DC7AC94B732}"/>
          </ac:spMkLst>
        </pc:spChg>
        <pc:spChg chg="add mod">
          <ac:chgData name="張耀明" userId="91b466b2-6ee8-44d8-8752-f2975911f97d" providerId="ADAL" clId="{2B2E0C3B-9EC8-481E-81EC-89A3FC0C3BE0}" dt="2023-03-20T15:42:33.892" v="2191" actId="1037"/>
          <ac:spMkLst>
            <pc:docMk/>
            <pc:sldMk cId="1783866434" sldId="285"/>
            <ac:spMk id="11" creationId="{C5C0110E-B093-9460-7127-17FEB9A91C11}"/>
          </ac:spMkLst>
        </pc:spChg>
        <pc:spChg chg="add mod">
          <ac:chgData name="張耀明" userId="91b466b2-6ee8-44d8-8752-f2975911f97d" providerId="ADAL" clId="{2B2E0C3B-9EC8-481E-81EC-89A3FC0C3BE0}" dt="2023-03-20T15:42:33.892" v="2191" actId="1037"/>
          <ac:spMkLst>
            <pc:docMk/>
            <pc:sldMk cId="1783866434" sldId="285"/>
            <ac:spMk id="12" creationId="{003EECA2-B46F-39E5-E27C-B0DAAEDFEB73}"/>
          </ac:spMkLst>
        </pc:spChg>
        <pc:spChg chg="add mod">
          <ac:chgData name="張耀明" userId="91b466b2-6ee8-44d8-8752-f2975911f97d" providerId="ADAL" clId="{2B2E0C3B-9EC8-481E-81EC-89A3FC0C3BE0}" dt="2023-03-20T15:43:08.433" v="2209" actId="20577"/>
          <ac:spMkLst>
            <pc:docMk/>
            <pc:sldMk cId="1783866434" sldId="285"/>
            <ac:spMk id="13" creationId="{BEEC5203-E3FB-28D4-2A0C-01F8445A51BA}"/>
          </ac:spMkLst>
        </pc:spChg>
        <pc:picChg chg="add mod">
          <ac:chgData name="張耀明" userId="91b466b2-6ee8-44d8-8752-f2975911f97d" providerId="ADAL" clId="{2B2E0C3B-9EC8-481E-81EC-89A3FC0C3BE0}" dt="2023-03-20T15:44:47.411" v="2464" actId="1076"/>
          <ac:picMkLst>
            <pc:docMk/>
            <pc:sldMk cId="1783866434" sldId="285"/>
            <ac:picMk id="4" creationId="{E562AED9-45DE-209A-3AC9-D0BEF5CF534D}"/>
          </ac:picMkLst>
        </pc:picChg>
        <pc:picChg chg="add mod">
          <ac:chgData name="張耀明" userId="91b466b2-6ee8-44d8-8752-f2975911f97d" providerId="ADAL" clId="{2B2E0C3B-9EC8-481E-81EC-89A3FC0C3BE0}" dt="2023-03-20T15:44:48.676" v="2465" actId="1076"/>
          <ac:picMkLst>
            <pc:docMk/>
            <pc:sldMk cId="1783866434" sldId="285"/>
            <ac:picMk id="5" creationId="{14E6491E-E288-5D59-25E6-E7FCA52D7C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85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5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4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3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3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9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5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B8F32D-D8B6-4B9E-9CBF-DCAC30B7B93D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4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2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4E78ED-F6AA-861D-4B37-51FFED89F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LAB#A</a:t>
            </a:r>
            <a:r>
              <a:rPr lang="zh-TW" altLang="en-US" sz="6600" dirty="0"/>
              <a:t> </a:t>
            </a:r>
            <a:br>
              <a:rPr lang="en-US" altLang="zh-TW" sz="6600" dirty="0"/>
            </a:br>
            <a:r>
              <a:rPr lang="en-US" altLang="zh-TW" sz="4800" dirty="0"/>
              <a:t>Host code Optimization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658D3D-1A16-65EA-CCF2-6C05ED63B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</a:t>
            </a:r>
            <a:r>
              <a:rPr lang="zh-TW" altLang="en-US" dirty="0"/>
              <a:t>：張耀明</a:t>
            </a:r>
            <a:endParaRPr lang="en-US" altLang="zh-TW" dirty="0"/>
          </a:p>
          <a:p>
            <a:r>
              <a:rPr lang="en-US" altLang="zh-TW" dirty="0"/>
              <a:t>advisor</a:t>
            </a:r>
            <a:r>
              <a:rPr lang="zh-TW" altLang="en-US" dirty="0"/>
              <a:t>：賴瑾</a:t>
            </a:r>
          </a:p>
        </p:txBody>
      </p:sp>
    </p:spTree>
    <p:extLst>
      <p:ext uri="{BB962C8B-B14F-4D97-AF65-F5344CB8AC3E}">
        <p14:creationId xmlns:p14="http://schemas.microsoft.com/office/powerpoint/2010/main" val="91664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FF4630-F210-E507-F5E3-B22BFE7E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 program execution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E490C0-6A4A-FC72-3E6F-4836E110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7360"/>
            <a:ext cx="10058400" cy="447464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The execution flow of a single “task”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The task is called </a:t>
            </a:r>
            <a:r>
              <a:rPr lang="en-US" altLang="zh-TW" dirty="0" err="1"/>
              <a:t>numBuffer</a:t>
            </a:r>
            <a:r>
              <a:rPr lang="en-US" altLang="zh-TW" dirty="0"/>
              <a:t> times during every lab.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(Blue : transfer data between host and </a:t>
            </a:r>
            <a:r>
              <a:rPr lang="en-US" altLang="zh-TW" dirty="0" err="1"/>
              <a:t>fpga</a:t>
            </a:r>
            <a:r>
              <a:rPr lang="en-US" altLang="zh-TW" dirty="0"/>
              <a:t> through PCIE)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263310-697E-81BB-E6C7-39CA9101DA40}"/>
              </a:ext>
            </a:extLst>
          </p:cNvPr>
          <p:cNvSpPr/>
          <p:nvPr/>
        </p:nvSpPr>
        <p:spPr>
          <a:xfrm>
            <a:off x="3032482" y="2598923"/>
            <a:ext cx="1251637" cy="91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solidFill>
                  <a:schemeClr val="bg1"/>
                </a:solidFill>
                <a:effectLst/>
                <a:latin typeface="ui-monospace"/>
              </a:rPr>
              <a:t>Set kernel Argument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6CE5B4-24F2-FE52-642B-55C77BD66B6F}"/>
              </a:ext>
            </a:extLst>
          </p:cNvPr>
          <p:cNvSpPr/>
          <p:nvPr/>
        </p:nvSpPr>
        <p:spPr>
          <a:xfrm>
            <a:off x="4736910" y="2665107"/>
            <a:ext cx="1529033" cy="8193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solidFill>
                  <a:schemeClr val="bg1"/>
                </a:solidFill>
                <a:effectLst/>
                <a:latin typeface="ui-monospace"/>
              </a:rPr>
              <a:t>migrate input buffer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E20115-66B4-5827-D070-38B5783F39E0}"/>
              </a:ext>
            </a:extLst>
          </p:cNvPr>
          <p:cNvSpPr/>
          <p:nvPr/>
        </p:nvSpPr>
        <p:spPr>
          <a:xfrm>
            <a:off x="1097280" y="2565890"/>
            <a:ext cx="1421093" cy="93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 err="1">
                <a:solidFill>
                  <a:schemeClr val="bg1"/>
                </a:solidFill>
                <a:effectLst/>
                <a:latin typeface="ui-monospace"/>
              </a:rPr>
              <a:t>CreateBuffer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85EBC9-4E5E-BC9A-DEBD-5B424EB99259}"/>
              </a:ext>
            </a:extLst>
          </p:cNvPr>
          <p:cNvSpPr/>
          <p:nvPr/>
        </p:nvSpPr>
        <p:spPr>
          <a:xfrm>
            <a:off x="8858764" y="2565890"/>
            <a:ext cx="1485691" cy="1046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ui-monospace"/>
              </a:rPr>
              <a:t>Receive output buffer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97922D-2BD9-30B1-8DC0-444F51014A22}"/>
              </a:ext>
            </a:extLst>
          </p:cNvPr>
          <p:cNvSpPr/>
          <p:nvPr/>
        </p:nvSpPr>
        <p:spPr>
          <a:xfrm>
            <a:off x="6863799" y="2567153"/>
            <a:ext cx="1485691" cy="1046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ui-monospace"/>
              </a:rPr>
              <a:t>Enqueue 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  <a:latin typeface="ui-monospace"/>
              </a:rPr>
              <a:t>Task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61FA474B-7E86-ECE3-2601-B376831CD3C1}"/>
              </a:ext>
            </a:extLst>
          </p:cNvPr>
          <p:cNvSpPr/>
          <p:nvPr/>
        </p:nvSpPr>
        <p:spPr>
          <a:xfrm>
            <a:off x="2628550" y="2927758"/>
            <a:ext cx="399097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8AF8CB83-C27F-7A36-661A-AAC8B5896F3B}"/>
              </a:ext>
            </a:extLst>
          </p:cNvPr>
          <p:cNvSpPr/>
          <p:nvPr/>
        </p:nvSpPr>
        <p:spPr>
          <a:xfrm>
            <a:off x="4337813" y="2850160"/>
            <a:ext cx="399097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6FDE562B-3552-87B3-66B2-0432FC1A019A}"/>
              </a:ext>
            </a:extLst>
          </p:cNvPr>
          <p:cNvSpPr/>
          <p:nvPr/>
        </p:nvSpPr>
        <p:spPr>
          <a:xfrm>
            <a:off x="6362383" y="2925661"/>
            <a:ext cx="399097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DE1C1689-149C-C53D-FF64-DB8451DF21A6}"/>
              </a:ext>
            </a:extLst>
          </p:cNvPr>
          <p:cNvSpPr/>
          <p:nvPr/>
        </p:nvSpPr>
        <p:spPr>
          <a:xfrm>
            <a:off x="8412064" y="2870872"/>
            <a:ext cx="399097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24155B-6131-1432-2086-629485FD7CBB}"/>
              </a:ext>
            </a:extLst>
          </p:cNvPr>
          <p:cNvSpPr/>
          <p:nvPr/>
        </p:nvSpPr>
        <p:spPr>
          <a:xfrm>
            <a:off x="979456" y="2523358"/>
            <a:ext cx="9557117" cy="1299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F72413-F18C-46DC-FCBE-803CA37CC293}"/>
              </a:ext>
            </a:extLst>
          </p:cNvPr>
          <p:cNvSpPr/>
          <p:nvPr/>
        </p:nvSpPr>
        <p:spPr>
          <a:xfrm>
            <a:off x="2089087" y="3203551"/>
            <a:ext cx="1388383" cy="882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task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7C7BE37-AEA3-B91E-D93F-71E09E988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85" y="4138468"/>
            <a:ext cx="5401429" cy="1486107"/>
          </a:xfrm>
          <a:prstGeom prst="rect">
            <a:avLst/>
          </a:prstGeom>
        </p:spPr>
      </p:pic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737B97FB-3BFB-0C52-DE23-29D7C0BD4730}"/>
              </a:ext>
            </a:extLst>
          </p:cNvPr>
          <p:cNvSpPr/>
          <p:nvPr/>
        </p:nvSpPr>
        <p:spPr>
          <a:xfrm rot="4906122">
            <a:off x="9232388" y="3632482"/>
            <a:ext cx="795139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: 剪去單一角落 24">
            <a:extLst>
              <a:ext uri="{FF2B5EF4-FFF2-40B4-BE49-F238E27FC236}">
                <a16:creationId xmlns:a16="http://schemas.microsoft.com/office/drawing/2014/main" id="{DCEAA3A9-DDA8-88C5-C2C9-69F82F4A2545}"/>
              </a:ext>
            </a:extLst>
          </p:cNvPr>
          <p:cNvSpPr/>
          <p:nvPr/>
        </p:nvSpPr>
        <p:spPr>
          <a:xfrm>
            <a:off x="9068499" y="4202884"/>
            <a:ext cx="1912690" cy="562063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Done Event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B1FBE86-D176-43AD-367E-DA0143619072}"/>
              </a:ext>
            </a:extLst>
          </p:cNvPr>
          <p:cNvGrpSpPr/>
          <p:nvPr/>
        </p:nvGrpSpPr>
        <p:grpSpPr>
          <a:xfrm>
            <a:off x="6693328" y="4985457"/>
            <a:ext cx="5087060" cy="800212"/>
            <a:chOff x="6664786" y="4915098"/>
            <a:chExt cx="5087060" cy="800212"/>
          </a:xfrm>
        </p:grpSpPr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531B6B82-780E-DE3D-90B2-FCB78865E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4786" y="4915098"/>
              <a:ext cx="5087060" cy="800212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2B50A98-E3F2-46FC-C34A-C1C78B5818EA}"/>
                </a:ext>
              </a:extLst>
            </p:cNvPr>
            <p:cNvSpPr/>
            <p:nvPr/>
          </p:nvSpPr>
          <p:spPr>
            <a:xfrm>
              <a:off x="9601609" y="5411396"/>
              <a:ext cx="825907" cy="2008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18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BA69A7-6CD4-EDED-A0C8-DF54E8B4986B}"/>
              </a:ext>
            </a:extLst>
          </p:cNvPr>
          <p:cNvSpPr/>
          <p:nvPr/>
        </p:nvSpPr>
        <p:spPr>
          <a:xfrm>
            <a:off x="5003888" y="1416119"/>
            <a:ext cx="1251637" cy="91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solidFill>
                  <a:schemeClr val="bg1"/>
                </a:solidFill>
                <a:effectLst/>
                <a:latin typeface="ui-monospace"/>
              </a:rPr>
              <a:t>Set kernel Argument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9A7E49-6DBB-44E2-AB8D-74694701AE55}"/>
              </a:ext>
            </a:extLst>
          </p:cNvPr>
          <p:cNvSpPr/>
          <p:nvPr/>
        </p:nvSpPr>
        <p:spPr>
          <a:xfrm>
            <a:off x="4865189" y="2538608"/>
            <a:ext cx="1529033" cy="8193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solidFill>
                  <a:schemeClr val="bg1"/>
                </a:solidFill>
                <a:effectLst/>
                <a:latin typeface="ui-monospace"/>
              </a:rPr>
              <a:t>migrate input buffer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46E0E1-F202-E3F6-B874-E657BB00910D}"/>
              </a:ext>
            </a:extLst>
          </p:cNvPr>
          <p:cNvSpPr/>
          <p:nvPr/>
        </p:nvSpPr>
        <p:spPr>
          <a:xfrm>
            <a:off x="4922660" y="266991"/>
            <a:ext cx="1421093" cy="93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 err="1">
                <a:solidFill>
                  <a:schemeClr val="bg1"/>
                </a:solidFill>
                <a:effectLst/>
                <a:latin typeface="ui-monospace"/>
              </a:rPr>
              <a:t>CreateBuffer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25FAA2-166D-0351-FBA4-05E3A2F94725}"/>
              </a:ext>
            </a:extLst>
          </p:cNvPr>
          <p:cNvSpPr/>
          <p:nvPr/>
        </p:nvSpPr>
        <p:spPr>
          <a:xfrm>
            <a:off x="4923078" y="4918784"/>
            <a:ext cx="1485691" cy="1046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ui-monospace"/>
              </a:rPr>
              <a:t>Receive output buffer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A3B673-2197-308B-51D9-CCA650E476CA}"/>
              </a:ext>
            </a:extLst>
          </p:cNvPr>
          <p:cNvSpPr/>
          <p:nvPr/>
        </p:nvSpPr>
        <p:spPr>
          <a:xfrm>
            <a:off x="4922660" y="3644402"/>
            <a:ext cx="1485691" cy="1046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ui-monospace"/>
              </a:rPr>
              <a:t>Enqueue 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  <a:latin typeface="ui-monospace"/>
              </a:rPr>
              <a:t>Task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0DABBAF-E7F5-1F32-4B72-AEF1FC45F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986"/>
          <a:stretch/>
        </p:blipFill>
        <p:spPr>
          <a:xfrm>
            <a:off x="443560" y="266991"/>
            <a:ext cx="3771566" cy="100077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6024C04-D3B0-77A9-3E44-9CAC86268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287" y="1416119"/>
            <a:ext cx="4698506" cy="87222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DE16AA9-CDFD-2031-E98C-33B87BE36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2" y="2326324"/>
            <a:ext cx="4118994" cy="139222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A2B3182-65D3-9EC1-0F96-68932B1AD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324" y="3972208"/>
            <a:ext cx="5220429" cy="39058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3C2FCE5-F6A1-E5C3-2AAC-7EEBD6F334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45" y="5089406"/>
            <a:ext cx="4448796" cy="704948"/>
          </a:xfrm>
          <a:prstGeom prst="rect">
            <a:avLst/>
          </a:prstGeom>
        </p:spPr>
      </p:pic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9975481-55C7-3D4A-67BC-1332486ED7D3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4215126" y="736462"/>
            <a:ext cx="707534" cy="30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DC31659-ADCA-6A10-EE70-AD7CB85B164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215126" y="2900809"/>
            <a:ext cx="655210" cy="12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A7714260-5309-8D0F-7BAE-23CDF6CC4A99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>
            <a:off x="4553741" y="5441880"/>
            <a:ext cx="3693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9ACDE47-4E8F-1995-EC3A-CE0514AA07E5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6255525" y="1852233"/>
            <a:ext cx="788762" cy="2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EC3D48D-FA4A-0B7D-0595-A0E3EA174F5A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408351" y="4167498"/>
            <a:ext cx="3239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4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8BEC3-6F52-7846-BD8C-FE0FE0A9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Recall : command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A41E7F-9B71-7739-896B-F2B428880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Host control Kernel execution through Command queue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Host push commands into command queue, FPGA execute the commands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Two kinds of command queue: </a:t>
            </a:r>
            <a:r>
              <a:rPr lang="en-US" altLang="zh-TW" dirty="0">
                <a:solidFill>
                  <a:srgbClr val="00B0F0"/>
                </a:solidFill>
              </a:rPr>
              <a:t>in-order queue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out-of-order queue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62AED9-45DE-209A-3AC9-D0BEF5CF5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57" y="3336422"/>
            <a:ext cx="1705213" cy="1695687"/>
          </a:xfrm>
          <a:prstGeom prst="rect">
            <a:avLst/>
          </a:prstGeom>
        </p:spPr>
      </p:pic>
      <p:pic>
        <p:nvPicPr>
          <p:cNvPr id="5" name="Picture 2" descr="Alveo™ U50資料中心加速器卡- Xilinx | Mouser">
            <a:extLst>
              <a:ext uri="{FF2B5EF4-FFF2-40B4-BE49-F238E27FC236}">
                <a16:creationId xmlns:a16="http://schemas.microsoft.com/office/drawing/2014/main" id="{14E6491E-E288-5D59-25E6-E7FCA52D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71121"/>
            <a:ext cx="3063699" cy="222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五邊形 5">
            <a:extLst>
              <a:ext uri="{FF2B5EF4-FFF2-40B4-BE49-F238E27FC236}">
                <a16:creationId xmlns:a16="http://schemas.microsoft.com/office/drawing/2014/main" id="{269F1B08-ED79-29F2-8D28-BEFE558960DD}"/>
              </a:ext>
            </a:extLst>
          </p:cNvPr>
          <p:cNvSpPr/>
          <p:nvPr/>
        </p:nvSpPr>
        <p:spPr>
          <a:xfrm>
            <a:off x="3536302" y="3429000"/>
            <a:ext cx="2590178" cy="15105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Command queue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3071FF1-B729-F3C3-EEF9-CBBB132F1EEA}"/>
              </a:ext>
            </a:extLst>
          </p:cNvPr>
          <p:cNvSpPr/>
          <p:nvPr/>
        </p:nvSpPr>
        <p:spPr>
          <a:xfrm>
            <a:off x="3636037" y="3924697"/>
            <a:ext cx="302004" cy="932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6120420-FDEF-25D5-E7F9-5582A7D0A081}"/>
              </a:ext>
            </a:extLst>
          </p:cNvPr>
          <p:cNvSpPr/>
          <p:nvPr/>
        </p:nvSpPr>
        <p:spPr>
          <a:xfrm>
            <a:off x="3747506" y="3928302"/>
            <a:ext cx="302004" cy="932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DA7D45F-6262-F9A9-8D1F-6F212B63D80D}"/>
              </a:ext>
            </a:extLst>
          </p:cNvPr>
          <p:cNvSpPr/>
          <p:nvPr/>
        </p:nvSpPr>
        <p:spPr>
          <a:xfrm>
            <a:off x="3885334" y="3924697"/>
            <a:ext cx="302004" cy="9327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F4082EB-866F-9EDE-4349-6DC7AC94B732}"/>
              </a:ext>
            </a:extLst>
          </p:cNvPr>
          <p:cNvSpPr/>
          <p:nvPr/>
        </p:nvSpPr>
        <p:spPr>
          <a:xfrm>
            <a:off x="4075869" y="3923059"/>
            <a:ext cx="302004" cy="9327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5C0110E-B093-9460-7127-17FEB9A91C11}"/>
              </a:ext>
            </a:extLst>
          </p:cNvPr>
          <p:cNvSpPr/>
          <p:nvPr/>
        </p:nvSpPr>
        <p:spPr>
          <a:xfrm>
            <a:off x="4220906" y="3922600"/>
            <a:ext cx="302004" cy="93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03EECA2-B46F-39E5-E27C-B0DAAEDFEB73}"/>
              </a:ext>
            </a:extLst>
          </p:cNvPr>
          <p:cNvSpPr/>
          <p:nvPr/>
        </p:nvSpPr>
        <p:spPr>
          <a:xfrm>
            <a:off x="4342560" y="3929522"/>
            <a:ext cx="302004" cy="932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BEEC5203-E3FB-28D4-2A0C-01F8445A51BA}"/>
              </a:ext>
            </a:extLst>
          </p:cNvPr>
          <p:cNvSpPr/>
          <p:nvPr/>
        </p:nvSpPr>
        <p:spPr>
          <a:xfrm>
            <a:off x="4477608" y="3921031"/>
            <a:ext cx="973214" cy="9327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 err="1">
                <a:solidFill>
                  <a:schemeClr val="bg1"/>
                </a:solidFill>
                <a:effectLst/>
                <a:latin typeface="ui-monospace"/>
              </a:rPr>
              <a:t>CreateBuffer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6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AA5DF-9A6B-A046-0221-960589B7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/>
          <a:lstStyle/>
          <a:p>
            <a:r>
              <a:rPr lang="en-US" altLang="zh-TW" dirty="0"/>
              <a:t>Out of order execution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FF77AF-E765-4C9A-C961-F10CA5AEA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In-order-queue: time consuming, but stable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Out-of-order queue: out-of-order execution (more efficient)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DF5A3B-5F59-6492-24D4-9714CC2471FC}"/>
              </a:ext>
            </a:extLst>
          </p:cNvPr>
          <p:cNvSpPr/>
          <p:nvPr/>
        </p:nvSpPr>
        <p:spPr>
          <a:xfrm>
            <a:off x="1217596" y="2195600"/>
            <a:ext cx="1882708" cy="715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0A4423-CCA5-6A87-113A-BAE078193061}"/>
              </a:ext>
            </a:extLst>
          </p:cNvPr>
          <p:cNvSpPr/>
          <p:nvPr/>
        </p:nvSpPr>
        <p:spPr>
          <a:xfrm>
            <a:off x="3796640" y="2195600"/>
            <a:ext cx="1882708" cy="715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6FAA35-A0B3-0ADF-E9BC-341446D5CBE0}"/>
              </a:ext>
            </a:extLst>
          </p:cNvPr>
          <p:cNvSpPr/>
          <p:nvPr/>
        </p:nvSpPr>
        <p:spPr>
          <a:xfrm>
            <a:off x="6271392" y="2195600"/>
            <a:ext cx="1882708" cy="715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Task3</a:t>
            </a:r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ECA2CB0B-370D-BFA9-E732-A436010B265B}"/>
              </a:ext>
            </a:extLst>
          </p:cNvPr>
          <p:cNvSpPr/>
          <p:nvPr/>
        </p:nvSpPr>
        <p:spPr>
          <a:xfrm>
            <a:off x="3246539" y="2348917"/>
            <a:ext cx="491378" cy="394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3C1B76E1-E1DE-82E7-FF82-24EB98D565C9}"/>
              </a:ext>
            </a:extLst>
          </p:cNvPr>
          <p:cNvSpPr/>
          <p:nvPr/>
        </p:nvSpPr>
        <p:spPr>
          <a:xfrm>
            <a:off x="5780014" y="2348916"/>
            <a:ext cx="491378" cy="394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8D011E-B3E7-055F-395A-D5391AE4E8A9}"/>
              </a:ext>
            </a:extLst>
          </p:cNvPr>
          <p:cNvSpPr/>
          <p:nvPr/>
        </p:nvSpPr>
        <p:spPr>
          <a:xfrm>
            <a:off x="2188464" y="3581627"/>
            <a:ext cx="636481" cy="94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Set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Ker</a:t>
            </a:r>
          </a:p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arg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DBC434-5E79-1D63-2CAB-EF529BF2840D}"/>
              </a:ext>
            </a:extLst>
          </p:cNvPr>
          <p:cNvSpPr/>
          <p:nvPr/>
        </p:nvSpPr>
        <p:spPr>
          <a:xfrm>
            <a:off x="3023448" y="3593640"/>
            <a:ext cx="955071" cy="8693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solidFill>
                  <a:schemeClr val="bg1"/>
                </a:solidFill>
                <a:effectLst/>
                <a:latin typeface="ui-monospace"/>
              </a:rPr>
              <a:t>migrate input buffer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A68C25-F682-4090-ADA7-588C0AF96800}"/>
              </a:ext>
            </a:extLst>
          </p:cNvPr>
          <p:cNvSpPr/>
          <p:nvPr/>
        </p:nvSpPr>
        <p:spPr>
          <a:xfrm>
            <a:off x="1217596" y="3581628"/>
            <a:ext cx="816652" cy="94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 err="1">
                <a:solidFill>
                  <a:schemeClr val="bg1"/>
                </a:solidFill>
                <a:effectLst/>
                <a:latin typeface="ui-monospace"/>
              </a:rPr>
              <a:t>CreateBuffer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41541E-2C5A-7F8F-6714-9BED89B88A2B}"/>
              </a:ext>
            </a:extLst>
          </p:cNvPr>
          <p:cNvSpPr/>
          <p:nvPr/>
        </p:nvSpPr>
        <p:spPr>
          <a:xfrm>
            <a:off x="5496917" y="3510224"/>
            <a:ext cx="1113577" cy="10477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ui-monospace"/>
              </a:rPr>
              <a:t>Receive output buffer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3DF6A9-1B05-52A6-36B1-55243CCB9763}"/>
              </a:ext>
            </a:extLst>
          </p:cNvPr>
          <p:cNvSpPr/>
          <p:nvPr/>
        </p:nvSpPr>
        <p:spPr>
          <a:xfrm>
            <a:off x="4162716" y="3606698"/>
            <a:ext cx="1150555" cy="8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ui-monospace"/>
              </a:rPr>
              <a:t>Enqueue 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  <a:latin typeface="ui-monospace"/>
              </a:rPr>
              <a:t>Task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CB065C07-9ED3-5073-A957-AC765431E833}"/>
              </a:ext>
            </a:extLst>
          </p:cNvPr>
          <p:cNvSpPr/>
          <p:nvPr/>
        </p:nvSpPr>
        <p:spPr>
          <a:xfrm>
            <a:off x="1971773" y="3857414"/>
            <a:ext cx="234880" cy="394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7CFD721F-1F8F-6691-4D30-D0B20E3A3618}"/>
              </a:ext>
            </a:extLst>
          </p:cNvPr>
          <p:cNvSpPr/>
          <p:nvPr/>
        </p:nvSpPr>
        <p:spPr>
          <a:xfrm>
            <a:off x="2792680" y="3857414"/>
            <a:ext cx="234880" cy="394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2DC05E16-AF7F-496A-35A2-08615E0EE01D}"/>
              </a:ext>
            </a:extLst>
          </p:cNvPr>
          <p:cNvSpPr/>
          <p:nvPr/>
        </p:nvSpPr>
        <p:spPr>
          <a:xfrm rot="16477077">
            <a:off x="5738050" y="4625360"/>
            <a:ext cx="234880" cy="394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E080EDC-E580-08D6-5724-25CEAFD16093}"/>
              </a:ext>
            </a:extLst>
          </p:cNvPr>
          <p:cNvSpPr/>
          <p:nvPr/>
        </p:nvSpPr>
        <p:spPr>
          <a:xfrm>
            <a:off x="2105651" y="4888061"/>
            <a:ext cx="864498" cy="94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 err="1">
                <a:solidFill>
                  <a:schemeClr val="bg1"/>
                </a:solidFill>
                <a:effectLst/>
                <a:latin typeface="ui-monospace"/>
              </a:rPr>
              <a:t>CreateBuffer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E00064A-1381-E805-2173-D7F681CFDABC}"/>
              </a:ext>
            </a:extLst>
          </p:cNvPr>
          <p:cNvSpPr/>
          <p:nvPr/>
        </p:nvSpPr>
        <p:spPr>
          <a:xfrm>
            <a:off x="3182742" y="4923759"/>
            <a:ext cx="636481" cy="94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Set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Ker</a:t>
            </a:r>
          </a:p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arg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1047915-E8A9-2C11-71B8-69B972ED8517}"/>
              </a:ext>
            </a:extLst>
          </p:cNvPr>
          <p:cNvSpPr/>
          <p:nvPr/>
        </p:nvSpPr>
        <p:spPr>
          <a:xfrm>
            <a:off x="3967175" y="4985984"/>
            <a:ext cx="955071" cy="8693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solidFill>
                  <a:schemeClr val="bg1"/>
                </a:solidFill>
                <a:effectLst/>
                <a:latin typeface="ui-monospace"/>
              </a:rPr>
              <a:t>migrate input buffer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246A87F-D030-C157-29FE-CA1C0D138879}"/>
              </a:ext>
            </a:extLst>
          </p:cNvPr>
          <p:cNvSpPr/>
          <p:nvPr/>
        </p:nvSpPr>
        <p:spPr>
          <a:xfrm>
            <a:off x="5100703" y="5005826"/>
            <a:ext cx="1150555" cy="8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ui-monospace"/>
              </a:rPr>
              <a:t>Enqueue 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  <a:latin typeface="ui-monospace"/>
              </a:rPr>
              <a:t>Task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0AE7EE-8ABE-9A94-AC99-E81CC4D72430}"/>
              </a:ext>
            </a:extLst>
          </p:cNvPr>
          <p:cNvSpPr/>
          <p:nvPr/>
        </p:nvSpPr>
        <p:spPr>
          <a:xfrm>
            <a:off x="6439577" y="4782790"/>
            <a:ext cx="1113577" cy="1209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ui-monospace"/>
              </a:rPr>
              <a:t>Receive output buffer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914C8233-8043-80E0-6150-87DD85080324}"/>
              </a:ext>
            </a:extLst>
          </p:cNvPr>
          <p:cNvSpPr/>
          <p:nvPr/>
        </p:nvSpPr>
        <p:spPr>
          <a:xfrm>
            <a:off x="3883582" y="4024023"/>
            <a:ext cx="327634" cy="394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8FF42C39-165A-55E8-8F38-FFEE5E6A4C40}"/>
              </a:ext>
            </a:extLst>
          </p:cNvPr>
          <p:cNvSpPr/>
          <p:nvPr/>
        </p:nvSpPr>
        <p:spPr>
          <a:xfrm>
            <a:off x="3825008" y="5116241"/>
            <a:ext cx="197954" cy="394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73D6E7F6-19E2-1C95-AD5A-D7BFB548A680}"/>
              </a:ext>
            </a:extLst>
          </p:cNvPr>
          <p:cNvSpPr/>
          <p:nvPr/>
        </p:nvSpPr>
        <p:spPr>
          <a:xfrm rot="333661">
            <a:off x="4893081" y="5249980"/>
            <a:ext cx="234880" cy="394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8C941D3C-C274-FF5A-532B-7CCA4004BFC3}"/>
              </a:ext>
            </a:extLst>
          </p:cNvPr>
          <p:cNvSpPr/>
          <p:nvPr/>
        </p:nvSpPr>
        <p:spPr>
          <a:xfrm rot="2664114">
            <a:off x="6596638" y="4376616"/>
            <a:ext cx="567194" cy="394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52C4B17-55D7-6747-AEC4-E1BB7D9D0F63}"/>
              </a:ext>
            </a:extLst>
          </p:cNvPr>
          <p:cNvSpPr/>
          <p:nvPr/>
        </p:nvSpPr>
        <p:spPr>
          <a:xfrm>
            <a:off x="1139993" y="3472316"/>
            <a:ext cx="5621533" cy="1119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D5C1251-1A46-0620-AEC0-2936F4F7B145}"/>
              </a:ext>
            </a:extLst>
          </p:cNvPr>
          <p:cNvSpPr/>
          <p:nvPr/>
        </p:nvSpPr>
        <p:spPr>
          <a:xfrm>
            <a:off x="2034248" y="4714184"/>
            <a:ext cx="5901737" cy="1353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A6CADB-00EB-8C59-ADC9-5C254A4A059E}"/>
              </a:ext>
            </a:extLst>
          </p:cNvPr>
          <p:cNvSpPr/>
          <p:nvPr/>
        </p:nvSpPr>
        <p:spPr>
          <a:xfrm>
            <a:off x="400944" y="3678383"/>
            <a:ext cx="816652" cy="760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task1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78F0A3C-8096-8831-024F-33B622664107}"/>
              </a:ext>
            </a:extLst>
          </p:cNvPr>
          <p:cNvSpPr/>
          <p:nvPr/>
        </p:nvSpPr>
        <p:spPr>
          <a:xfrm>
            <a:off x="1327426" y="5035641"/>
            <a:ext cx="816652" cy="760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task2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CA1E558F-0002-9A39-1802-0CED143A480A}"/>
              </a:ext>
            </a:extLst>
          </p:cNvPr>
          <p:cNvSpPr/>
          <p:nvPr/>
        </p:nvSpPr>
        <p:spPr>
          <a:xfrm>
            <a:off x="3004285" y="5218767"/>
            <a:ext cx="197954" cy="394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88062DBC-98BD-3EED-3AF4-0EB9D2282347}"/>
              </a:ext>
            </a:extLst>
          </p:cNvPr>
          <p:cNvSpPr/>
          <p:nvPr/>
        </p:nvSpPr>
        <p:spPr>
          <a:xfrm rot="9926634">
            <a:off x="2721122" y="4559903"/>
            <a:ext cx="1453602" cy="317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38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/>
      <p:bldP spid="34" grpId="0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BC27E-DE61-1970-3ED8-0852A44C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  In-order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008088-034D-381A-753C-B77513D6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lab implements the  host code with </a:t>
            </a:r>
            <a:r>
              <a:rPr lang="en-US" altLang="zh-TW" dirty="0">
                <a:solidFill>
                  <a:srgbClr val="FF0000"/>
                </a:solidFill>
              </a:rPr>
              <a:t>in order queue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Execution code: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6D84FE-E822-9829-6E8E-74729730D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01" y="3220014"/>
            <a:ext cx="5401429" cy="1486107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756C861F-6656-63DB-E0AE-B24FC35E8C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15" b="50511"/>
          <a:stretch/>
        </p:blipFill>
        <p:spPr>
          <a:xfrm>
            <a:off x="1255901" y="5111910"/>
            <a:ext cx="6165035" cy="17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5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7F9CC-2B4E-100F-965E-55107469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  In-order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A38CB-5511-9DC4-559B-B9E981505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3726"/>
            <a:ext cx="10058400" cy="4023360"/>
          </a:xfrm>
        </p:spPr>
        <p:txBody>
          <a:bodyPr/>
          <a:lstStyle/>
          <a:p>
            <a:r>
              <a:rPr lang="en-US" altLang="zh-TW" dirty="0"/>
              <a:t>Timeline</a:t>
            </a:r>
            <a:endParaRPr lang="zh-TW" altLang="en-US" dirty="0"/>
          </a:p>
        </p:txBody>
      </p:sp>
      <p:pic>
        <p:nvPicPr>
          <p:cNvPr id="4" name="圖片 3" descr="一張含有 圖表 的圖片&#10;&#10;自動產生的描述">
            <a:extLst>
              <a:ext uri="{FF2B5EF4-FFF2-40B4-BE49-F238E27FC236}">
                <a16:creationId xmlns:a16="http://schemas.microsoft.com/office/drawing/2014/main" id="{E305D4D2-A0A9-07E1-67F7-772A7839B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833"/>
          <a:stretch/>
        </p:blipFill>
        <p:spPr>
          <a:xfrm>
            <a:off x="1216374" y="2182038"/>
            <a:ext cx="8945160" cy="326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0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94A158-77FF-CFAC-1CB7-D906DFEA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 out of order Queue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BA4688-F052-D86A-4B1F-1E0FEF8AB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702"/>
          <a:stretch/>
        </p:blipFill>
        <p:spPr>
          <a:xfrm>
            <a:off x="1169578" y="2149505"/>
            <a:ext cx="9418054" cy="4119516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766FDCE-4D34-48D1-69C1-8AD661EFC3D0}"/>
              </a:ext>
            </a:extLst>
          </p:cNvPr>
          <p:cNvCxnSpPr>
            <a:cxnSpLocks/>
          </p:cNvCxnSpPr>
          <p:nvPr/>
        </p:nvCxnSpPr>
        <p:spPr>
          <a:xfrm>
            <a:off x="3575900" y="4573088"/>
            <a:ext cx="507642" cy="77018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5A0F93D-4B20-AB7D-C459-0AFFE6F8051D}"/>
              </a:ext>
            </a:extLst>
          </p:cNvPr>
          <p:cNvCxnSpPr>
            <a:cxnSpLocks/>
          </p:cNvCxnSpPr>
          <p:nvPr/>
        </p:nvCxnSpPr>
        <p:spPr>
          <a:xfrm>
            <a:off x="4063252" y="4746110"/>
            <a:ext cx="274111" cy="70571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0C348D9-436B-ED10-1D5E-09B6608F2767}"/>
              </a:ext>
            </a:extLst>
          </p:cNvPr>
          <p:cNvCxnSpPr>
            <a:cxnSpLocks/>
          </p:cNvCxnSpPr>
          <p:nvPr/>
        </p:nvCxnSpPr>
        <p:spPr>
          <a:xfrm flipV="1">
            <a:off x="5016617" y="4209263"/>
            <a:ext cx="142612" cy="105063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58FD560-FA2E-8A41-F749-0AD6117274BB}"/>
              </a:ext>
            </a:extLst>
          </p:cNvPr>
          <p:cNvCxnSpPr>
            <a:cxnSpLocks/>
          </p:cNvCxnSpPr>
          <p:nvPr/>
        </p:nvCxnSpPr>
        <p:spPr>
          <a:xfrm flipV="1">
            <a:off x="5645791" y="4209263"/>
            <a:ext cx="124294" cy="113400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CC75519D-E84A-BD5D-D020-BC87C5BA8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79" y="1835136"/>
            <a:ext cx="452500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3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88943-92A5-951C-CF04-40C9B38F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 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DD1FBE-E289-AD17-1EAB-E7275D9BA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Execution time:0.0052-&gt;</a:t>
            </a:r>
            <a:r>
              <a:rPr lang="en-US" altLang="zh-TW" dirty="0">
                <a:solidFill>
                  <a:srgbClr val="FF0000"/>
                </a:solidFill>
              </a:rPr>
              <a:t>0.0026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32F36F91-5084-D920-AC68-A45FFA400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37"/>
          <a:stretch/>
        </p:blipFill>
        <p:spPr>
          <a:xfrm>
            <a:off x="919078" y="2641803"/>
            <a:ext cx="5015191" cy="2879090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7A5B035-C067-A0DC-8D8A-9ED905B409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49"/>
          <a:stretch/>
        </p:blipFill>
        <p:spPr>
          <a:xfrm>
            <a:off x="6590809" y="2450033"/>
            <a:ext cx="4682113" cy="30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28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20169-B003-D7C5-F296-4C5EFA3C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altLang="zh-TW" dirty="0"/>
              <a:t>LAB1 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65235-D4C6-7346-0FF7-32DEC1E92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Execution time of a single task(pass) implementing by out of order queue  is longer than that using the in-order queue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F43048A-5FBB-1232-1DC9-BD8DEBF88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45" y="3290674"/>
            <a:ext cx="1400370" cy="212437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997AC46-0A98-EAE4-65C8-D949EBF6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190" y="3290674"/>
            <a:ext cx="2038635" cy="2381582"/>
          </a:xfrm>
          <a:prstGeom prst="rect">
            <a:avLst/>
          </a:prstGeom>
        </p:spPr>
      </p:pic>
      <p:sp>
        <p:nvSpPr>
          <p:cNvPr id="10" name="箭號: 左-右雙向 9">
            <a:extLst>
              <a:ext uri="{FF2B5EF4-FFF2-40B4-BE49-F238E27FC236}">
                <a16:creationId xmlns:a16="http://schemas.microsoft.com/office/drawing/2014/main" id="{0FF837E2-C645-9B4E-5B4F-479E3F402EB2}"/>
              </a:ext>
            </a:extLst>
          </p:cNvPr>
          <p:cNvSpPr/>
          <p:nvPr/>
        </p:nvSpPr>
        <p:spPr>
          <a:xfrm>
            <a:off x="3020675" y="3899853"/>
            <a:ext cx="1073791" cy="4530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4B650E2-FA1E-E304-3F9E-538230E2E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006" y="3429000"/>
            <a:ext cx="5136386" cy="202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22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D52D5-C95B-B52B-447F-1C0CC2DE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 </a:t>
            </a:r>
            <a:r>
              <a:rPr lang="en-US" altLang="zh-TW" dirty="0" err="1"/>
              <a:t>Synchronizaion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AF85D0-3276-CD59-10F2-EFE66E5D5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Issue may cause in LAB1:</a:t>
            </a:r>
          </a:p>
          <a:p>
            <a:pPr lvl="1"/>
            <a:r>
              <a:rPr lang="en-US" altLang="zh-TW" dirty="0"/>
              <a:t> May run out of memory if the number of tasks(</a:t>
            </a:r>
            <a:r>
              <a:rPr lang="en-US" altLang="zh-TW" dirty="0" err="1"/>
              <a:t>numBuffer</a:t>
            </a:r>
            <a:r>
              <a:rPr lang="en-US" altLang="zh-TW" dirty="0"/>
              <a:t>) is large</a:t>
            </a:r>
          </a:p>
          <a:p>
            <a:pPr lvl="1"/>
            <a:r>
              <a:rPr lang="en-US" altLang="zh-TW" dirty="0"/>
              <a:t>Problems occur if the current task needs the  previous tasks’ output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174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3FFDCA-5B5C-D8A2-6B76-7B98398D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E95630-C98C-AEEB-9F10-33E247DC5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System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Host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LAB1-pipeline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/>
              <a:t>In order queue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/>
              <a:t>Out of order queue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LAB2-Synchronization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 err="1"/>
              <a:t>Clfinish</a:t>
            </a: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/>
              <a:t>Event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LAB3-Buffersize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 err="1"/>
              <a:t>Buffersize</a:t>
            </a: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 err="1"/>
              <a:t>buffersweep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7424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C4F44-5535-8D4E-EAD6-EA1299A4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 synchronization using </a:t>
            </a:r>
            <a:r>
              <a:rPr lang="en-US" altLang="zh-TW" dirty="0" err="1"/>
              <a:t>Clfinish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0CF3BC-CF3E-49B1-F8E4-59436B23A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Add synchronization point by calling </a:t>
            </a:r>
            <a:r>
              <a:rPr lang="en-US" altLang="zh-TW" dirty="0" err="1"/>
              <a:t>clfinish</a:t>
            </a:r>
            <a:r>
              <a:rPr lang="en-US" altLang="zh-TW" dirty="0"/>
              <a:t>() after every three tasks is called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9B2AFD-B049-0E14-7751-FFA916FDFF58}"/>
              </a:ext>
            </a:extLst>
          </p:cNvPr>
          <p:cNvSpPr/>
          <p:nvPr/>
        </p:nvSpPr>
        <p:spPr>
          <a:xfrm>
            <a:off x="3795466" y="2408212"/>
            <a:ext cx="1080234" cy="715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Task3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B9A031C-6AFE-5C05-7074-E8536BCFB78C}"/>
              </a:ext>
            </a:extLst>
          </p:cNvPr>
          <p:cNvGrpSpPr/>
          <p:nvPr/>
        </p:nvGrpSpPr>
        <p:grpSpPr>
          <a:xfrm>
            <a:off x="928744" y="2408212"/>
            <a:ext cx="4304228" cy="722614"/>
            <a:chOff x="1097280" y="2012197"/>
            <a:chExt cx="4304228" cy="72261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18A6806-9FF9-414E-7DE6-CFB7C70579FD}"/>
                </a:ext>
              </a:extLst>
            </p:cNvPr>
            <p:cNvSpPr/>
            <p:nvPr/>
          </p:nvSpPr>
          <p:spPr>
            <a:xfrm>
              <a:off x="1097280" y="2019431"/>
              <a:ext cx="1080234" cy="715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Task1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7CC4C47-9377-E914-5EB1-54A6CB25C6E4}"/>
                </a:ext>
              </a:extLst>
            </p:cNvPr>
            <p:cNvSpPr/>
            <p:nvPr/>
          </p:nvSpPr>
          <p:spPr>
            <a:xfrm>
              <a:off x="2487018" y="2012197"/>
              <a:ext cx="1080234" cy="715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Task2</a:t>
              </a:r>
              <a:endParaRPr lang="zh-TW" altLang="en-US" dirty="0"/>
            </a:p>
          </p:txBody>
        </p:sp>
        <p:sp>
          <p:nvSpPr>
            <p:cNvPr id="7" name="箭號: 向右 6">
              <a:extLst>
                <a:ext uri="{FF2B5EF4-FFF2-40B4-BE49-F238E27FC236}">
                  <a16:creationId xmlns:a16="http://schemas.microsoft.com/office/drawing/2014/main" id="{79463100-577F-C0DE-3F2A-28C81A4B844F}"/>
                </a:ext>
              </a:extLst>
            </p:cNvPr>
            <p:cNvSpPr/>
            <p:nvPr/>
          </p:nvSpPr>
          <p:spPr>
            <a:xfrm>
              <a:off x="2205082" y="2179979"/>
              <a:ext cx="281936" cy="3942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E461264A-8ECD-37D4-1F98-E72070A6F8BB}"/>
                </a:ext>
              </a:extLst>
            </p:cNvPr>
            <p:cNvSpPr/>
            <p:nvPr/>
          </p:nvSpPr>
          <p:spPr>
            <a:xfrm>
              <a:off x="3624659" y="2172746"/>
              <a:ext cx="281936" cy="3942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B7241E98-CFEF-1F8C-6D03-A904831DBF2E}"/>
                </a:ext>
              </a:extLst>
            </p:cNvPr>
            <p:cNvSpPr/>
            <p:nvPr/>
          </p:nvSpPr>
          <p:spPr>
            <a:xfrm>
              <a:off x="5119572" y="2198563"/>
              <a:ext cx="281936" cy="3942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0EB862F-776C-FE19-90ED-574E4A5737D9}"/>
              </a:ext>
            </a:extLst>
          </p:cNvPr>
          <p:cNvSpPr/>
          <p:nvPr/>
        </p:nvSpPr>
        <p:spPr>
          <a:xfrm>
            <a:off x="5272450" y="2408213"/>
            <a:ext cx="805343" cy="7226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Finish</a:t>
            </a:r>
            <a:endParaRPr lang="zh-TW" altLang="en-US" dirty="0"/>
          </a:p>
        </p:txBody>
      </p:sp>
      <p:pic>
        <p:nvPicPr>
          <p:cNvPr id="17" name="圖片 16" descr="一張含有 文字 的圖片&#10;&#10;自動產生的描述">
            <a:extLst>
              <a:ext uri="{FF2B5EF4-FFF2-40B4-BE49-F238E27FC236}">
                <a16:creationId xmlns:a16="http://schemas.microsoft.com/office/drawing/2014/main" id="{39D7C4B8-EE2D-4010-A73F-299067579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219" y="3429000"/>
            <a:ext cx="6306185" cy="2838450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238AEE8B-C559-98B8-FBAF-0CF118C6D10A}"/>
              </a:ext>
            </a:extLst>
          </p:cNvPr>
          <p:cNvGrpSpPr/>
          <p:nvPr/>
        </p:nvGrpSpPr>
        <p:grpSpPr>
          <a:xfrm>
            <a:off x="6344330" y="2420219"/>
            <a:ext cx="4304228" cy="722614"/>
            <a:chOff x="1097280" y="2012197"/>
            <a:chExt cx="4304228" cy="72261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39F1D5F-0F53-2F16-7140-5DA9AEC1F7A7}"/>
                </a:ext>
              </a:extLst>
            </p:cNvPr>
            <p:cNvSpPr/>
            <p:nvPr/>
          </p:nvSpPr>
          <p:spPr>
            <a:xfrm>
              <a:off x="1097280" y="2019431"/>
              <a:ext cx="1080234" cy="715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Task4</a:t>
              </a:r>
              <a:endParaRPr lang="zh-TW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A70FD13-E1EC-C96E-C380-0FEC5FE900A0}"/>
                </a:ext>
              </a:extLst>
            </p:cNvPr>
            <p:cNvSpPr/>
            <p:nvPr/>
          </p:nvSpPr>
          <p:spPr>
            <a:xfrm>
              <a:off x="2487018" y="2012197"/>
              <a:ext cx="1080234" cy="715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Task5</a:t>
              </a:r>
              <a:endParaRPr lang="zh-TW" altLang="en-US" dirty="0"/>
            </a:p>
          </p:txBody>
        </p:sp>
        <p:sp>
          <p:nvSpPr>
            <p:cNvPr id="21" name="箭號: 向右 20">
              <a:extLst>
                <a:ext uri="{FF2B5EF4-FFF2-40B4-BE49-F238E27FC236}">
                  <a16:creationId xmlns:a16="http://schemas.microsoft.com/office/drawing/2014/main" id="{2DC1A7BE-2424-C2CC-3071-ED2FA2AE31C3}"/>
                </a:ext>
              </a:extLst>
            </p:cNvPr>
            <p:cNvSpPr/>
            <p:nvPr/>
          </p:nvSpPr>
          <p:spPr>
            <a:xfrm>
              <a:off x="2205082" y="2179979"/>
              <a:ext cx="281936" cy="3942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箭號: 向右 21">
              <a:extLst>
                <a:ext uri="{FF2B5EF4-FFF2-40B4-BE49-F238E27FC236}">
                  <a16:creationId xmlns:a16="http://schemas.microsoft.com/office/drawing/2014/main" id="{4534D9A3-0AF9-37C6-C5E1-6F9900C23F64}"/>
                </a:ext>
              </a:extLst>
            </p:cNvPr>
            <p:cNvSpPr/>
            <p:nvPr/>
          </p:nvSpPr>
          <p:spPr>
            <a:xfrm>
              <a:off x="3624659" y="2172746"/>
              <a:ext cx="281936" cy="3942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箭號: 向右 22">
              <a:extLst>
                <a:ext uri="{FF2B5EF4-FFF2-40B4-BE49-F238E27FC236}">
                  <a16:creationId xmlns:a16="http://schemas.microsoft.com/office/drawing/2014/main" id="{E43E25CF-123E-92D9-C265-7B6A2B9AAA4D}"/>
                </a:ext>
              </a:extLst>
            </p:cNvPr>
            <p:cNvSpPr/>
            <p:nvPr/>
          </p:nvSpPr>
          <p:spPr>
            <a:xfrm>
              <a:off x="5119572" y="2198563"/>
              <a:ext cx="281936" cy="3942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F6052E18-0C12-300D-325B-CB7DED99855E}"/>
              </a:ext>
            </a:extLst>
          </p:cNvPr>
          <p:cNvSpPr/>
          <p:nvPr/>
        </p:nvSpPr>
        <p:spPr>
          <a:xfrm>
            <a:off x="9153645" y="2400978"/>
            <a:ext cx="1080234" cy="715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Task6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9CE2B89-5C99-73CB-F264-61828E7F53ED}"/>
              </a:ext>
            </a:extLst>
          </p:cNvPr>
          <p:cNvSpPr/>
          <p:nvPr/>
        </p:nvSpPr>
        <p:spPr>
          <a:xfrm>
            <a:off x="10766793" y="2393745"/>
            <a:ext cx="805343" cy="7226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Finish</a:t>
            </a:r>
            <a:endParaRPr lang="zh-TW" altLang="en-US" dirty="0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3F0B5F7A-F0BD-DB67-2196-FCCA82F36443}"/>
              </a:ext>
            </a:extLst>
          </p:cNvPr>
          <p:cNvSpPr/>
          <p:nvPr/>
        </p:nvSpPr>
        <p:spPr>
          <a:xfrm>
            <a:off x="6091577" y="2606585"/>
            <a:ext cx="281936" cy="394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223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7F66E-1FE5-EFAB-B56A-9F4898E7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 synchronization using </a:t>
            </a:r>
            <a:r>
              <a:rPr lang="en-US" altLang="zh-TW" dirty="0" err="1"/>
              <a:t>Clfinish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75E2E4-1040-5AE3-052D-E095188C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一張含有 圖表 的圖片&#10;&#10;自動產生的描述">
            <a:extLst>
              <a:ext uri="{FF2B5EF4-FFF2-40B4-BE49-F238E27FC236}">
                <a16:creationId xmlns:a16="http://schemas.microsoft.com/office/drawing/2014/main" id="{A30780C5-2BC0-ADCC-3FF1-4E4A3797A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29" b="21628"/>
          <a:stretch/>
        </p:blipFill>
        <p:spPr>
          <a:xfrm>
            <a:off x="1036320" y="1737360"/>
            <a:ext cx="8751492" cy="4179844"/>
          </a:xfrm>
          <a:prstGeom prst="rect">
            <a:avLst/>
          </a:prstGeom>
        </p:spPr>
      </p:pic>
      <p:sp>
        <p:nvSpPr>
          <p:cNvPr id="5" name="箭號: 左-右雙向 4">
            <a:extLst>
              <a:ext uri="{FF2B5EF4-FFF2-40B4-BE49-F238E27FC236}">
                <a16:creationId xmlns:a16="http://schemas.microsoft.com/office/drawing/2014/main" id="{1D9F48D2-CC0E-CCEC-3D7E-B7E4EB9048F4}"/>
              </a:ext>
            </a:extLst>
          </p:cNvPr>
          <p:cNvSpPr/>
          <p:nvPr/>
        </p:nvSpPr>
        <p:spPr>
          <a:xfrm>
            <a:off x="6027090" y="4904733"/>
            <a:ext cx="500743" cy="2239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左-右雙向 5">
            <a:extLst>
              <a:ext uri="{FF2B5EF4-FFF2-40B4-BE49-F238E27FC236}">
                <a16:creationId xmlns:a16="http://schemas.microsoft.com/office/drawing/2014/main" id="{756D0506-BF56-3285-FF5A-4712752B45DF}"/>
              </a:ext>
            </a:extLst>
          </p:cNvPr>
          <p:cNvSpPr/>
          <p:nvPr/>
        </p:nvSpPr>
        <p:spPr>
          <a:xfrm>
            <a:off x="7134437" y="5016700"/>
            <a:ext cx="500743" cy="2239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左-右雙向 6">
            <a:extLst>
              <a:ext uri="{FF2B5EF4-FFF2-40B4-BE49-F238E27FC236}">
                <a16:creationId xmlns:a16="http://schemas.microsoft.com/office/drawing/2014/main" id="{CD18BBEA-BFFF-BFDE-05B0-DE3CAA4DDBBB}"/>
              </a:ext>
            </a:extLst>
          </p:cNvPr>
          <p:cNvSpPr/>
          <p:nvPr/>
        </p:nvSpPr>
        <p:spPr>
          <a:xfrm>
            <a:off x="8210752" y="5016699"/>
            <a:ext cx="500743" cy="2239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7342B3A-0E63-8A06-5F18-ED6A0B1B8B06}"/>
              </a:ext>
            </a:extLst>
          </p:cNvPr>
          <p:cNvCxnSpPr/>
          <p:nvPr/>
        </p:nvCxnSpPr>
        <p:spPr>
          <a:xfrm>
            <a:off x="6199464" y="3154261"/>
            <a:ext cx="0" cy="263414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A350F4C-C4B6-F37E-3CBC-AC6E66D949C4}"/>
              </a:ext>
            </a:extLst>
          </p:cNvPr>
          <p:cNvCxnSpPr/>
          <p:nvPr/>
        </p:nvCxnSpPr>
        <p:spPr>
          <a:xfrm>
            <a:off x="7373923" y="3154261"/>
            <a:ext cx="0" cy="263414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49B4AAD-CC25-53A3-EAF4-72B4F9FCAB59}"/>
              </a:ext>
            </a:extLst>
          </p:cNvPr>
          <p:cNvCxnSpPr/>
          <p:nvPr/>
        </p:nvCxnSpPr>
        <p:spPr>
          <a:xfrm>
            <a:off x="8539993" y="3154261"/>
            <a:ext cx="0" cy="263414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7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7C6F8-54AA-463B-46AD-E4DD0EBE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 synchronization using Event control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5B518A-C7A8-0073-49E0-CDA7D3506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Host code</a:t>
            </a:r>
            <a:endParaRPr lang="zh-TW" altLang="en-US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A73D28A1-763D-9335-2888-0DF4B5E9C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2270140"/>
            <a:ext cx="501078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5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DCC80-318D-5413-933A-7CE67E20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 synchronization using Event control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0A4046-55AF-FFA3-45B0-495763738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Starting from the fourth task, the “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ui-monospace"/>
              </a:rPr>
              <a:t>migrate input buffer”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ui-monospace"/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of all tasks must wait for a “Done event” occurs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1"/>
                </a:solidFill>
              </a:rPr>
              <a:t>Because putting a command into queue is far more faster than execute a kernel function, it turns out that the </a:t>
            </a:r>
            <a:r>
              <a:rPr lang="en-US" altLang="zh-TW" dirty="0" err="1">
                <a:solidFill>
                  <a:schemeClr val="tx1"/>
                </a:solidFill>
              </a:rPr>
              <a:t>the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migration</a:t>
            </a:r>
            <a:r>
              <a:rPr lang="en-US" altLang="zh-TW" dirty="0">
                <a:solidFill>
                  <a:schemeClr val="tx1"/>
                </a:solidFill>
              </a:rPr>
              <a:t> step of </a:t>
            </a:r>
            <a:r>
              <a:rPr lang="en-US" altLang="zh-TW" dirty="0" err="1">
                <a:solidFill>
                  <a:schemeClr val="tx1"/>
                </a:solidFill>
              </a:rPr>
              <a:t>i-th</a:t>
            </a:r>
            <a:r>
              <a:rPr lang="en-US" altLang="zh-TW" dirty="0">
                <a:solidFill>
                  <a:schemeClr val="tx1"/>
                </a:solidFill>
              </a:rPr>
              <a:t> task needs to wait for the (i-3)-</a:t>
            </a:r>
            <a:r>
              <a:rPr lang="en-US" altLang="zh-TW" dirty="0" err="1">
                <a:solidFill>
                  <a:schemeClr val="tx1"/>
                </a:solidFill>
              </a:rPr>
              <a:t>th</a:t>
            </a:r>
            <a:r>
              <a:rPr lang="en-US" altLang="zh-TW" dirty="0">
                <a:solidFill>
                  <a:schemeClr val="tx1"/>
                </a:solidFill>
              </a:rPr>
              <a:t> task to be done</a:t>
            </a:r>
            <a:endParaRPr lang="zh-TW" alt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29D86E9-FD74-D6F0-57C3-D0B149A012EC}"/>
              </a:ext>
            </a:extLst>
          </p:cNvPr>
          <p:cNvGrpSpPr/>
          <p:nvPr/>
        </p:nvGrpSpPr>
        <p:grpSpPr>
          <a:xfrm>
            <a:off x="1092133" y="3277459"/>
            <a:ext cx="9557117" cy="1299110"/>
            <a:chOff x="979456" y="2523358"/>
            <a:chExt cx="9557117" cy="129911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67A6E3A-1536-B44F-7C67-E79EE124063C}"/>
                </a:ext>
              </a:extLst>
            </p:cNvPr>
            <p:cNvSpPr/>
            <p:nvPr/>
          </p:nvSpPr>
          <p:spPr>
            <a:xfrm>
              <a:off x="3032482" y="2598923"/>
              <a:ext cx="1251637" cy="912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solidFill>
                    <a:schemeClr val="bg1"/>
                  </a:solidFill>
                  <a:effectLst/>
                  <a:latin typeface="ui-monospace"/>
                </a:rPr>
                <a:t>Set kernel Argument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A2FD1B4-FB11-233B-7E83-76A1CD6912A6}"/>
                </a:ext>
              </a:extLst>
            </p:cNvPr>
            <p:cNvSpPr/>
            <p:nvPr/>
          </p:nvSpPr>
          <p:spPr>
            <a:xfrm>
              <a:off x="4736910" y="2665107"/>
              <a:ext cx="1529033" cy="81931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solidFill>
                    <a:schemeClr val="bg1"/>
                  </a:solidFill>
                  <a:effectLst/>
                  <a:latin typeface="ui-monospace"/>
                </a:rPr>
                <a:t>migrate input buffer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3230E31-A3C2-8C8A-FD66-DB22FD32C19C}"/>
                </a:ext>
              </a:extLst>
            </p:cNvPr>
            <p:cNvSpPr/>
            <p:nvPr/>
          </p:nvSpPr>
          <p:spPr>
            <a:xfrm>
              <a:off x="1097280" y="2565890"/>
              <a:ext cx="1421093" cy="93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 err="1">
                  <a:solidFill>
                    <a:schemeClr val="bg1"/>
                  </a:solidFill>
                  <a:effectLst/>
                  <a:latin typeface="ui-monospace"/>
                </a:rPr>
                <a:t>CreateBuffer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7C1621-1621-CE92-C396-259ECAD91C4C}"/>
                </a:ext>
              </a:extLst>
            </p:cNvPr>
            <p:cNvSpPr/>
            <p:nvPr/>
          </p:nvSpPr>
          <p:spPr>
            <a:xfrm>
              <a:off x="8858764" y="2565890"/>
              <a:ext cx="1485691" cy="104619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ui-monospace"/>
                </a:rPr>
                <a:t>Receive output buffer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AAAB0E5-EB16-28BB-A0C0-A888BE7671F5}"/>
                </a:ext>
              </a:extLst>
            </p:cNvPr>
            <p:cNvSpPr/>
            <p:nvPr/>
          </p:nvSpPr>
          <p:spPr>
            <a:xfrm>
              <a:off x="6863799" y="2567153"/>
              <a:ext cx="1485691" cy="1046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ui-monospace"/>
                </a:rPr>
                <a:t>Enqueue 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ui-monospace"/>
                </a:rPr>
                <a:t>Task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205C5848-6721-266A-4FBA-7E495764DFD8}"/>
                </a:ext>
              </a:extLst>
            </p:cNvPr>
            <p:cNvSpPr/>
            <p:nvPr/>
          </p:nvSpPr>
          <p:spPr>
            <a:xfrm>
              <a:off x="2628550" y="2927758"/>
              <a:ext cx="399097" cy="4362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箭號: 向右 10">
              <a:extLst>
                <a:ext uri="{FF2B5EF4-FFF2-40B4-BE49-F238E27FC236}">
                  <a16:creationId xmlns:a16="http://schemas.microsoft.com/office/drawing/2014/main" id="{A4E0F64B-B338-B796-F026-0093BE671CAA}"/>
                </a:ext>
              </a:extLst>
            </p:cNvPr>
            <p:cNvSpPr/>
            <p:nvPr/>
          </p:nvSpPr>
          <p:spPr>
            <a:xfrm>
              <a:off x="4337813" y="2850160"/>
              <a:ext cx="399097" cy="4362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箭號: 向右 11">
              <a:extLst>
                <a:ext uri="{FF2B5EF4-FFF2-40B4-BE49-F238E27FC236}">
                  <a16:creationId xmlns:a16="http://schemas.microsoft.com/office/drawing/2014/main" id="{AAF902EA-FF34-F605-A3CF-EC409E2A06CE}"/>
                </a:ext>
              </a:extLst>
            </p:cNvPr>
            <p:cNvSpPr/>
            <p:nvPr/>
          </p:nvSpPr>
          <p:spPr>
            <a:xfrm>
              <a:off x="6362383" y="2925661"/>
              <a:ext cx="399097" cy="4362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向右 12">
              <a:extLst>
                <a:ext uri="{FF2B5EF4-FFF2-40B4-BE49-F238E27FC236}">
                  <a16:creationId xmlns:a16="http://schemas.microsoft.com/office/drawing/2014/main" id="{666C4BAA-8A29-5032-2E9B-0E692E2A1D00}"/>
                </a:ext>
              </a:extLst>
            </p:cNvPr>
            <p:cNvSpPr/>
            <p:nvPr/>
          </p:nvSpPr>
          <p:spPr>
            <a:xfrm>
              <a:off x="8412064" y="2870872"/>
              <a:ext cx="399097" cy="4362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308E68F-4936-8B3B-5967-295C923CAB52}"/>
                </a:ext>
              </a:extLst>
            </p:cNvPr>
            <p:cNvSpPr/>
            <p:nvPr/>
          </p:nvSpPr>
          <p:spPr>
            <a:xfrm>
              <a:off x="979456" y="2523358"/>
              <a:ext cx="9557117" cy="12991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7" name="矩形: 剪去單一角落 16">
            <a:extLst>
              <a:ext uri="{FF2B5EF4-FFF2-40B4-BE49-F238E27FC236}">
                <a16:creationId xmlns:a16="http://schemas.microsoft.com/office/drawing/2014/main" id="{49743BFB-4081-0E1F-2444-B7B239D0C0D9}"/>
              </a:ext>
            </a:extLst>
          </p:cNvPr>
          <p:cNvSpPr/>
          <p:nvPr/>
        </p:nvSpPr>
        <p:spPr>
          <a:xfrm>
            <a:off x="8971441" y="4948217"/>
            <a:ext cx="1912690" cy="562063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Done Event</a:t>
            </a:r>
            <a:endParaRPr lang="zh-TW" altLang="en-US" dirty="0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2FD7F9ED-BBA7-C844-BAAB-F3A9C90E554B}"/>
              </a:ext>
            </a:extLst>
          </p:cNvPr>
          <p:cNvSpPr/>
          <p:nvPr/>
        </p:nvSpPr>
        <p:spPr>
          <a:xfrm rot="5400000">
            <a:off x="9435163" y="4373561"/>
            <a:ext cx="549018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剪去單一角落 29">
            <a:extLst>
              <a:ext uri="{FF2B5EF4-FFF2-40B4-BE49-F238E27FC236}">
                <a16:creationId xmlns:a16="http://schemas.microsoft.com/office/drawing/2014/main" id="{BC8ABC85-38D8-A757-59C0-62DAD7809A7E}"/>
              </a:ext>
            </a:extLst>
          </p:cNvPr>
          <p:cNvSpPr/>
          <p:nvPr/>
        </p:nvSpPr>
        <p:spPr>
          <a:xfrm>
            <a:off x="3861955" y="5450700"/>
            <a:ext cx="1912690" cy="562063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Done Event</a:t>
            </a:r>
            <a:endParaRPr lang="zh-TW" altLang="en-US" dirty="0"/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8F4AE72D-8C01-897F-4927-504A121F1077}"/>
              </a:ext>
            </a:extLst>
          </p:cNvPr>
          <p:cNvSpPr/>
          <p:nvPr/>
        </p:nvSpPr>
        <p:spPr>
          <a:xfrm rot="16200000">
            <a:off x="3965422" y="4597822"/>
            <a:ext cx="1459883" cy="245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94A61B3-9E74-36DE-9580-C27F36493205}"/>
              </a:ext>
            </a:extLst>
          </p:cNvPr>
          <p:cNvSpPr txBox="1"/>
          <p:nvPr/>
        </p:nvSpPr>
        <p:spPr>
          <a:xfrm>
            <a:off x="4734251" y="4521444"/>
            <a:ext cx="125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Wait for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Done Event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5CC1563-69FE-7CB8-BDD9-962F5EE1DBE9}"/>
              </a:ext>
            </a:extLst>
          </p:cNvPr>
          <p:cNvSpPr txBox="1"/>
          <p:nvPr/>
        </p:nvSpPr>
        <p:spPr>
          <a:xfrm>
            <a:off x="194641" y="3855361"/>
            <a:ext cx="125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i-th</a:t>
            </a:r>
            <a:r>
              <a:rPr lang="en-US" altLang="zh-TW" dirty="0">
                <a:solidFill>
                  <a:srgbClr val="FF0000"/>
                </a:solidFill>
              </a:rPr>
              <a:t> task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Rectangle 1">
            <a:extLst>
              <a:ext uri="{FF2B5EF4-FFF2-40B4-BE49-F238E27FC236}">
                <a16:creationId xmlns:a16="http://schemas.microsoft.com/office/drawing/2014/main" id="{6A31DBDD-E750-CA23-50B3-BBD589598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  <a:ea typeface="MathJax_Math-italic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  <a:ea typeface="MathJax_Math-italic"/>
              </a:rPr>
              <a:t>i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  <a:ea typeface="inherit"/>
              </a:rPr>
              <a:t>�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-th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9F0B4BE-EB28-25AB-EDE6-77407D69AE62}"/>
              </a:ext>
            </a:extLst>
          </p:cNvPr>
          <p:cNvSpPr txBox="1"/>
          <p:nvPr/>
        </p:nvSpPr>
        <p:spPr>
          <a:xfrm>
            <a:off x="2314714" y="5323283"/>
            <a:ext cx="175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Produce by the i-3 </a:t>
            </a:r>
            <a:r>
              <a:rPr lang="en-US" altLang="zh-TW" dirty="0" err="1">
                <a:solidFill>
                  <a:srgbClr val="FF0000"/>
                </a:solidFill>
              </a:rPr>
              <a:t>th</a:t>
            </a:r>
            <a:r>
              <a:rPr lang="en-US" altLang="zh-TW" dirty="0">
                <a:solidFill>
                  <a:srgbClr val="FF0000"/>
                </a:solidFill>
              </a:rPr>
              <a:t> task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E737DDF-71EF-0BA0-48D5-A7270BE49433}"/>
              </a:ext>
            </a:extLst>
          </p:cNvPr>
          <p:cNvSpPr txBox="1"/>
          <p:nvPr/>
        </p:nvSpPr>
        <p:spPr>
          <a:xfrm>
            <a:off x="9347855" y="5510280"/>
            <a:ext cx="175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 the i+3 </a:t>
            </a:r>
            <a:r>
              <a:rPr lang="en-US" altLang="zh-TW" dirty="0" err="1">
                <a:solidFill>
                  <a:srgbClr val="FF0000"/>
                </a:solidFill>
              </a:rPr>
              <a:t>th</a:t>
            </a:r>
            <a:r>
              <a:rPr lang="en-US" altLang="zh-TW" dirty="0">
                <a:solidFill>
                  <a:srgbClr val="FF0000"/>
                </a:solidFill>
              </a:rPr>
              <a:t> task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E6D92929-5877-C4C5-86AB-0664929E005F}"/>
              </a:ext>
            </a:extLst>
          </p:cNvPr>
          <p:cNvGrpSpPr/>
          <p:nvPr/>
        </p:nvGrpSpPr>
        <p:grpSpPr>
          <a:xfrm>
            <a:off x="4521134" y="4387458"/>
            <a:ext cx="4782217" cy="1705213"/>
            <a:chOff x="1097280" y="4206413"/>
            <a:chExt cx="4782217" cy="1705213"/>
          </a:xfrm>
        </p:grpSpPr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88383D28-D3A6-B1E3-ABF3-DC0570AA9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4206413"/>
              <a:ext cx="4782217" cy="1705213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9D73089-AF13-699F-BA07-F2171B682C07}"/>
                </a:ext>
              </a:extLst>
            </p:cNvPr>
            <p:cNvSpPr/>
            <p:nvPr/>
          </p:nvSpPr>
          <p:spPr>
            <a:xfrm>
              <a:off x="3674378" y="4824828"/>
              <a:ext cx="662730" cy="1874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828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0" grpId="0" animBg="1"/>
      <p:bldP spid="31" grpId="0" animBg="1"/>
      <p:bldP spid="32" grpId="0"/>
      <p:bldP spid="39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D71B6-5322-5300-48CF-F098C757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 synchronization using Event control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4D3582-2A2D-DA0A-3595-9771D39D5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圖表 的圖片&#10;&#10;自動產生的描述">
            <a:extLst>
              <a:ext uri="{FF2B5EF4-FFF2-40B4-BE49-F238E27FC236}">
                <a16:creationId xmlns:a16="http://schemas.microsoft.com/office/drawing/2014/main" id="{6608C344-384B-DBAA-0E34-AEB167FE2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08" b="28828"/>
          <a:stretch/>
        </p:blipFill>
        <p:spPr>
          <a:xfrm>
            <a:off x="1305193" y="1845734"/>
            <a:ext cx="9789527" cy="378995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0063A77-02C4-FE40-39B8-C3452ADDDD51}"/>
              </a:ext>
            </a:extLst>
          </p:cNvPr>
          <p:cNvCxnSpPr>
            <a:cxnSpLocks/>
          </p:cNvCxnSpPr>
          <p:nvPr/>
        </p:nvCxnSpPr>
        <p:spPr>
          <a:xfrm flipH="1">
            <a:off x="6477000" y="2718033"/>
            <a:ext cx="38100" cy="302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3B83D62-C9F8-79F1-3251-FA6233F9418D}"/>
              </a:ext>
            </a:extLst>
          </p:cNvPr>
          <p:cNvCxnSpPr>
            <a:cxnSpLocks/>
          </p:cNvCxnSpPr>
          <p:nvPr/>
        </p:nvCxnSpPr>
        <p:spPr>
          <a:xfrm>
            <a:off x="7977159" y="2718033"/>
            <a:ext cx="0" cy="302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73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307C0B-48F5-F72D-DDDF-020A7F90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 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321828-7298-AC3C-2FA5-8E1D9D16B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48502"/>
            <a:ext cx="10058400" cy="145075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	0.0036(</a:t>
            </a:r>
            <a:r>
              <a:rPr lang="en-US" altLang="zh-TW" dirty="0" err="1"/>
              <a:t>clfinish</a:t>
            </a:r>
            <a:r>
              <a:rPr lang="en-US" altLang="zh-TW" dirty="0"/>
              <a:t>)&lt;0.0030 (event control)&lt; </a:t>
            </a:r>
            <a:r>
              <a:rPr lang="en-US" altLang="zh-TW" dirty="0">
                <a:solidFill>
                  <a:srgbClr val="FF0000"/>
                </a:solidFill>
              </a:rPr>
              <a:t>0.0026(lab1)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A6AD7913-C787-5417-6CAE-DF82C3856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13" y="2328920"/>
            <a:ext cx="3886200" cy="2714625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994FFE1-FAFF-254D-64BC-8ED144A08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329" y="2300345"/>
            <a:ext cx="457263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16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C5776-12ED-16DE-F8A6-BDFD2459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  buffer size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29259F-7296-FF09-42F1-CA951C56E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323E7D6A-3B49-9D45-2BA9-C28F3D96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7" y="2352675"/>
            <a:ext cx="5086985" cy="1076325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1BCE113-6A00-898C-2567-A3D1BF97C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357" y="3657283"/>
            <a:ext cx="5010785" cy="18573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84E49E2-75A0-3105-4113-A04E5092BDD1}"/>
              </a:ext>
            </a:extLst>
          </p:cNvPr>
          <p:cNvSpPr/>
          <p:nvPr/>
        </p:nvSpPr>
        <p:spPr>
          <a:xfrm>
            <a:off x="4458081" y="2734056"/>
            <a:ext cx="644271" cy="17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True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7836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231ED-9674-8AB7-BCFA-03A1AD89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  buffer size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8D391-0192-6F38-1537-95B90D742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圖表 的圖片&#10;&#10;自動產生的描述">
            <a:extLst>
              <a:ext uri="{FF2B5EF4-FFF2-40B4-BE49-F238E27FC236}">
                <a16:creationId xmlns:a16="http://schemas.microsoft.com/office/drawing/2014/main" id="{2A0AE7F3-51C4-B254-98E5-5FBEE96D04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241"/>
          <a:stretch/>
        </p:blipFill>
        <p:spPr>
          <a:xfrm>
            <a:off x="1354454" y="1737361"/>
            <a:ext cx="9730018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33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15E83-E596-F4DD-BEC2-54DF5A32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 vs LAB2 event control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3717B9-5BD8-3F68-204D-1103DC0B7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larger the number of  tasks is, the higher the throughput of FPGA and PCIe are.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Is it always the case?</a:t>
            </a:r>
            <a:endParaRPr lang="zh-TW" altLang="en-US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FB676C81-F8CC-B4F9-07A0-6976B7E6D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50" y="2261626"/>
            <a:ext cx="4069876" cy="2624698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247F5C3-8362-9897-C8B9-CEC7DAB01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7137"/>
            <a:ext cx="4860542" cy="27336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8218C5C-FFAD-4645-57C9-D878C810A72C}"/>
              </a:ext>
            </a:extLst>
          </p:cNvPr>
          <p:cNvSpPr/>
          <p:nvPr/>
        </p:nvSpPr>
        <p:spPr>
          <a:xfrm>
            <a:off x="3192982" y="4358172"/>
            <a:ext cx="1474268" cy="328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2FF72D-9F00-944E-2F82-50F6E9FA8899}"/>
              </a:ext>
            </a:extLst>
          </p:cNvPr>
          <p:cNvSpPr/>
          <p:nvPr/>
        </p:nvSpPr>
        <p:spPr>
          <a:xfrm>
            <a:off x="7955482" y="4453422"/>
            <a:ext cx="1474268" cy="328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345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5564F-8961-876C-9EE2-F4586593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 buffer sweep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070E79-CF98-2B4C-30E1-1AFA1B838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Execute Lab2 event control with </a:t>
            </a:r>
            <a:r>
              <a:rPr lang="en-US" altLang="zh-TW" dirty="0" err="1"/>
              <a:t>numbuffers</a:t>
            </a:r>
            <a:r>
              <a:rPr lang="en-US" altLang="zh-TW" dirty="0"/>
              <a:t> increasing </a:t>
            </a:r>
            <a:endParaRPr lang="zh-TW" altLang="en-US" dirty="0"/>
          </a:p>
        </p:txBody>
      </p:sp>
      <p:pic>
        <p:nvPicPr>
          <p:cNvPr id="4" name="圖片 3" descr="一張含有 圖表 的圖片&#10;&#10;自動產生的描述">
            <a:extLst>
              <a:ext uri="{FF2B5EF4-FFF2-40B4-BE49-F238E27FC236}">
                <a16:creationId xmlns:a16="http://schemas.microsoft.com/office/drawing/2014/main" id="{F129194F-65F0-A828-825A-060B8274D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60" b="7485"/>
          <a:stretch/>
        </p:blipFill>
        <p:spPr>
          <a:xfrm>
            <a:off x="1260249" y="2190567"/>
            <a:ext cx="7417025" cy="4315849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047898C-3616-512B-D220-F768DB30C62E}"/>
              </a:ext>
            </a:extLst>
          </p:cNvPr>
          <p:cNvCxnSpPr>
            <a:cxnSpLocks/>
          </p:cNvCxnSpPr>
          <p:nvPr/>
        </p:nvCxnSpPr>
        <p:spPr>
          <a:xfrm>
            <a:off x="6205537" y="2405593"/>
            <a:ext cx="0" cy="380833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4F6C372-27A9-B5B0-4CBD-3519AEDDD612}"/>
              </a:ext>
            </a:extLst>
          </p:cNvPr>
          <p:cNvSpPr/>
          <p:nvPr/>
        </p:nvSpPr>
        <p:spPr>
          <a:xfrm>
            <a:off x="6534150" y="3428789"/>
            <a:ext cx="1428750" cy="857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100" dirty="0">
                <a:solidFill>
                  <a:srgbClr val="FF0000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Approx:</a:t>
            </a:r>
          </a:p>
          <a:p>
            <a:pPr algn="ctr"/>
            <a:r>
              <a:rPr lang="en-US" sz="1400" kern="100" dirty="0">
                <a:solidFill>
                  <a:srgbClr val="FF0000"/>
                </a:solidFill>
                <a:effectLst/>
                <a:ea typeface="新細明體" panose="02020500000000000000" pitchFamily="18" charset="-120"/>
                <a:cs typeface="Arial" panose="020B0604020202020204" pitchFamily="34" charset="0"/>
              </a:rPr>
              <a:t>30000Mbits/s</a:t>
            </a:r>
            <a:endParaRPr lang="zh-TW" sz="1200" kern="100" dirty="0">
              <a:effectLst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B4E7E9-0A13-F4E6-CEB7-AF2BF187B5A8}"/>
              </a:ext>
            </a:extLst>
          </p:cNvPr>
          <p:cNvSpPr/>
          <p:nvPr/>
        </p:nvSpPr>
        <p:spPr>
          <a:xfrm>
            <a:off x="9503001" y="4457489"/>
            <a:ext cx="1815648" cy="1190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100" dirty="0">
                <a:solidFill>
                  <a:srgbClr val="FF0000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Max </a:t>
            </a:r>
            <a:r>
              <a:rPr lang="en-US" sz="1400" kern="100" dirty="0" err="1">
                <a:solidFill>
                  <a:srgbClr val="FF0000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throught</a:t>
            </a:r>
            <a:r>
              <a:rPr lang="en-US" sz="1400" kern="100" dirty="0">
                <a:solidFill>
                  <a:srgbClr val="FF0000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altLang="zh-TW" sz="1400" kern="100" dirty="0">
                <a:solidFill>
                  <a:srgbClr val="FF0000"/>
                </a:solidFill>
                <a:effectLst/>
                <a:ea typeface="新細明體" panose="02020500000000000000" pitchFamily="18" charset="-120"/>
                <a:cs typeface="Arial" panose="020B0604020202020204" pitchFamily="34" charset="0"/>
              </a:rPr>
              <a:t>About 34000Mbits/s</a:t>
            </a:r>
            <a:endParaRPr lang="zh-TW" sz="1200" kern="100" dirty="0">
              <a:effectLst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52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0650A-37CA-2A3E-CCE5-AAE3E42E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Introduction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C4D50-2714-5F2A-26B0-3B38FD30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Teacher:</a:t>
            </a:r>
          </a:p>
          <a:p>
            <a:pPr lvl="1"/>
            <a:r>
              <a:rPr lang="en-US" altLang="zh-TW" dirty="0"/>
              <a:t>1 The Latency of PCIe is long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/>
              <a:t>2. The kernel execute time should longer than the Latency for acceleration</a:t>
            </a:r>
            <a:endParaRPr lang="zh-TW" altLang="en-US" dirty="0"/>
          </a:p>
        </p:txBody>
      </p:sp>
      <p:sp>
        <p:nvSpPr>
          <p:cNvPr id="6" name="箭號: 左-右雙向 5">
            <a:extLst>
              <a:ext uri="{FF2B5EF4-FFF2-40B4-BE49-F238E27FC236}">
                <a16:creationId xmlns:a16="http://schemas.microsoft.com/office/drawing/2014/main" id="{4F584C14-C72E-03EF-C999-82887BDE8100}"/>
              </a:ext>
            </a:extLst>
          </p:cNvPr>
          <p:cNvSpPr/>
          <p:nvPr/>
        </p:nvSpPr>
        <p:spPr>
          <a:xfrm>
            <a:off x="3040440" y="3590488"/>
            <a:ext cx="2164359" cy="10318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PCIe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A11184C-8F2E-FF29-3855-8EA50254C2F5}"/>
              </a:ext>
            </a:extLst>
          </p:cNvPr>
          <p:cNvCxnSpPr/>
          <p:nvPr/>
        </p:nvCxnSpPr>
        <p:spPr>
          <a:xfrm>
            <a:off x="3196206" y="5050172"/>
            <a:ext cx="1937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A7B5F02-2201-373A-DF86-AD3F5D8271E1}"/>
              </a:ext>
            </a:extLst>
          </p:cNvPr>
          <p:cNvSpPr txBox="1"/>
          <p:nvPr/>
        </p:nvSpPr>
        <p:spPr>
          <a:xfrm>
            <a:off x="3636627" y="5044485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lantency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21A6B6B-C1AD-ADAF-00F8-35A33AE80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28" y="3429000"/>
            <a:ext cx="1705213" cy="1695687"/>
          </a:xfrm>
          <a:prstGeom prst="rect">
            <a:avLst/>
          </a:prstGeom>
        </p:spPr>
      </p:pic>
      <p:pic>
        <p:nvPicPr>
          <p:cNvPr id="11" name="Picture 2" descr="Alveo™ U50資料中心加速器卡- Xilinx | Mouser">
            <a:extLst>
              <a:ext uri="{FF2B5EF4-FFF2-40B4-BE49-F238E27FC236}">
                <a16:creationId xmlns:a16="http://schemas.microsoft.com/office/drawing/2014/main" id="{B6D74FE6-AAF0-AF7A-9D01-7D1581DD4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82" y="3090667"/>
            <a:ext cx="3063699" cy="222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223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0A8EF-FCF8-88D5-8C6F-25E4C744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E40EE-5CDB-7F7A-2D7F-9333D24A8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designing a kernel function for an application, it is also important to increase the FPGA throughput, hardware/IO port utilization by optimizing the host program.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84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924BC-8B68-396F-3063-E0ED9DCB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FBD4DC-00D9-1152-BCBD-DF071A78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Platform: U50 platform (XRT)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Host code : Three different Host codes that implement 3 different host code optimization</a:t>
            </a:r>
            <a:r>
              <a:rPr lang="en-US" altLang="zh-TW" dirty="0"/>
              <a:t>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Software Pipeline/Event Queue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Kernel and Host Code Synchronization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Buffer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Kernel</a:t>
            </a:r>
            <a:r>
              <a:rPr lang="zh-TW" altLang="en-US" dirty="0"/>
              <a:t>：</a:t>
            </a:r>
            <a:r>
              <a:rPr lang="en-US" altLang="zh-TW" dirty="0"/>
              <a:t>Implement a simple addition with for loop.(Kernel function is not important in this lab)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414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8B287A-7F49-D7AB-5D79-9E8CA53B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D93CAB-822A-62FA-AE91-C398E7081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Host side send input data x</a:t>
            </a:r>
          </a:p>
          <a:p>
            <a:r>
              <a:rPr lang="en-US" altLang="zh-TW" dirty="0"/>
              <a:t>2. </a:t>
            </a:r>
            <a:r>
              <a:rPr lang="en-US" altLang="zh-TW" dirty="0" err="1"/>
              <a:t>Fpga</a:t>
            </a:r>
            <a:r>
              <a:rPr lang="en-US" altLang="zh-TW" dirty="0"/>
              <a:t> do the computation x=</a:t>
            </a:r>
            <a:r>
              <a:rPr lang="en-US" altLang="zh-TW" dirty="0" err="1"/>
              <a:t>x+processdelay</a:t>
            </a:r>
            <a:endParaRPr lang="en-US" altLang="zh-TW" dirty="0"/>
          </a:p>
          <a:p>
            <a:r>
              <a:rPr lang="en-US" altLang="zh-TW" dirty="0"/>
              <a:t>3. Host receive the output </a:t>
            </a:r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DD6797C6-E332-7F84-3368-226DA0A90F20}"/>
              </a:ext>
            </a:extLst>
          </p:cNvPr>
          <p:cNvSpPr/>
          <p:nvPr/>
        </p:nvSpPr>
        <p:spPr>
          <a:xfrm>
            <a:off x="3540113" y="3287382"/>
            <a:ext cx="1711352" cy="659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8D4DA04B-1F62-31DC-EBBD-9A3E5CF0B350}"/>
              </a:ext>
            </a:extLst>
          </p:cNvPr>
          <p:cNvSpPr/>
          <p:nvPr/>
        </p:nvSpPr>
        <p:spPr>
          <a:xfrm>
            <a:off x="3405909" y="4597166"/>
            <a:ext cx="2046955" cy="8976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x+processdelay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884A99E-D6A0-0FD3-EF74-D396757FE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50" y="3489263"/>
            <a:ext cx="1705213" cy="1695687"/>
          </a:xfrm>
          <a:prstGeom prst="rect">
            <a:avLst/>
          </a:prstGeom>
        </p:spPr>
      </p:pic>
      <p:pic>
        <p:nvPicPr>
          <p:cNvPr id="2050" name="Picture 2" descr="Alveo™ U50資料中心加速器卡- Xilinx | Mouser">
            <a:extLst>
              <a:ext uri="{FF2B5EF4-FFF2-40B4-BE49-F238E27FC236}">
                <a16:creationId xmlns:a16="http://schemas.microsoft.com/office/drawing/2014/main" id="{6D09CAA1-7263-3EBD-86F0-F4FFEE567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572" y="3109717"/>
            <a:ext cx="3063699" cy="222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03FCA-C981-7383-6815-4E050132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altLang="zh-TW" dirty="0"/>
              <a:t>System diagram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232A06-049C-56AC-787E-AFFD87E6C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8407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m_in,m_out</a:t>
            </a:r>
            <a:r>
              <a:rPr lang="en-US" altLang="zh-TW" dirty="0"/>
              <a:t> : host memory that handle the input data to FPGA and output data from FPGA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m_inBuffer,m_outBuffer</a:t>
            </a:r>
            <a:r>
              <a:rPr lang="en-US" altLang="zh-TW" dirty="0"/>
              <a:t> </a:t>
            </a:r>
            <a:r>
              <a:rPr lang="zh-TW" altLang="en-US" dirty="0"/>
              <a:t>： </a:t>
            </a:r>
            <a:r>
              <a:rPr lang="en-US" altLang="zh-TW" dirty="0"/>
              <a:t>Buffer associated with </a:t>
            </a:r>
            <a:r>
              <a:rPr lang="en-US" altLang="zh-TW" dirty="0" err="1"/>
              <a:t>m_in</a:t>
            </a:r>
            <a:r>
              <a:rPr lang="en-US" altLang="zh-TW" dirty="0"/>
              <a:t>, </a:t>
            </a:r>
            <a:r>
              <a:rPr lang="en-US" altLang="zh-TW" dirty="0" err="1"/>
              <a:t>m_out</a:t>
            </a:r>
            <a:r>
              <a:rPr lang="en-US" altLang="zh-TW" dirty="0"/>
              <a:t> , which are allocated in FPGA’s HBM Global memory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E45DC5-4436-8571-E019-59A877AD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00" y="3168799"/>
            <a:ext cx="8210896" cy="299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7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C1099-F819-3FE1-964B-92600BE0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0634AA-7444-DDD4-7F0D-951A4A0F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The whole Kernel contains three blocks: Read, exec, Write.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Read and Write use pipeline, and the Kernel use dataflow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These  blocks communicate with stream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Read: Read data into kernel from buffer.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Write: write data back to buffer.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exec: Addition with for loop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77CC13-FF21-B446-EC62-AB0EC83C7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565" y="3235839"/>
            <a:ext cx="6668435" cy="286104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1D7FBB6-47E4-4703-EB53-77B2CA30BDDE}"/>
              </a:ext>
            </a:extLst>
          </p:cNvPr>
          <p:cNvSpPr txBox="1"/>
          <p:nvPr/>
        </p:nvSpPr>
        <p:spPr>
          <a:xfrm>
            <a:off x="5285063" y="5176007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Axi_master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595EEBC-C6DE-05A5-954E-278907789867}"/>
              </a:ext>
            </a:extLst>
          </p:cNvPr>
          <p:cNvSpPr txBox="1"/>
          <p:nvPr/>
        </p:nvSpPr>
        <p:spPr>
          <a:xfrm>
            <a:off x="10866539" y="5176007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Axi_master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9D0F06B-CC76-60B9-8ECA-FB9A982A3BC7}"/>
              </a:ext>
            </a:extLst>
          </p:cNvPr>
          <p:cNvSpPr txBox="1"/>
          <p:nvPr/>
        </p:nvSpPr>
        <p:spPr>
          <a:xfrm>
            <a:off x="7484196" y="5684428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Axi_stream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2B68D6E-896D-2AF8-14E6-F6482AB2F5C7}"/>
              </a:ext>
            </a:extLst>
          </p:cNvPr>
          <p:cNvSpPr txBox="1"/>
          <p:nvPr/>
        </p:nvSpPr>
        <p:spPr>
          <a:xfrm>
            <a:off x="9175367" y="5648169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Axi_stream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978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AF672-2A9F-506C-94D7-D305A7FD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 program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0E8859-7A51-11D0-722A-040616306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571" y="1806205"/>
            <a:ext cx="10058400" cy="4023360"/>
          </a:xfrm>
        </p:spPr>
        <p:txBody>
          <a:bodyPr/>
          <a:lstStyle/>
          <a:p>
            <a:r>
              <a:rPr lang="en-US" altLang="zh-TW" dirty="0"/>
              <a:t>1. OpenCL : Host memory allocate (</a:t>
            </a:r>
            <a:r>
              <a:rPr lang="en-US" altLang="zh-TW" dirty="0" err="1"/>
              <a:t>AlignedAllpcator.h</a:t>
            </a:r>
            <a:r>
              <a:rPr lang="en-US" altLang="zh-TW" dirty="0"/>
              <a:t>),handle </a:t>
            </a:r>
            <a:r>
              <a:rPr lang="en-US" altLang="zh-TW" dirty="0" err="1"/>
              <a:t>Opencl</a:t>
            </a:r>
            <a:r>
              <a:rPr lang="zh-TW" altLang="en-US" dirty="0"/>
              <a:t> </a:t>
            </a:r>
            <a:r>
              <a:rPr lang="en-US" altLang="zh-TW" dirty="0"/>
              <a:t>API(</a:t>
            </a:r>
            <a:r>
              <a:rPr lang="en-US" altLang="zh-TW" dirty="0" err="1"/>
              <a:t>ApiHandle.h</a:t>
            </a:r>
            <a:r>
              <a:rPr lang="en-US" altLang="zh-TW" dirty="0"/>
              <a:t>) and execution flow(</a:t>
            </a:r>
            <a:r>
              <a:rPr lang="en-US" altLang="zh-TW" dirty="0" err="1"/>
              <a:t>Task.h</a:t>
            </a:r>
            <a:r>
              <a:rPr lang="en-US" altLang="zh-TW" dirty="0"/>
              <a:t>),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2. C++ : Use the </a:t>
            </a:r>
            <a:r>
              <a:rPr lang="en-US" altLang="zh-TW" dirty="0" err="1"/>
              <a:t>Api</a:t>
            </a:r>
            <a:r>
              <a:rPr lang="en-US" altLang="zh-TW" dirty="0"/>
              <a:t>  with different parameters and arguments to implement different optimization.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2CD04AD-E933-46C7-71E7-4AEF197EF817}"/>
              </a:ext>
            </a:extLst>
          </p:cNvPr>
          <p:cNvGrpSpPr/>
          <p:nvPr/>
        </p:nvGrpSpPr>
        <p:grpSpPr>
          <a:xfrm>
            <a:off x="1097280" y="3429000"/>
            <a:ext cx="3887347" cy="2152650"/>
            <a:chOff x="1097280" y="3429000"/>
            <a:chExt cx="3887347" cy="215265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51E8AB3-D1A9-2325-D0C3-8CF13429A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2451" y="4326645"/>
              <a:ext cx="3077004" cy="1171739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06D5D19-7878-5E73-75CF-7EB13F5A199C}"/>
                </a:ext>
              </a:extLst>
            </p:cNvPr>
            <p:cNvSpPr/>
            <p:nvPr/>
          </p:nvSpPr>
          <p:spPr>
            <a:xfrm>
              <a:off x="1097280" y="3429000"/>
              <a:ext cx="3887347" cy="2152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OpenCL API</a:t>
              </a:r>
            </a:p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Execution flow</a:t>
              </a:r>
            </a:p>
            <a:p>
              <a:pPr algn="ctr"/>
              <a:endParaRPr lang="en-US" altLang="zh-TW" dirty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/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2294DBA9-17C5-3055-A70E-12F67CCFCA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934"/>
          <a:stretch/>
        </p:blipFill>
        <p:spPr>
          <a:xfrm>
            <a:off x="7444227" y="4654192"/>
            <a:ext cx="2152950" cy="84419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251D648-F048-6B3B-02F3-B6073CBB98D6}"/>
              </a:ext>
            </a:extLst>
          </p:cNvPr>
          <p:cNvSpPr/>
          <p:nvPr/>
        </p:nvSpPr>
        <p:spPr>
          <a:xfrm>
            <a:off x="6444373" y="3577867"/>
            <a:ext cx="3887347" cy="2152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C++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host code</a:t>
            </a: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9F7CC58-F2D0-2154-AAEB-96A8761E2A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135"/>
          <a:stretch/>
        </p:blipFill>
        <p:spPr>
          <a:xfrm>
            <a:off x="7444227" y="4150615"/>
            <a:ext cx="2152950" cy="50357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7150A57-8DE7-8F9D-1F54-EA829157CFC5}"/>
              </a:ext>
            </a:extLst>
          </p:cNvPr>
          <p:cNvSpPr/>
          <p:nvPr/>
        </p:nvSpPr>
        <p:spPr>
          <a:xfrm>
            <a:off x="935332" y="3111118"/>
            <a:ext cx="9836848" cy="278841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Host program</a:t>
            </a: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7149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AA12A-2892-D37C-3AD4-B5A1D9F5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 program parameter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560A45-2FA5-2C28-F8A0-7F18EF0B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numBuffer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D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-apple-system"/>
              </a:rPr>
              <a:t>etermine how many kernel(tasks) invocations are performed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oooQueue</a:t>
            </a:r>
            <a:r>
              <a:rPr lang="en-US" altLang="zh-TW" dirty="0">
                <a:solidFill>
                  <a:srgbClr val="FF0000"/>
                </a:solidFill>
              </a:rPr>
              <a:t> :Determine whether enable out of </a:t>
            </a:r>
            <a:r>
              <a:rPr lang="en-US" altLang="zh-TW" dirty="0" err="1">
                <a:solidFill>
                  <a:srgbClr val="FF0000"/>
                </a:solidFill>
              </a:rPr>
              <a:t>oder</a:t>
            </a:r>
            <a:r>
              <a:rPr lang="en-US" altLang="zh-TW" dirty="0">
                <a:solidFill>
                  <a:srgbClr val="FF0000"/>
                </a:solidFill>
              </a:rPr>
              <a:t> queue in </a:t>
            </a:r>
            <a:r>
              <a:rPr lang="en-US" altLang="zh-TW" dirty="0" err="1">
                <a:solidFill>
                  <a:srgbClr val="0070C0"/>
                </a:solidFill>
              </a:rPr>
              <a:t>commamd</a:t>
            </a:r>
            <a:r>
              <a:rPr lang="en-US" altLang="zh-TW" dirty="0">
                <a:solidFill>
                  <a:srgbClr val="0070C0"/>
                </a:solidFill>
              </a:rPr>
              <a:t> queue </a:t>
            </a:r>
            <a:r>
              <a:rPr lang="en-US" altLang="zh-TW" dirty="0">
                <a:solidFill>
                  <a:srgbClr val="FF0000"/>
                </a:solidFill>
              </a:rPr>
              <a:t>or not</a:t>
            </a:r>
          </a:p>
          <a:p>
            <a:r>
              <a:rPr lang="en-US" altLang="zh-TW" dirty="0" err="1"/>
              <a:t>processDelay:</a:t>
            </a:r>
            <a:r>
              <a:rPr lang="en-US" altLang="zh-TW" b="0" i="0" dirty="0" err="1">
                <a:solidFill>
                  <a:schemeClr val="tx1"/>
                </a:solidFill>
                <a:effectLst/>
                <a:latin typeface="-apple-system"/>
              </a:rPr>
              <a:t>Provides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-apple-system"/>
              </a:rPr>
              <a:t> the similarly-named kernel parameter, and it is also used during validation.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err="1"/>
              <a:t>bufferSize</a:t>
            </a:r>
            <a:r>
              <a:rPr lang="en-US" altLang="zh-TW" dirty="0"/>
              <a:t>: 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-apple-system"/>
              </a:rPr>
              <a:t>Determines how many 512-bit values are transferred when this task is executed.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8064D6-43E6-7752-A4C4-563480F5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78" y="4090628"/>
            <a:ext cx="4944622" cy="16945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342C717-8D40-7847-D62D-9FA454CF4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098" y="3005253"/>
            <a:ext cx="5210902" cy="29722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1F06A9B-F80A-CB68-CE9D-4D2198F83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838" y="4090628"/>
            <a:ext cx="558242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1226</TotalTime>
  <Words>879</Words>
  <Application>Microsoft Office PowerPoint</Application>
  <PresentationFormat>寬螢幕</PresentationFormat>
  <Paragraphs>208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-apple-system</vt:lpstr>
      <vt:lpstr>ui-monospace</vt:lpstr>
      <vt:lpstr>標楷體</vt:lpstr>
      <vt:lpstr>Arial</vt:lpstr>
      <vt:lpstr>Calibri</vt:lpstr>
      <vt:lpstr>Calibri Light</vt:lpstr>
      <vt:lpstr>Georgia</vt:lpstr>
      <vt:lpstr>Wingdings</vt:lpstr>
      <vt:lpstr>回顧</vt:lpstr>
      <vt:lpstr>LAB#A  Host code Optimization</vt:lpstr>
      <vt:lpstr>Topic</vt:lpstr>
      <vt:lpstr>Introduction</vt:lpstr>
      <vt:lpstr>Introduction</vt:lpstr>
      <vt:lpstr>Introduction</vt:lpstr>
      <vt:lpstr>System diagram</vt:lpstr>
      <vt:lpstr>Kernel</vt:lpstr>
      <vt:lpstr>Host program</vt:lpstr>
      <vt:lpstr>Host program parameter</vt:lpstr>
      <vt:lpstr>Host program execution flow</vt:lpstr>
      <vt:lpstr>PowerPoint 簡報</vt:lpstr>
      <vt:lpstr>Recall : command queue</vt:lpstr>
      <vt:lpstr>Out of order execution</vt:lpstr>
      <vt:lpstr>LAB1  In-order Queue</vt:lpstr>
      <vt:lpstr>LAB1  In-order Queue</vt:lpstr>
      <vt:lpstr>LAB1 out of order Queue</vt:lpstr>
      <vt:lpstr>LAB1 conclusion</vt:lpstr>
      <vt:lpstr>LAB1 conclusion</vt:lpstr>
      <vt:lpstr>LAB2 Synchronizaion</vt:lpstr>
      <vt:lpstr>LAB2 synchronization using Clfinish</vt:lpstr>
      <vt:lpstr>LAB2 synchronization using Clfinish</vt:lpstr>
      <vt:lpstr>LAB2 synchronization using Event control</vt:lpstr>
      <vt:lpstr>LAB2 synchronization using Event control</vt:lpstr>
      <vt:lpstr>LAB2 synchronization using Event control</vt:lpstr>
      <vt:lpstr>LAB2 conclusion</vt:lpstr>
      <vt:lpstr>LAB3  buffer size</vt:lpstr>
      <vt:lpstr>LAB3  buffer size</vt:lpstr>
      <vt:lpstr>LAB3 vs LAB2 event control</vt:lpstr>
      <vt:lpstr>LAB3 buffer sweep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LAB#A  Host code Optimization</dc:title>
  <dc:creator>張耀明</dc:creator>
  <cp:lastModifiedBy>張耀明</cp:lastModifiedBy>
  <cp:revision>1</cp:revision>
  <dcterms:created xsi:type="dcterms:W3CDTF">2023-03-19T11:21:21Z</dcterms:created>
  <dcterms:modified xsi:type="dcterms:W3CDTF">2023-03-20T15:47:19Z</dcterms:modified>
</cp:coreProperties>
</file>