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d0bf52e0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d0bf52e0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d0bf52e0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d0bf52e0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d0bf52e0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d0bf52e0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d0bf52e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d0bf52e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d0bf52e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d0bf52e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d0bf52e0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d0bf52e0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d0bf52e0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d0bf52e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d0bf52e0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d0bf52e0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d0bf52e0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d0bf52e0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d0bf52e0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d0bf52e0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d0bf52e0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d0bf52e0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B-FFT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Freud L. Lewis Piercius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utilization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457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Roughly 34% of LUTs and 32% of BRAM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than 15% of 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10% of DSP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700" y="1385222"/>
            <a:ext cx="3683550" cy="31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PYNQ demo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099151" cy="154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 rotWithShape="1">
          <a:blip r:embed="rId4">
            <a:alphaModFix/>
          </a:blip>
          <a:srcRect b="2930" l="1003" r="4371" t="5761"/>
          <a:stretch/>
        </p:blipFill>
        <p:spPr>
          <a:xfrm>
            <a:off x="3410850" y="2272350"/>
            <a:ext cx="5208600" cy="25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900"/>
              <a:t>Thank You</a:t>
            </a:r>
            <a:endParaRPr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FFT?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Optimized code for hardware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estimation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PYNQ 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FFT?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Fast Fourier transform is an </a:t>
            </a:r>
            <a:r>
              <a:rPr lang="en" sz="1600"/>
              <a:t>algorithm</a:t>
            </a:r>
            <a:r>
              <a:rPr lang="en" sz="1600"/>
              <a:t> widely used for computing Discrete Fourier transform and its inverse.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FFT utilizes </a:t>
            </a:r>
            <a:r>
              <a:rPr lang="en" sz="1600"/>
              <a:t>symmetry</a:t>
            </a:r>
            <a:r>
              <a:rPr lang="en" sz="1600"/>
              <a:t> in the DFT coefficients to provide a recursive implementation, to reduce runtime from O(N^2) to O(NlogN), N being the number of simple.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N-points FFT has log2(N) stages.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goal? Create an optimized functional core to achieve a throughput of 2000 clock cycles with AXI4 burst mode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Optimization technique: </a:t>
            </a:r>
            <a:r>
              <a:rPr b="1" lang="en" sz="1600"/>
              <a:t>Pipeline, Array reshaping, Loop unrolling</a:t>
            </a:r>
            <a:endParaRPr b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of FFT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748" y="1152475"/>
            <a:ext cx="6279574" cy="36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code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00" y="1204250"/>
            <a:ext cx="3026925" cy="254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88708"/>
            <a:ext cx="4097426" cy="4115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Architecture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535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Restructure the code following the architecture.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Pipeline within and </a:t>
            </a:r>
            <a:r>
              <a:rPr lang="en"/>
              <a:t>across</a:t>
            </a:r>
            <a:r>
              <a:rPr lang="en"/>
              <a:t> stages is possible.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327" y="2500225"/>
            <a:ext cx="3327974" cy="20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175" y="249925"/>
            <a:ext cx="3217125" cy="20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 1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505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the inputs and outputs with m_axi interface.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memcpy to force vitis hls to use burst to transfer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 repartition with factor of 2 for the internal buffers.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259" y="2776900"/>
            <a:ext cx="3603666" cy="23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8625" y="333211"/>
            <a:ext cx="3603675" cy="1996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 2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475" y="799300"/>
            <a:ext cx="4493925" cy="394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375" y="1176850"/>
            <a:ext cx="3654675" cy="27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estimation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0" t="44490"/>
          <a:stretch/>
        </p:blipFill>
        <p:spPr>
          <a:xfrm>
            <a:off x="358900" y="1152475"/>
            <a:ext cx="3117026" cy="8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899" y="2184450"/>
            <a:ext cx="7951649" cy="270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/>
          <p:nvPr/>
        </p:nvSpPr>
        <p:spPr>
          <a:xfrm>
            <a:off x="7341700" y="2744375"/>
            <a:ext cx="341700" cy="2058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529800" y="1368975"/>
            <a:ext cx="8301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