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0" r:id="rId4"/>
    <p:sldId id="257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6EADB-29AE-47E8-9038-4C45631B9C8E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43A54-D57F-4BE9-82CA-DB1841BB1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97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43A54-D57F-4BE9-82CA-DB1841BB14C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91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A43A54-D57F-4BE9-82CA-DB1841BB14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7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1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3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8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09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5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9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0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6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48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3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70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2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854B1D-6E91-4EA3-B815-EB62A126786A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8F55D2-3330-4DEF-B127-8968770B4D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60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-edu/2021-spring-ntu/tree/main/Final/RISC-V%20CPU%20with%20Tomasulo%20Algorithm" TargetMode="External"/><Relationship Id="rId2" Type="http://schemas.openxmlformats.org/officeDocument/2006/relationships/hyperlink" Target="https://gitlab.inria.fr/srokicki/Com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l-edu/course-lab_ris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1DC08-34C8-11C0-22EC-B6E5171B7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740"/>
            <a:ext cx="9144000" cy="98188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Proposal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E806DB-B33A-487F-0669-24D030CBD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2783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Team01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112061578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吳松煌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112061601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吳睿宸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112061622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王允杰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EE6B7D4-FC0E-D0C8-A001-0BFDAE6D3345}"/>
              </a:ext>
            </a:extLst>
          </p:cNvPr>
          <p:cNvSpPr txBox="1">
            <a:spLocks/>
          </p:cNvSpPr>
          <p:nvPr/>
        </p:nvSpPr>
        <p:spPr>
          <a:xfrm>
            <a:off x="1524000" y="1916262"/>
            <a:ext cx="9144000" cy="981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CPU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6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C8CD-EDA1-E590-0582-A15ADCEC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3F9D1-0115-30EB-D3FC-B3A4B375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6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0FE049-5B28-E502-C49C-4C2DFF73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3E2E9-4B1D-A623-D4AF-1E546926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: RISC-V 32-bit processor written in C++ for HLS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We want to learn more about RISCV architecture</a:t>
            </a:r>
          </a:p>
          <a:p>
            <a:pPr lvl="1"/>
            <a:r>
              <a:rPr lang="en-TW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number of I/O operations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(area)</a:t>
            </a:r>
            <a:endParaRPr lang="en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TW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all of the FPGA’s resources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360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C8CD-EDA1-E590-0582-A15ADCEC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3F9D1-0115-30EB-D3FC-B3A4B375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: PYNQ-Z2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Specification : Throughput or area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81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E5377-E80C-3EB8-89A9-E1A676A7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4499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scope(Block Diagram)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EBA3E-7AFA-881A-0DF4-39AD3BBED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92B10F-4170-A3EB-7ED7-8E7008E929A2}"/>
              </a:ext>
            </a:extLst>
          </p:cNvPr>
          <p:cNvSpPr/>
          <p:nvPr/>
        </p:nvSpPr>
        <p:spPr>
          <a:xfrm>
            <a:off x="1681316" y="3195484"/>
            <a:ext cx="2546555" cy="24875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D8B3B4-70D8-B943-3839-CDB290DC5C8F}"/>
              </a:ext>
            </a:extLst>
          </p:cNvPr>
          <p:cNvSpPr/>
          <p:nvPr/>
        </p:nvSpPr>
        <p:spPr>
          <a:xfrm>
            <a:off x="7197212" y="3195483"/>
            <a:ext cx="2546555" cy="248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端</a:t>
            </a:r>
            <a:r>
              <a:rPr lang="en-US" altLang="zh-TW" dirty="0"/>
              <a:t>: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CPU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A1D7AEA-4F5F-764C-1C08-C066990E8C38}"/>
              </a:ext>
            </a:extLst>
          </p:cNvPr>
          <p:cNvCxnSpPr/>
          <p:nvPr/>
        </p:nvCxnSpPr>
        <p:spPr>
          <a:xfrm>
            <a:off x="4562168" y="5279922"/>
            <a:ext cx="232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FBD4E91-342A-3D61-AFBF-D34AE0B2F8B4}"/>
              </a:ext>
            </a:extLst>
          </p:cNvPr>
          <p:cNvCxnSpPr/>
          <p:nvPr/>
        </p:nvCxnSpPr>
        <p:spPr>
          <a:xfrm flipH="1">
            <a:off x="4562168" y="3746090"/>
            <a:ext cx="2222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EE11A0-B4B3-5807-0888-53E5AF7B4210}"/>
              </a:ext>
            </a:extLst>
          </p:cNvPr>
          <p:cNvSpPr txBox="1"/>
          <p:nvPr/>
        </p:nvSpPr>
        <p:spPr>
          <a:xfrm>
            <a:off x="4946852" y="4633591"/>
            <a:ext cx="1730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1.Init Reg file &amp; Instructions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BDC700-C537-68DB-C280-6029A3A57096}"/>
              </a:ext>
            </a:extLst>
          </p:cNvPr>
          <p:cNvSpPr txBox="1"/>
          <p:nvPr/>
        </p:nvSpPr>
        <p:spPr>
          <a:xfrm>
            <a:off x="4946852" y="3380149"/>
            <a:ext cx="177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2.Reg file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7B01-DE5F-3B9F-3B26-54DB5185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55991"/>
            <a:ext cx="9601196" cy="69918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68F7B5-A571-D917-C80B-488757BD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5"/>
            <a:ext cx="10515600" cy="5164241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5/19 Replicate the result and </a:t>
            </a:r>
            <a:r>
              <a:rPr lang="en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code 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吳松煌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吳睿宸 王允杰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5/26  find out the problem to improve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吳松煌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吳睿宸 王允杰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 finish improvement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吳松煌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吳睿宸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6/9 or 6/16 successfully run on board(PYNQ-Z2)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王允杰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6/23 Presentation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吳松煌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吳睿宸 王允杰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501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26442-8270-6FDF-258B-66CFB6D7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92760-D295-5C91-2817-C71E62F3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https://gitlab.inria.fr/srokicki/Comet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https://github.com/bol-edu/2021-spring-ntu/tree/main/Final/RISC-V%20CPU%20with%20Tomasulo%20Algorithm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https://github.com/bol-edu/course-lab_riscv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09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209</Words>
  <Application>Microsoft Office PowerPoint</Application>
  <PresentationFormat>寬螢幕</PresentationFormat>
  <Paragraphs>43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Aptos</vt:lpstr>
      <vt:lpstr>Arial</vt:lpstr>
      <vt:lpstr>Garamond</vt:lpstr>
      <vt:lpstr>Times New Roman</vt:lpstr>
      <vt:lpstr>有機</vt:lpstr>
      <vt:lpstr>Final Project Proposal</vt:lpstr>
      <vt:lpstr>Outline</vt:lpstr>
      <vt:lpstr>Problem statement</vt:lpstr>
      <vt:lpstr>Project scope</vt:lpstr>
      <vt:lpstr>Project scope(Block Diagram)</vt:lpstr>
      <vt:lpstr>Project plan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吳松煌</dc:creator>
  <cp:lastModifiedBy>睿宸 吳</cp:lastModifiedBy>
  <cp:revision>8</cp:revision>
  <dcterms:created xsi:type="dcterms:W3CDTF">2024-04-28T08:51:38Z</dcterms:created>
  <dcterms:modified xsi:type="dcterms:W3CDTF">2024-04-30T08:42:55Z</dcterms:modified>
</cp:coreProperties>
</file>