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4"/>
    <p:sldMasterId id="2147483755" r:id="rId5"/>
  </p:sldMasterIdLst>
  <p:notesMasterIdLst>
    <p:notesMasterId r:id="rId35"/>
  </p:notesMasterIdLst>
  <p:sldIdLst>
    <p:sldId id="256" r:id="rId6"/>
    <p:sldId id="521" r:id="rId7"/>
    <p:sldId id="1242" r:id="rId8"/>
    <p:sldId id="520" r:id="rId9"/>
    <p:sldId id="1231" r:id="rId10"/>
    <p:sldId id="519" r:id="rId11"/>
    <p:sldId id="522" r:id="rId12"/>
    <p:sldId id="1234" r:id="rId13"/>
    <p:sldId id="1223" r:id="rId14"/>
    <p:sldId id="523" r:id="rId15"/>
    <p:sldId id="1224" r:id="rId16"/>
    <p:sldId id="1225" r:id="rId17"/>
    <p:sldId id="1226" r:id="rId18"/>
    <p:sldId id="1227" r:id="rId19"/>
    <p:sldId id="1228" r:id="rId20"/>
    <p:sldId id="1229" r:id="rId21"/>
    <p:sldId id="1238" r:id="rId22"/>
    <p:sldId id="1230" r:id="rId23"/>
    <p:sldId id="1236" r:id="rId24"/>
    <p:sldId id="1239" r:id="rId25"/>
    <p:sldId id="1237" r:id="rId26"/>
    <p:sldId id="1235" r:id="rId27"/>
    <p:sldId id="1232" r:id="rId28"/>
    <p:sldId id="1240" r:id="rId29"/>
    <p:sldId id="1241" r:id="rId30"/>
    <p:sldId id="1233" r:id="rId31"/>
    <p:sldId id="518" r:id="rId32"/>
    <p:sldId id="257" r:id="rId33"/>
    <p:sldId id="258" r:id="rId3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9BF689C1-339E-4C5D-BECF-6F8D15A0B8EE}">
          <p14:sldIdLst>
            <p14:sldId id="256"/>
            <p14:sldId id="521"/>
            <p14:sldId id="1242"/>
            <p14:sldId id="520"/>
            <p14:sldId id="1231"/>
            <p14:sldId id="519"/>
            <p14:sldId id="522"/>
            <p14:sldId id="1234"/>
            <p14:sldId id="1223"/>
            <p14:sldId id="523"/>
            <p14:sldId id="1224"/>
            <p14:sldId id="1225"/>
            <p14:sldId id="1226"/>
            <p14:sldId id="1227"/>
            <p14:sldId id="1228"/>
            <p14:sldId id="1229"/>
            <p14:sldId id="1238"/>
            <p14:sldId id="1230"/>
            <p14:sldId id="1236"/>
            <p14:sldId id="1239"/>
            <p14:sldId id="1237"/>
            <p14:sldId id="1235"/>
            <p14:sldId id="1232"/>
            <p14:sldId id="1240"/>
            <p14:sldId id="1241"/>
            <p14:sldId id="1233"/>
            <p14:sldId id="518"/>
            <p14:sldId id="257"/>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2369C"/>
    <a:srgbClr val="000000"/>
    <a:srgbClr val="CC99FF"/>
    <a:srgbClr val="66FFFF"/>
    <a:srgbClr val="FF66FF"/>
    <a:srgbClr val="FF9933"/>
    <a:srgbClr val="29FF2E"/>
    <a:srgbClr val="FF8585"/>
    <a:srgbClr val="FAB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82" autoAdjust="0"/>
    <p:restoredTop sz="93617" autoAdjust="0"/>
  </p:normalViewPr>
  <p:slideViewPr>
    <p:cSldViewPr snapToGrid="0">
      <p:cViewPr varScale="1">
        <p:scale>
          <a:sx n="107" d="100"/>
          <a:sy n="107"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01428-1B47-4445-BCE1-4CA6BB0B3C19}" type="datetimeFigureOut">
              <a:rPr lang="zh-TW" altLang="en-US" smtClean="0"/>
              <a:t>2024/5/1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E4D49-877D-46FB-9741-88BB57BD2A09}" type="slidenum">
              <a:rPr lang="zh-TW" altLang="en-US" smtClean="0"/>
              <a:t>‹#›</a:t>
            </a:fld>
            <a:endParaRPr lang="zh-TW" altLang="en-US"/>
          </a:p>
        </p:txBody>
      </p:sp>
    </p:spTree>
    <p:extLst>
      <p:ext uri="{BB962C8B-B14F-4D97-AF65-F5344CB8AC3E}">
        <p14:creationId xmlns:p14="http://schemas.microsoft.com/office/powerpoint/2010/main" val="904588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462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733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364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7732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6031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737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670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459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819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89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382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40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879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591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893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869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1919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828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639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665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69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130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211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gif"/></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967" y="2290857"/>
            <a:ext cx="10290000" cy="1828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733">
                <a:latin typeface="Manrope"/>
                <a:ea typeface="Manrope"/>
                <a:cs typeface="Manrope"/>
                <a:sym typeface="Manrope"/>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3076900" y="3997657"/>
            <a:ext cx="6038400" cy="487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867">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1" name="Google Shape;11;p2"/>
          <p:cNvSpPr/>
          <p:nvPr/>
        </p:nvSpPr>
        <p:spPr>
          <a:xfrm>
            <a:off x="1" y="-2038015"/>
            <a:ext cx="11187409" cy="4054852"/>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2" y="-24112"/>
            <a:ext cx="11240787" cy="202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rot="10800000">
            <a:off x="1004589" y="4834831"/>
            <a:ext cx="11187409" cy="4054852"/>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rot="10800000">
            <a:off x="951213" y="4855066"/>
            <a:ext cx="11240787" cy="202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50704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13"/>
          <p:cNvSpPr/>
          <p:nvPr/>
        </p:nvSpPr>
        <p:spPr>
          <a:xfrm rot="10800000" flipH="1">
            <a:off x="4" y="5747733"/>
            <a:ext cx="6090841" cy="221017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3"/>
          <p:cNvSpPr/>
          <p:nvPr/>
        </p:nvSpPr>
        <p:spPr>
          <a:xfrm rot="10800000" flipH="1">
            <a:off x="2" y="5759602"/>
            <a:ext cx="6125967" cy="110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13"/>
          <p:cNvSpPr/>
          <p:nvPr/>
        </p:nvSpPr>
        <p:spPr>
          <a:xfrm flipH="1">
            <a:off x="6098193" y="-1097567"/>
            <a:ext cx="6090841" cy="221017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13"/>
          <p:cNvSpPr/>
          <p:nvPr/>
        </p:nvSpPr>
        <p:spPr>
          <a:xfrm flipH="1">
            <a:off x="6063069" y="-6"/>
            <a:ext cx="6125967" cy="110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35437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0" name="Google Shape;90;p14"/>
          <p:cNvSpPr txBox="1">
            <a:spLocks noGrp="1"/>
          </p:cNvSpPr>
          <p:nvPr>
            <p:ph type="title" idx="2"/>
          </p:nvPr>
        </p:nvSpPr>
        <p:spPr>
          <a:xfrm>
            <a:off x="960000" y="3266600"/>
            <a:ext cx="3074000" cy="48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91" name="Google Shape;91;p14"/>
          <p:cNvSpPr txBox="1">
            <a:spLocks noGrp="1"/>
          </p:cNvSpPr>
          <p:nvPr>
            <p:ph type="subTitle" idx="1"/>
          </p:nvPr>
        </p:nvSpPr>
        <p:spPr>
          <a:xfrm>
            <a:off x="960000" y="3669491"/>
            <a:ext cx="3074000" cy="16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a:lvl1pPr>
            <a:lvl2pPr lvl="1" algn="ctr" rtl="0">
              <a:lnSpc>
                <a:spcPct val="100000"/>
              </a:lnSpc>
              <a:spcBef>
                <a:spcPts val="0"/>
              </a:spcBef>
              <a:spcAft>
                <a:spcPts val="0"/>
              </a:spcAft>
              <a:buSzPts val="1100"/>
              <a:buNone/>
              <a:defRPr sz="1467"/>
            </a:lvl2pPr>
            <a:lvl3pPr lvl="2" algn="ctr" rtl="0">
              <a:lnSpc>
                <a:spcPct val="100000"/>
              </a:lnSpc>
              <a:spcBef>
                <a:spcPts val="2133"/>
              </a:spcBef>
              <a:spcAft>
                <a:spcPts val="0"/>
              </a:spcAft>
              <a:buSzPts val="1100"/>
              <a:buNone/>
              <a:defRPr sz="1467"/>
            </a:lvl3pPr>
            <a:lvl4pPr lvl="3" algn="ctr" rtl="0">
              <a:lnSpc>
                <a:spcPct val="100000"/>
              </a:lnSpc>
              <a:spcBef>
                <a:spcPts val="2133"/>
              </a:spcBef>
              <a:spcAft>
                <a:spcPts val="0"/>
              </a:spcAft>
              <a:buSzPts val="1100"/>
              <a:buNone/>
              <a:defRPr sz="1467"/>
            </a:lvl4pPr>
            <a:lvl5pPr lvl="4" algn="ctr" rtl="0">
              <a:lnSpc>
                <a:spcPct val="100000"/>
              </a:lnSpc>
              <a:spcBef>
                <a:spcPts val="2133"/>
              </a:spcBef>
              <a:spcAft>
                <a:spcPts val="0"/>
              </a:spcAft>
              <a:buSzPts val="1100"/>
              <a:buNone/>
              <a:defRPr sz="1467"/>
            </a:lvl5pPr>
            <a:lvl6pPr lvl="5" algn="ctr" rtl="0">
              <a:lnSpc>
                <a:spcPct val="100000"/>
              </a:lnSpc>
              <a:spcBef>
                <a:spcPts val="2133"/>
              </a:spcBef>
              <a:spcAft>
                <a:spcPts val="0"/>
              </a:spcAft>
              <a:buSzPts val="1100"/>
              <a:buNone/>
              <a:defRPr sz="1467"/>
            </a:lvl6pPr>
            <a:lvl7pPr lvl="6" algn="ctr" rtl="0">
              <a:lnSpc>
                <a:spcPct val="100000"/>
              </a:lnSpc>
              <a:spcBef>
                <a:spcPts val="2133"/>
              </a:spcBef>
              <a:spcAft>
                <a:spcPts val="0"/>
              </a:spcAft>
              <a:buSzPts val="1100"/>
              <a:buNone/>
              <a:defRPr sz="1467"/>
            </a:lvl7pPr>
            <a:lvl8pPr lvl="7" algn="ctr" rtl="0">
              <a:lnSpc>
                <a:spcPct val="100000"/>
              </a:lnSpc>
              <a:spcBef>
                <a:spcPts val="2133"/>
              </a:spcBef>
              <a:spcAft>
                <a:spcPts val="0"/>
              </a:spcAft>
              <a:buSzPts val="1100"/>
              <a:buNone/>
              <a:defRPr sz="1467"/>
            </a:lvl8pPr>
            <a:lvl9pPr lvl="8" algn="ctr" rtl="0">
              <a:lnSpc>
                <a:spcPct val="100000"/>
              </a:lnSpc>
              <a:spcBef>
                <a:spcPts val="2133"/>
              </a:spcBef>
              <a:spcAft>
                <a:spcPts val="2133"/>
              </a:spcAft>
              <a:buSzPts val="1100"/>
              <a:buNone/>
              <a:defRPr sz="1467"/>
            </a:lvl9pPr>
          </a:lstStyle>
          <a:p>
            <a:endParaRPr/>
          </a:p>
        </p:txBody>
      </p:sp>
      <p:sp>
        <p:nvSpPr>
          <p:cNvPr id="92" name="Google Shape;92;p14"/>
          <p:cNvSpPr txBox="1">
            <a:spLocks noGrp="1"/>
          </p:cNvSpPr>
          <p:nvPr>
            <p:ph type="title" idx="3"/>
          </p:nvPr>
        </p:nvSpPr>
        <p:spPr>
          <a:xfrm>
            <a:off x="4558957" y="3266600"/>
            <a:ext cx="3074000" cy="48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93" name="Google Shape;93;p14"/>
          <p:cNvSpPr txBox="1">
            <a:spLocks noGrp="1"/>
          </p:cNvSpPr>
          <p:nvPr>
            <p:ph type="subTitle" idx="4"/>
          </p:nvPr>
        </p:nvSpPr>
        <p:spPr>
          <a:xfrm>
            <a:off x="4558957" y="3669491"/>
            <a:ext cx="3074000" cy="16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a:lvl1pPr>
            <a:lvl2pPr lvl="1" algn="ctr" rtl="0">
              <a:lnSpc>
                <a:spcPct val="100000"/>
              </a:lnSpc>
              <a:spcBef>
                <a:spcPts val="0"/>
              </a:spcBef>
              <a:spcAft>
                <a:spcPts val="0"/>
              </a:spcAft>
              <a:buSzPts val="1100"/>
              <a:buNone/>
              <a:defRPr sz="1467"/>
            </a:lvl2pPr>
            <a:lvl3pPr lvl="2" algn="ctr" rtl="0">
              <a:lnSpc>
                <a:spcPct val="100000"/>
              </a:lnSpc>
              <a:spcBef>
                <a:spcPts val="2133"/>
              </a:spcBef>
              <a:spcAft>
                <a:spcPts val="0"/>
              </a:spcAft>
              <a:buSzPts val="1100"/>
              <a:buNone/>
              <a:defRPr sz="1467"/>
            </a:lvl3pPr>
            <a:lvl4pPr lvl="3" algn="ctr" rtl="0">
              <a:lnSpc>
                <a:spcPct val="100000"/>
              </a:lnSpc>
              <a:spcBef>
                <a:spcPts val="2133"/>
              </a:spcBef>
              <a:spcAft>
                <a:spcPts val="0"/>
              </a:spcAft>
              <a:buSzPts val="1100"/>
              <a:buNone/>
              <a:defRPr sz="1467"/>
            </a:lvl4pPr>
            <a:lvl5pPr lvl="4" algn="ctr" rtl="0">
              <a:lnSpc>
                <a:spcPct val="100000"/>
              </a:lnSpc>
              <a:spcBef>
                <a:spcPts val="2133"/>
              </a:spcBef>
              <a:spcAft>
                <a:spcPts val="0"/>
              </a:spcAft>
              <a:buSzPts val="1100"/>
              <a:buNone/>
              <a:defRPr sz="1467"/>
            </a:lvl5pPr>
            <a:lvl6pPr lvl="5" algn="ctr" rtl="0">
              <a:lnSpc>
                <a:spcPct val="100000"/>
              </a:lnSpc>
              <a:spcBef>
                <a:spcPts val="2133"/>
              </a:spcBef>
              <a:spcAft>
                <a:spcPts val="0"/>
              </a:spcAft>
              <a:buSzPts val="1100"/>
              <a:buNone/>
              <a:defRPr sz="1467"/>
            </a:lvl6pPr>
            <a:lvl7pPr lvl="6" algn="ctr" rtl="0">
              <a:lnSpc>
                <a:spcPct val="100000"/>
              </a:lnSpc>
              <a:spcBef>
                <a:spcPts val="2133"/>
              </a:spcBef>
              <a:spcAft>
                <a:spcPts val="0"/>
              </a:spcAft>
              <a:buSzPts val="1100"/>
              <a:buNone/>
              <a:defRPr sz="1467"/>
            </a:lvl7pPr>
            <a:lvl8pPr lvl="7" algn="ctr" rtl="0">
              <a:lnSpc>
                <a:spcPct val="100000"/>
              </a:lnSpc>
              <a:spcBef>
                <a:spcPts val="2133"/>
              </a:spcBef>
              <a:spcAft>
                <a:spcPts val="0"/>
              </a:spcAft>
              <a:buSzPts val="1100"/>
              <a:buNone/>
              <a:defRPr sz="1467"/>
            </a:lvl8pPr>
            <a:lvl9pPr lvl="8" algn="ctr" rtl="0">
              <a:lnSpc>
                <a:spcPct val="100000"/>
              </a:lnSpc>
              <a:spcBef>
                <a:spcPts val="2133"/>
              </a:spcBef>
              <a:spcAft>
                <a:spcPts val="2133"/>
              </a:spcAft>
              <a:buSzPts val="1100"/>
              <a:buNone/>
              <a:defRPr sz="1467"/>
            </a:lvl9pPr>
          </a:lstStyle>
          <a:p>
            <a:endParaRPr/>
          </a:p>
        </p:txBody>
      </p:sp>
      <p:sp>
        <p:nvSpPr>
          <p:cNvPr id="94" name="Google Shape;94;p14"/>
          <p:cNvSpPr txBox="1">
            <a:spLocks noGrp="1"/>
          </p:cNvSpPr>
          <p:nvPr>
            <p:ph type="title" idx="5"/>
          </p:nvPr>
        </p:nvSpPr>
        <p:spPr>
          <a:xfrm>
            <a:off x="8157923" y="3266600"/>
            <a:ext cx="3074000" cy="48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95" name="Google Shape;95;p14"/>
          <p:cNvSpPr txBox="1">
            <a:spLocks noGrp="1"/>
          </p:cNvSpPr>
          <p:nvPr>
            <p:ph type="subTitle" idx="6"/>
          </p:nvPr>
        </p:nvSpPr>
        <p:spPr>
          <a:xfrm>
            <a:off x="8157923" y="3669491"/>
            <a:ext cx="3074000" cy="16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a:lvl1pPr>
            <a:lvl2pPr lvl="1" algn="ctr" rtl="0">
              <a:lnSpc>
                <a:spcPct val="100000"/>
              </a:lnSpc>
              <a:spcBef>
                <a:spcPts val="0"/>
              </a:spcBef>
              <a:spcAft>
                <a:spcPts val="0"/>
              </a:spcAft>
              <a:buSzPts val="1100"/>
              <a:buNone/>
              <a:defRPr sz="1467"/>
            </a:lvl2pPr>
            <a:lvl3pPr lvl="2" algn="ctr" rtl="0">
              <a:lnSpc>
                <a:spcPct val="100000"/>
              </a:lnSpc>
              <a:spcBef>
                <a:spcPts val="2133"/>
              </a:spcBef>
              <a:spcAft>
                <a:spcPts val="0"/>
              </a:spcAft>
              <a:buSzPts val="1100"/>
              <a:buNone/>
              <a:defRPr sz="1467"/>
            </a:lvl3pPr>
            <a:lvl4pPr lvl="3" algn="ctr" rtl="0">
              <a:lnSpc>
                <a:spcPct val="100000"/>
              </a:lnSpc>
              <a:spcBef>
                <a:spcPts val="2133"/>
              </a:spcBef>
              <a:spcAft>
                <a:spcPts val="0"/>
              </a:spcAft>
              <a:buSzPts val="1100"/>
              <a:buNone/>
              <a:defRPr sz="1467"/>
            </a:lvl4pPr>
            <a:lvl5pPr lvl="4" algn="ctr" rtl="0">
              <a:lnSpc>
                <a:spcPct val="100000"/>
              </a:lnSpc>
              <a:spcBef>
                <a:spcPts val="2133"/>
              </a:spcBef>
              <a:spcAft>
                <a:spcPts val="0"/>
              </a:spcAft>
              <a:buSzPts val="1100"/>
              <a:buNone/>
              <a:defRPr sz="1467"/>
            </a:lvl5pPr>
            <a:lvl6pPr lvl="5" algn="ctr" rtl="0">
              <a:lnSpc>
                <a:spcPct val="100000"/>
              </a:lnSpc>
              <a:spcBef>
                <a:spcPts val="2133"/>
              </a:spcBef>
              <a:spcAft>
                <a:spcPts val="0"/>
              </a:spcAft>
              <a:buSzPts val="1100"/>
              <a:buNone/>
              <a:defRPr sz="1467"/>
            </a:lvl6pPr>
            <a:lvl7pPr lvl="6" algn="ctr" rtl="0">
              <a:lnSpc>
                <a:spcPct val="100000"/>
              </a:lnSpc>
              <a:spcBef>
                <a:spcPts val="2133"/>
              </a:spcBef>
              <a:spcAft>
                <a:spcPts val="0"/>
              </a:spcAft>
              <a:buSzPts val="1100"/>
              <a:buNone/>
              <a:defRPr sz="1467"/>
            </a:lvl7pPr>
            <a:lvl8pPr lvl="7" algn="ctr" rtl="0">
              <a:lnSpc>
                <a:spcPct val="100000"/>
              </a:lnSpc>
              <a:spcBef>
                <a:spcPts val="2133"/>
              </a:spcBef>
              <a:spcAft>
                <a:spcPts val="0"/>
              </a:spcAft>
              <a:buSzPts val="1100"/>
              <a:buNone/>
              <a:defRPr sz="1467"/>
            </a:lvl8pPr>
            <a:lvl9pPr lvl="8" algn="ctr" rtl="0">
              <a:lnSpc>
                <a:spcPct val="100000"/>
              </a:lnSpc>
              <a:spcBef>
                <a:spcPts val="2133"/>
              </a:spcBef>
              <a:spcAft>
                <a:spcPts val="2133"/>
              </a:spcAft>
              <a:buSzPts val="1100"/>
              <a:buNone/>
              <a:defRPr sz="1467"/>
            </a:lvl9pPr>
          </a:lstStyle>
          <a:p>
            <a:endParaRPr/>
          </a:p>
        </p:txBody>
      </p:sp>
      <p:sp>
        <p:nvSpPr>
          <p:cNvPr id="96" name="Google Shape;96;p14"/>
          <p:cNvSpPr txBox="1">
            <a:spLocks noGrp="1"/>
          </p:cNvSpPr>
          <p:nvPr>
            <p:ph type="title" idx="7" hasCustomPrompt="1"/>
          </p:nvPr>
        </p:nvSpPr>
        <p:spPr>
          <a:xfrm>
            <a:off x="960000" y="2283711"/>
            <a:ext cx="1097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333">
                <a:solidFill>
                  <a:schemeClr val="accen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97" name="Google Shape;97;p14"/>
          <p:cNvSpPr txBox="1">
            <a:spLocks noGrp="1"/>
          </p:cNvSpPr>
          <p:nvPr>
            <p:ph type="title" idx="8" hasCustomPrompt="1"/>
          </p:nvPr>
        </p:nvSpPr>
        <p:spPr>
          <a:xfrm>
            <a:off x="4558957" y="2283711"/>
            <a:ext cx="1097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333">
                <a:solidFill>
                  <a:schemeClr val="accen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98" name="Google Shape;98;p14"/>
          <p:cNvSpPr txBox="1">
            <a:spLocks noGrp="1"/>
          </p:cNvSpPr>
          <p:nvPr>
            <p:ph type="title" idx="9" hasCustomPrompt="1"/>
          </p:nvPr>
        </p:nvSpPr>
        <p:spPr>
          <a:xfrm>
            <a:off x="8157923" y="2283711"/>
            <a:ext cx="1097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333">
                <a:solidFill>
                  <a:schemeClr val="accen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99" name="Google Shape;99;p14"/>
          <p:cNvSpPr/>
          <p:nvPr/>
        </p:nvSpPr>
        <p:spPr>
          <a:xfrm rot="10800000" flipH="1">
            <a:off x="4" y="5747733"/>
            <a:ext cx="6090841" cy="221017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4"/>
          <p:cNvSpPr/>
          <p:nvPr/>
        </p:nvSpPr>
        <p:spPr>
          <a:xfrm rot="10800000" flipH="1">
            <a:off x="2" y="5759602"/>
            <a:ext cx="6125967" cy="110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14"/>
          <p:cNvSpPr/>
          <p:nvPr/>
        </p:nvSpPr>
        <p:spPr>
          <a:xfrm flipH="1">
            <a:off x="6098193" y="-1097567"/>
            <a:ext cx="6090841" cy="221017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14"/>
          <p:cNvSpPr/>
          <p:nvPr/>
        </p:nvSpPr>
        <p:spPr>
          <a:xfrm flipH="1">
            <a:off x="6063069" y="-6"/>
            <a:ext cx="6125967" cy="110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28292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960000" y="593367"/>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 name="Google Shape;105;p15"/>
          <p:cNvSpPr txBox="1">
            <a:spLocks noGrp="1"/>
          </p:cNvSpPr>
          <p:nvPr>
            <p:ph type="subTitle" idx="1"/>
          </p:nvPr>
        </p:nvSpPr>
        <p:spPr>
          <a:xfrm>
            <a:off x="5023200" y="1886400"/>
            <a:ext cx="6218000" cy="39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100"/>
              <a:buFont typeface="Albert Sans Light"/>
              <a:buChar char="●"/>
              <a:defRPr sz="1467"/>
            </a:lvl1pPr>
            <a:lvl2pPr lvl="1" algn="ctr" rtl="0">
              <a:lnSpc>
                <a:spcPct val="100000"/>
              </a:lnSpc>
              <a:spcBef>
                <a:spcPts val="1333"/>
              </a:spcBef>
              <a:spcAft>
                <a:spcPts val="0"/>
              </a:spcAft>
              <a:buClr>
                <a:srgbClr val="E76A28"/>
              </a:buClr>
              <a:buSzPts val="1600"/>
              <a:buFont typeface="Nunito Light"/>
              <a:buChar char="○"/>
              <a:defRPr/>
            </a:lvl2pPr>
            <a:lvl3pPr lvl="2" algn="ctr" rtl="0">
              <a:lnSpc>
                <a:spcPct val="100000"/>
              </a:lnSpc>
              <a:spcBef>
                <a:spcPts val="2133"/>
              </a:spcBef>
              <a:spcAft>
                <a:spcPts val="0"/>
              </a:spcAft>
              <a:buClr>
                <a:srgbClr val="E76A28"/>
              </a:buClr>
              <a:buSzPts val="1500"/>
              <a:buFont typeface="Nunito Light"/>
              <a:buChar char="■"/>
              <a:defRPr/>
            </a:lvl3pPr>
            <a:lvl4pPr lvl="3" algn="ctr" rtl="0">
              <a:lnSpc>
                <a:spcPct val="100000"/>
              </a:lnSpc>
              <a:spcBef>
                <a:spcPts val="2133"/>
              </a:spcBef>
              <a:spcAft>
                <a:spcPts val="0"/>
              </a:spcAft>
              <a:buClr>
                <a:srgbClr val="E76A28"/>
              </a:buClr>
              <a:buSzPts val="1500"/>
              <a:buFont typeface="Nunito Light"/>
              <a:buChar char="●"/>
              <a:defRPr/>
            </a:lvl4pPr>
            <a:lvl5pPr lvl="4" algn="ctr" rtl="0">
              <a:lnSpc>
                <a:spcPct val="100000"/>
              </a:lnSpc>
              <a:spcBef>
                <a:spcPts val="2133"/>
              </a:spcBef>
              <a:spcAft>
                <a:spcPts val="0"/>
              </a:spcAft>
              <a:buClr>
                <a:srgbClr val="E76A28"/>
              </a:buClr>
              <a:buSzPts val="1000"/>
              <a:buFont typeface="Nunito Light"/>
              <a:buChar char="○"/>
              <a:defRPr/>
            </a:lvl5pPr>
            <a:lvl6pPr lvl="5" algn="ctr" rtl="0">
              <a:lnSpc>
                <a:spcPct val="100000"/>
              </a:lnSpc>
              <a:spcBef>
                <a:spcPts val="2133"/>
              </a:spcBef>
              <a:spcAft>
                <a:spcPts val="0"/>
              </a:spcAft>
              <a:buClr>
                <a:srgbClr val="999999"/>
              </a:buClr>
              <a:buSzPts val="1000"/>
              <a:buFont typeface="Nunito Light"/>
              <a:buChar char="■"/>
              <a:defRPr/>
            </a:lvl6pPr>
            <a:lvl7pPr lvl="6" algn="ctr" rtl="0">
              <a:lnSpc>
                <a:spcPct val="100000"/>
              </a:lnSpc>
              <a:spcBef>
                <a:spcPts val="2133"/>
              </a:spcBef>
              <a:spcAft>
                <a:spcPts val="0"/>
              </a:spcAft>
              <a:buClr>
                <a:srgbClr val="999999"/>
              </a:buClr>
              <a:buSzPts val="1300"/>
              <a:buFont typeface="Nunito Light"/>
              <a:buChar char="●"/>
              <a:defRPr/>
            </a:lvl7pPr>
            <a:lvl8pPr lvl="7" algn="ctr" rtl="0">
              <a:lnSpc>
                <a:spcPct val="100000"/>
              </a:lnSpc>
              <a:spcBef>
                <a:spcPts val="2133"/>
              </a:spcBef>
              <a:spcAft>
                <a:spcPts val="0"/>
              </a:spcAft>
              <a:buClr>
                <a:srgbClr val="999999"/>
              </a:buClr>
              <a:buSzPts val="1300"/>
              <a:buFont typeface="Nunito Light"/>
              <a:buChar char="○"/>
              <a:defRPr/>
            </a:lvl8pPr>
            <a:lvl9pPr lvl="8" algn="ctr" rtl="0">
              <a:lnSpc>
                <a:spcPct val="100000"/>
              </a:lnSpc>
              <a:spcBef>
                <a:spcPts val="2133"/>
              </a:spcBef>
              <a:spcAft>
                <a:spcPts val="2133"/>
              </a:spcAft>
              <a:buClr>
                <a:srgbClr val="999999"/>
              </a:buClr>
              <a:buSzPts val="1000"/>
              <a:buFont typeface="Nunito Light"/>
              <a:buChar char="■"/>
              <a:defRPr/>
            </a:lvl9pPr>
          </a:lstStyle>
          <a:p>
            <a:endParaRPr/>
          </a:p>
        </p:txBody>
      </p:sp>
      <p:sp>
        <p:nvSpPr>
          <p:cNvPr id="106" name="Google Shape;106;p15"/>
          <p:cNvSpPr>
            <a:spLocks noGrp="1"/>
          </p:cNvSpPr>
          <p:nvPr>
            <p:ph type="pic" idx="2"/>
          </p:nvPr>
        </p:nvSpPr>
        <p:spPr>
          <a:xfrm>
            <a:off x="947300" y="1784800"/>
            <a:ext cx="3808800" cy="3901600"/>
          </a:xfrm>
          <a:prstGeom prst="roundRect">
            <a:avLst>
              <a:gd name="adj" fmla="val 16667"/>
            </a:avLst>
          </a:prstGeom>
          <a:noFill/>
          <a:ln>
            <a:noFill/>
          </a:ln>
        </p:spPr>
      </p:sp>
      <p:sp>
        <p:nvSpPr>
          <p:cNvPr id="107" name="Google Shape;107;p15"/>
          <p:cNvSpPr/>
          <p:nvPr/>
        </p:nvSpPr>
        <p:spPr>
          <a:xfrm rot="10800000" flipH="1">
            <a:off x="4" y="5747733"/>
            <a:ext cx="6090841" cy="221017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15"/>
          <p:cNvSpPr/>
          <p:nvPr/>
        </p:nvSpPr>
        <p:spPr>
          <a:xfrm rot="10800000" flipH="1">
            <a:off x="2" y="5759602"/>
            <a:ext cx="6125967" cy="110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15"/>
          <p:cNvSpPr/>
          <p:nvPr/>
        </p:nvSpPr>
        <p:spPr>
          <a:xfrm flipH="1">
            <a:off x="6098193" y="-1097567"/>
            <a:ext cx="6090841" cy="221017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15"/>
          <p:cNvSpPr/>
          <p:nvPr/>
        </p:nvSpPr>
        <p:spPr>
          <a:xfrm flipH="1">
            <a:off x="6063069" y="-6"/>
            <a:ext cx="6125967" cy="110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62024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3189167" y="4235317"/>
            <a:ext cx="58136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67"/>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113" name="Google Shape;113;p16"/>
          <p:cNvSpPr txBox="1">
            <a:spLocks noGrp="1"/>
          </p:cNvSpPr>
          <p:nvPr>
            <p:ph type="subTitle" idx="1"/>
          </p:nvPr>
        </p:nvSpPr>
        <p:spPr>
          <a:xfrm>
            <a:off x="1402000" y="2015100"/>
            <a:ext cx="9388000" cy="197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4000"/>
            </a:lvl1pPr>
            <a:lvl2pPr lvl="1" algn="ctr" rtl="0">
              <a:lnSpc>
                <a:spcPct val="100000"/>
              </a:lnSpc>
              <a:spcBef>
                <a:spcPts val="0"/>
              </a:spcBef>
              <a:spcAft>
                <a:spcPts val="0"/>
              </a:spcAft>
              <a:buSzPts val="3000"/>
              <a:buNone/>
              <a:defRPr sz="4000"/>
            </a:lvl2pPr>
            <a:lvl3pPr lvl="2" algn="ctr" rtl="0">
              <a:lnSpc>
                <a:spcPct val="100000"/>
              </a:lnSpc>
              <a:spcBef>
                <a:spcPts val="2133"/>
              </a:spcBef>
              <a:spcAft>
                <a:spcPts val="0"/>
              </a:spcAft>
              <a:buSzPts val="3000"/>
              <a:buNone/>
              <a:defRPr sz="4000"/>
            </a:lvl3pPr>
            <a:lvl4pPr lvl="3" algn="ctr" rtl="0">
              <a:lnSpc>
                <a:spcPct val="100000"/>
              </a:lnSpc>
              <a:spcBef>
                <a:spcPts val="2133"/>
              </a:spcBef>
              <a:spcAft>
                <a:spcPts val="0"/>
              </a:spcAft>
              <a:buSzPts val="3000"/>
              <a:buNone/>
              <a:defRPr sz="4000"/>
            </a:lvl4pPr>
            <a:lvl5pPr lvl="4" algn="ctr" rtl="0">
              <a:lnSpc>
                <a:spcPct val="100000"/>
              </a:lnSpc>
              <a:spcBef>
                <a:spcPts val="2133"/>
              </a:spcBef>
              <a:spcAft>
                <a:spcPts val="0"/>
              </a:spcAft>
              <a:buSzPts val="3000"/>
              <a:buNone/>
              <a:defRPr sz="4000"/>
            </a:lvl5pPr>
            <a:lvl6pPr lvl="5" algn="ctr" rtl="0">
              <a:lnSpc>
                <a:spcPct val="100000"/>
              </a:lnSpc>
              <a:spcBef>
                <a:spcPts val="2133"/>
              </a:spcBef>
              <a:spcAft>
                <a:spcPts val="0"/>
              </a:spcAft>
              <a:buSzPts val="3000"/>
              <a:buNone/>
              <a:defRPr sz="4000"/>
            </a:lvl6pPr>
            <a:lvl7pPr lvl="6" algn="ctr" rtl="0">
              <a:lnSpc>
                <a:spcPct val="100000"/>
              </a:lnSpc>
              <a:spcBef>
                <a:spcPts val="2133"/>
              </a:spcBef>
              <a:spcAft>
                <a:spcPts val="0"/>
              </a:spcAft>
              <a:buSzPts val="3000"/>
              <a:buNone/>
              <a:defRPr sz="4000"/>
            </a:lvl7pPr>
            <a:lvl8pPr lvl="7" algn="ctr" rtl="0">
              <a:lnSpc>
                <a:spcPct val="100000"/>
              </a:lnSpc>
              <a:spcBef>
                <a:spcPts val="2133"/>
              </a:spcBef>
              <a:spcAft>
                <a:spcPts val="0"/>
              </a:spcAft>
              <a:buSzPts val="3000"/>
              <a:buNone/>
              <a:defRPr sz="4000"/>
            </a:lvl8pPr>
            <a:lvl9pPr lvl="8" algn="ctr" rtl="0">
              <a:lnSpc>
                <a:spcPct val="100000"/>
              </a:lnSpc>
              <a:spcBef>
                <a:spcPts val="2133"/>
              </a:spcBef>
              <a:spcAft>
                <a:spcPts val="2133"/>
              </a:spcAft>
              <a:buSzPts val="3000"/>
              <a:buNone/>
              <a:defRPr sz="4000"/>
            </a:lvl9pPr>
          </a:lstStyle>
          <a:p>
            <a:endParaRPr/>
          </a:p>
        </p:txBody>
      </p:sp>
      <p:sp>
        <p:nvSpPr>
          <p:cNvPr id="114" name="Google Shape;114;p16"/>
          <p:cNvSpPr/>
          <p:nvPr/>
        </p:nvSpPr>
        <p:spPr>
          <a:xfrm flipH="1">
            <a:off x="3574968" y="-1568138"/>
            <a:ext cx="8617031" cy="312389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16"/>
          <p:cNvSpPr/>
          <p:nvPr/>
        </p:nvSpPr>
        <p:spPr>
          <a:xfrm flipH="1">
            <a:off x="3531605" y="-16565"/>
            <a:ext cx="8660396" cy="1557039"/>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16"/>
          <p:cNvSpPr/>
          <p:nvPr/>
        </p:nvSpPr>
        <p:spPr>
          <a:xfrm rot="10800000" flipH="1">
            <a:off x="6" y="5302247"/>
            <a:ext cx="8617031" cy="312389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16"/>
          <p:cNvSpPr/>
          <p:nvPr/>
        </p:nvSpPr>
        <p:spPr>
          <a:xfrm rot="10800000" flipH="1">
            <a:off x="5" y="5317527"/>
            <a:ext cx="8660396" cy="1557039"/>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44484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17"/>
          <p:cNvSpPr txBox="1">
            <a:spLocks noGrp="1"/>
          </p:cNvSpPr>
          <p:nvPr>
            <p:ph type="subTitle" idx="1"/>
          </p:nvPr>
        </p:nvSpPr>
        <p:spPr>
          <a:xfrm>
            <a:off x="6373383" y="1705067"/>
            <a:ext cx="4858800" cy="39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b="0"/>
            </a:lvl1pPr>
            <a:lvl2pPr lvl="1" algn="ctr" rtl="0">
              <a:lnSpc>
                <a:spcPct val="100000"/>
              </a:lnSpc>
              <a:spcBef>
                <a:spcPts val="0"/>
              </a:spcBef>
              <a:spcAft>
                <a:spcPts val="0"/>
              </a:spcAft>
              <a:buSzPts val="1100"/>
              <a:buNone/>
              <a:defRPr sz="1467"/>
            </a:lvl2pPr>
            <a:lvl3pPr lvl="2" algn="ctr" rtl="0">
              <a:lnSpc>
                <a:spcPct val="100000"/>
              </a:lnSpc>
              <a:spcBef>
                <a:spcPts val="0"/>
              </a:spcBef>
              <a:spcAft>
                <a:spcPts val="0"/>
              </a:spcAft>
              <a:buSzPts val="1100"/>
              <a:buNone/>
              <a:defRPr sz="1467"/>
            </a:lvl3pPr>
            <a:lvl4pPr lvl="3" algn="ctr" rtl="0">
              <a:lnSpc>
                <a:spcPct val="100000"/>
              </a:lnSpc>
              <a:spcBef>
                <a:spcPts val="0"/>
              </a:spcBef>
              <a:spcAft>
                <a:spcPts val="0"/>
              </a:spcAft>
              <a:buSzPts val="1100"/>
              <a:buNone/>
              <a:defRPr sz="1467"/>
            </a:lvl4pPr>
            <a:lvl5pPr lvl="4" algn="ctr" rtl="0">
              <a:lnSpc>
                <a:spcPct val="100000"/>
              </a:lnSpc>
              <a:spcBef>
                <a:spcPts val="0"/>
              </a:spcBef>
              <a:spcAft>
                <a:spcPts val="0"/>
              </a:spcAft>
              <a:buSzPts val="1100"/>
              <a:buNone/>
              <a:defRPr sz="1467"/>
            </a:lvl5pPr>
            <a:lvl6pPr lvl="5" algn="ctr" rtl="0">
              <a:lnSpc>
                <a:spcPct val="100000"/>
              </a:lnSpc>
              <a:spcBef>
                <a:spcPts val="0"/>
              </a:spcBef>
              <a:spcAft>
                <a:spcPts val="0"/>
              </a:spcAft>
              <a:buSzPts val="1100"/>
              <a:buNone/>
              <a:defRPr sz="1467"/>
            </a:lvl6pPr>
            <a:lvl7pPr lvl="6" algn="ctr" rtl="0">
              <a:lnSpc>
                <a:spcPct val="100000"/>
              </a:lnSpc>
              <a:spcBef>
                <a:spcPts val="0"/>
              </a:spcBef>
              <a:spcAft>
                <a:spcPts val="0"/>
              </a:spcAft>
              <a:buSzPts val="1100"/>
              <a:buNone/>
              <a:defRPr sz="1467"/>
            </a:lvl7pPr>
            <a:lvl8pPr lvl="7" algn="ctr" rtl="0">
              <a:lnSpc>
                <a:spcPct val="100000"/>
              </a:lnSpc>
              <a:spcBef>
                <a:spcPts val="0"/>
              </a:spcBef>
              <a:spcAft>
                <a:spcPts val="0"/>
              </a:spcAft>
              <a:buSzPts val="1100"/>
              <a:buNone/>
              <a:defRPr sz="1467"/>
            </a:lvl8pPr>
            <a:lvl9pPr lvl="8" algn="ctr" rtl="0">
              <a:lnSpc>
                <a:spcPct val="100000"/>
              </a:lnSpc>
              <a:spcBef>
                <a:spcPts val="0"/>
              </a:spcBef>
              <a:spcAft>
                <a:spcPts val="0"/>
              </a:spcAft>
              <a:buSzPts val="1100"/>
              <a:buNone/>
              <a:defRPr sz="1467"/>
            </a:lvl9pPr>
          </a:lstStyle>
          <a:p>
            <a:endParaRPr/>
          </a:p>
        </p:txBody>
      </p:sp>
      <p:sp>
        <p:nvSpPr>
          <p:cNvPr id="121" name="Google Shape;121;p17"/>
          <p:cNvSpPr txBox="1">
            <a:spLocks noGrp="1"/>
          </p:cNvSpPr>
          <p:nvPr>
            <p:ph type="subTitle" idx="2"/>
          </p:nvPr>
        </p:nvSpPr>
        <p:spPr>
          <a:xfrm>
            <a:off x="960000" y="1705067"/>
            <a:ext cx="4858800" cy="39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b="0"/>
            </a:lvl1pPr>
            <a:lvl2pPr lvl="1" algn="ctr" rtl="0">
              <a:lnSpc>
                <a:spcPct val="100000"/>
              </a:lnSpc>
              <a:spcBef>
                <a:spcPts val="0"/>
              </a:spcBef>
              <a:spcAft>
                <a:spcPts val="0"/>
              </a:spcAft>
              <a:buSzPts val="1100"/>
              <a:buNone/>
              <a:defRPr sz="1467"/>
            </a:lvl2pPr>
            <a:lvl3pPr lvl="2" algn="ctr" rtl="0">
              <a:lnSpc>
                <a:spcPct val="100000"/>
              </a:lnSpc>
              <a:spcBef>
                <a:spcPts val="0"/>
              </a:spcBef>
              <a:spcAft>
                <a:spcPts val="0"/>
              </a:spcAft>
              <a:buSzPts val="1100"/>
              <a:buNone/>
              <a:defRPr sz="1467"/>
            </a:lvl3pPr>
            <a:lvl4pPr lvl="3" algn="ctr" rtl="0">
              <a:lnSpc>
                <a:spcPct val="100000"/>
              </a:lnSpc>
              <a:spcBef>
                <a:spcPts val="0"/>
              </a:spcBef>
              <a:spcAft>
                <a:spcPts val="0"/>
              </a:spcAft>
              <a:buSzPts val="1100"/>
              <a:buNone/>
              <a:defRPr sz="1467"/>
            </a:lvl4pPr>
            <a:lvl5pPr lvl="4" algn="ctr" rtl="0">
              <a:lnSpc>
                <a:spcPct val="100000"/>
              </a:lnSpc>
              <a:spcBef>
                <a:spcPts val="0"/>
              </a:spcBef>
              <a:spcAft>
                <a:spcPts val="0"/>
              </a:spcAft>
              <a:buSzPts val="1100"/>
              <a:buNone/>
              <a:defRPr sz="1467"/>
            </a:lvl5pPr>
            <a:lvl6pPr lvl="5" algn="ctr" rtl="0">
              <a:lnSpc>
                <a:spcPct val="100000"/>
              </a:lnSpc>
              <a:spcBef>
                <a:spcPts val="0"/>
              </a:spcBef>
              <a:spcAft>
                <a:spcPts val="0"/>
              </a:spcAft>
              <a:buSzPts val="1100"/>
              <a:buNone/>
              <a:defRPr sz="1467"/>
            </a:lvl6pPr>
            <a:lvl7pPr lvl="6" algn="ctr" rtl="0">
              <a:lnSpc>
                <a:spcPct val="100000"/>
              </a:lnSpc>
              <a:spcBef>
                <a:spcPts val="0"/>
              </a:spcBef>
              <a:spcAft>
                <a:spcPts val="0"/>
              </a:spcAft>
              <a:buSzPts val="1100"/>
              <a:buNone/>
              <a:defRPr sz="1467"/>
            </a:lvl7pPr>
            <a:lvl8pPr lvl="7" algn="ctr" rtl="0">
              <a:lnSpc>
                <a:spcPct val="100000"/>
              </a:lnSpc>
              <a:spcBef>
                <a:spcPts val="0"/>
              </a:spcBef>
              <a:spcAft>
                <a:spcPts val="0"/>
              </a:spcAft>
              <a:buSzPts val="1100"/>
              <a:buNone/>
              <a:defRPr sz="1467"/>
            </a:lvl8pPr>
            <a:lvl9pPr lvl="8" algn="ctr" rtl="0">
              <a:lnSpc>
                <a:spcPct val="100000"/>
              </a:lnSpc>
              <a:spcBef>
                <a:spcPts val="0"/>
              </a:spcBef>
              <a:spcAft>
                <a:spcPts val="0"/>
              </a:spcAft>
              <a:buSzPts val="1100"/>
              <a:buNone/>
              <a:defRPr sz="1467"/>
            </a:lvl9pPr>
          </a:lstStyle>
          <a:p>
            <a:endParaRPr/>
          </a:p>
        </p:txBody>
      </p:sp>
      <p:sp>
        <p:nvSpPr>
          <p:cNvPr id="122" name="Google Shape;122;p17"/>
          <p:cNvSpPr/>
          <p:nvPr/>
        </p:nvSpPr>
        <p:spPr>
          <a:xfrm rot="10800000" flipH="1">
            <a:off x="4" y="5747733"/>
            <a:ext cx="6090841" cy="221017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17"/>
          <p:cNvSpPr/>
          <p:nvPr/>
        </p:nvSpPr>
        <p:spPr>
          <a:xfrm rot="10800000" flipH="1">
            <a:off x="2" y="5759602"/>
            <a:ext cx="6125967" cy="110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17"/>
          <p:cNvSpPr/>
          <p:nvPr/>
        </p:nvSpPr>
        <p:spPr>
          <a:xfrm flipH="1">
            <a:off x="6098193" y="-1097567"/>
            <a:ext cx="6090841" cy="221017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 name="Google Shape;125;p17"/>
          <p:cNvSpPr/>
          <p:nvPr/>
        </p:nvSpPr>
        <p:spPr>
          <a:xfrm flipH="1">
            <a:off x="6063069" y="-6"/>
            <a:ext cx="6125967" cy="110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12095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3130584" y="1228000"/>
            <a:ext cx="5930800" cy="170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10666"/>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 name="Google Shape;128;p18"/>
          <p:cNvSpPr txBox="1">
            <a:spLocks noGrp="1"/>
          </p:cNvSpPr>
          <p:nvPr>
            <p:ph type="subTitle" idx="1"/>
          </p:nvPr>
        </p:nvSpPr>
        <p:spPr>
          <a:xfrm>
            <a:off x="3130533" y="2658467"/>
            <a:ext cx="5930800" cy="7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a:lvl2pPr>
            <a:lvl3pPr lvl="2" algn="ctr" rtl="0">
              <a:lnSpc>
                <a:spcPct val="100000"/>
              </a:lnSpc>
              <a:spcBef>
                <a:spcPts val="2133"/>
              </a:spcBef>
              <a:spcAft>
                <a:spcPts val="0"/>
              </a:spcAft>
              <a:buSzPts val="1000"/>
              <a:buNone/>
              <a:defRPr/>
            </a:lvl3pPr>
            <a:lvl4pPr lvl="3" algn="ctr" rtl="0">
              <a:lnSpc>
                <a:spcPct val="100000"/>
              </a:lnSpc>
              <a:spcBef>
                <a:spcPts val="2133"/>
              </a:spcBef>
              <a:spcAft>
                <a:spcPts val="0"/>
              </a:spcAft>
              <a:buSzPts val="1000"/>
              <a:buNone/>
              <a:defRPr/>
            </a:lvl4pPr>
            <a:lvl5pPr lvl="4" algn="ctr" rtl="0">
              <a:lnSpc>
                <a:spcPct val="100000"/>
              </a:lnSpc>
              <a:spcBef>
                <a:spcPts val="2133"/>
              </a:spcBef>
              <a:spcAft>
                <a:spcPts val="0"/>
              </a:spcAft>
              <a:buSzPts val="1000"/>
              <a:buNone/>
              <a:defRPr/>
            </a:lvl5pPr>
            <a:lvl6pPr lvl="5" algn="ctr" rtl="0">
              <a:lnSpc>
                <a:spcPct val="100000"/>
              </a:lnSpc>
              <a:spcBef>
                <a:spcPts val="2133"/>
              </a:spcBef>
              <a:spcAft>
                <a:spcPts val="0"/>
              </a:spcAft>
              <a:buSzPts val="1000"/>
              <a:buNone/>
              <a:defRPr/>
            </a:lvl6pPr>
            <a:lvl7pPr lvl="6" algn="ctr" rtl="0">
              <a:lnSpc>
                <a:spcPct val="100000"/>
              </a:lnSpc>
              <a:spcBef>
                <a:spcPts val="2133"/>
              </a:spcBef>
              <a:spcAft>
                <a:spcPts val="0"/>
              </a:spcAft>
              <a:buSzPts val="1000"/>
              <a:buNone/>
              <a:defRPr/>
            </a:lvl7pPr>
            <a:lvl8pPr lvl="7" algn="ctr" rtl="0">
              <a:lnSpc>
                <a:spcPct val="100000"/>
              </a:lnSpc>
              <a:spcBef>
                <a:spcPts val="2133"/>
              </a:spcBef>
              <a:spcAft>
                <a:spcPts val="0"/>
              </a:spcAft>
              <a:buSzPts val="1000"/>
              <a:buNone/>
              <a:defRPr/>
            </a:lvl8pPr>
            <a:lvl9pPr lvl="8" algn="ctr" rtl="0">
              <a:lnSpc>
                <a:spcPct val="100000"/>
              </a:lnSpc>
              <a:spcBef>
                <a:spcPts val="2133"/>
              </a:spcBef>
              <a:spcAft>
                <a:spcPts val="2133"/>
              </a:spcAft>
              <a:buSzPts val="1000"/>
              <a:buNone/>
              <a:defRPr/>
            </a:lvl9pPr>
          </a:lstStyle>
          <a:p>
            <a:endParaRPr/>
          </a:p>
        </p:txBody>
      </p:sp>
      <p:sp>
        <p:nvSpPr>
          <p:cNvPr id="129" name="Google Shape;129;p18"/>
          <p:cNvSpPr txBox="1"/>
          <p:nvPr/>
        </p:nvSpPr>
        <p:spPr>
          <a:xfrm>
            <a:off x="3092433" y="4511133"/>
            <a:ext cx="6007200" cy="7416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467" b="1">
                <a:solidFill>
                  <a:schemeClr val="dk1"/>
                </a:solidFill>
                <a:latin typeface="Albert Sans"/>
                <a:ea typeface="Albert Sans"/>
                <a:cs typeface="Albert Sans"/>
                <a:sym typeface="Albert Sans"/>
              </a:rPr>
              <a:t>CREDITS:</a:t>
            </a:r>
            <a:r>
              <a:rPr lang="en" sz="1467">
                <a:solidFill>
                  <a:schemeClr val="dk1"/>
                </a:solidFill>
                <a:latin typeface="Albert Sans"/>
                <a:ea typeface="Albert Sans"/>
                <a:cs typeface="Albert Sans"/>
                <a:sym typeface="Albert Sans"/>
              </a:rPr>
              <a:t> This presentation template was created by </a:t>
            </a:r>
            <a:r>
              <a:rPr lang="en" sz="1467" b="1">
                <a:solidFill>
                  <a:schemeClr val="hlink"/>
                </a:solidFill>
                <a:uFill>
                  <a:noFill/>
                </a:uFill>
                <a:latin typeface="Albert Sans"/>
                <a:ea typeface="Albert Sans"/>
                <a:cs typeface="Albert Sans"/>
                <a:sym typeface="Albert Sans"/>
                <a:hlinkClick r:id="rId2"/>
              </a:rPr>
              <a:t>Slidesgo</a:t>
            </a:r>
            <a:r>
              <a:rPr lang="en" sz="1467">
                <a:solidFill>
                  <a:schemeClr val="dk1"/>
                </a:solidFill>
                <a:latin typeface="Albert Sans"/>
                <a:ea typeface="Albert Sans"/>
                <a:cs typeface="Albert Sans"/>
                <a:sym typeface="Albert Sans"/>
              </a:rPr>
              <a:t>, and includes icons by </a:t>
            </a:r>
            <a:r>
              <a:rPr lang="en" sz="1467" b="1">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467">
                <a:solidFill>
                  <a:schemeClr val="dk1"/>
                </a:solidFill>
                <a:latin typeface="Albert Sans"/>
                <a:ea typeface="Albert Sans"/>
                <a:cs typeface="Albert Sans"/>
                <a:sym typeface="Albert Sans"/>
              </a:rPr>
              <a:t>, and infographics &amp; images by </a:t>
            </a:r>
            <a:r>
              <a:rPr lang="en" sz="1467" b="1">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467">
                <a:solidFill>
                  <a:schemeClr val="dk1"/>
                </a:solidFill>
                <a:latin typeface="Albert Sans"/>
                <a:ea typeface="Albert Sans"/>
                <a:cs typeface="Albert Sans"/>
                <a:sym typeface="Albert Sans"/>
              </a:rPr>
              <a:t> </a:t>
            </a:r>
            <a:endParaRPr sz="1467" b="1">
              <a:solidFill>
                <a:schemeClr val="dk1"/>
              </a:solidFill>
              <a:latin typeface="Albert Sans"/>
              <a:ea typeface="Albert Sans"/>
              <a:cs typeface="Albert Sans"/>
              <a:sym typeface="Albert Sans"/>
            </a:endParaRPr>
          </a:p>
        </p:txBody>
      </p:sp>
      <p:sp>
        <p:nvSpPr>
          <p:cNvPr id="130" name="Google Shape;130;p18"/>
          <p:cNvSpPr/>
          <p:nvPr/>
        </p:nvSpPr>
        <p:spPr>
          <a:xfrm flipH="1">
            <a:off x="1004589" y="-2038015"/>
            <a:ext cx="11187409" cy="4054852"/>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18"/>
          <p:cNvSpPr/>
          <p:nvPr/>
        </p:nvSpPr>
        <p:spPr>
          <a:xfrm flipH="1">
            <a:off x="951213" y="-24112"/>
            <a:ext cx="11240787" cy="202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18"/>
          <p:cNvSpPr/>
          <p:nvPr/>
        </p:nvSpPr>
        <p:spPr>
          <a:xfrm rot="10800000" flipH="1">
            <a:off x="1" y="4936431"/>
            <a:ext cx="11187409" cy="4054852"/>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18"/>
          <p:cNvSpPr/>
          <p:nvPr/>
        </p:nvSpPr>
        <p:spPr>
          <a:xfrm rot="10800000" flipH="1">
            <a:off x="-2" y="4855066"/>
            <a:ext cx="11240787" cy="202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36405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34"/>
        <p:cNvGrpSpPr/>
        <p:nvPr/>
      </p:nvGrpSpPr>
      <p:grpSpPr>
        <a:xfrm>
          <a:off x="0" y="0"/>
          <a:ext cx="0" cy="0"/>
          <a:chOff x="0" y="0"/>
          <a:chExt cx="0" cy="0"/>
        </a:xfrm>
      </p:grpSpPr>
      <p:sp>
        <p:nvSpPr>
          <p:cNvPr id="135" name="Google Shape;135;p19"/>
          <p:cNvSpPr/>
          <p:nvPr/>
        </p:nvSpPr>
        <p:spPr>
          <a:xfrm flipH="1">
            <a:off x="1004589" y="-2038015"/>
            <a:ext cx="11187409" cy="4054852"/>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19"/>
          <p:cNvSpPr/>
          <p:nvPr/>
        </p:nvSpPr>
        <p:spPr>
          <a:xfrm flipH="1">
            <a:off x="951213" y="-24112"/>
            <a:ext cx="11240787" cy="202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19"/>
          <p:cNvSpPr/>
          <p:nvPr/>
        </p:nvSpPr>
        <p:spPr>
          <a:xfrm rot="10800000" flipH="1">
            <a:off x="1" y="4834831"/>
            <a:ext cx="11187409" cy="4054852"/>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19"/>
          <p:cNvSpPr/>
          <p:nvPr/>
        </p:nvSpPr>
        <p:spPr>
          <a:xfrm rot="10800000" flipH="1">
            <a:off x="-2" y="4855066"/>
            <a:ext cx="11240787" cy="202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84426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9"/>
        <p:cNvGrpSpPr/>
        <p:nvPr/>
      </p:nvGrpSpPr>
      <p:grpSpPr>
        <a:xfrm>
          <a:off x="0" y="0"/>
          <a:ext cx="0" cy="0"/>
          <a:chOff x="0" y="0"/>
          <a:chExt cx="0" cy="0"/>
        </a:xfrm>
      </p:grpSpPr>
      <p:sp>
        <p:nvSpPr>
          <p:cNvPr id="140" name="Google Shape;140;p20"/>
          <p:cNvSpPr/>
          <p:nvPr/>
        </p:nvSpPr>
        <p:spPr>
          <a:xfrm rot="10800000" flipH="1">
            <a:off x="4" y="5747733"/>
            <a:ext cx="6090841" cy="221017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20"/>
          <p:cNvSpPr/>
          <p:nvPr/>
        </p:nvSpPr>
        <p:spPr>
          <a:xfrm rot="10800000" flipH="1">
            <a:off x="2" y="5759602"/>
            <a:ext cx="6125967" cy="110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20"/>
          <p:cNvSpPr/>
          <p:nvPr/>
        </p:nvSpPr>
        <p:spPr>
          <a:xfrm flipH="1">
            <a:off x="6098193" y="-1097567"/>
            <a:ext cx="6090841" cy="221017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20"/>
          <p:cNvSpPr/>
          <p:nvPr/>
        </p:nvSpPr>
        <p:spPr>
          <a:xfrm flipH="1">
            <a:off x="6063069" y="-6"/>
            <a:ext cx="6125967" cy="110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631518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首頁">
    <p:spTree>
      <p:nvGrpSpPr>
        <p:cNvPr id="1" name=""/>
        <p:cNvGrpSpPr/>
        <p:nvPr/>
      </p:nvGrpSpPr>
      <p:grpSpPr>
        <a:xfrm>
          <a:off x="0" y="0"/>
          <a:ext cx="0" cy="0"/>
          <a:chOff x="0" y="0"/>
          <a:chExt cx="0" cy="0"/>
        </a:xfrm>
      </p:grpSpPr>
      <p:sp>
        <p:nvSpPr>
          <p:cNvPr id="2" name="標題 1"/>
          <p:cNvSpPr>
            <a:spLocks noGrp="1"/>
          </p:cNvSpPr>
          <p:nvPr>
            <p:ph type="ctrTitle"/>
          </p:nvPr>
        </p:nvSpPr>
        <p:spPr>
          <a:xfrm>
            <a:off x="917376" y="1628801"/>
            <a:ext cx="10363200" cy="1470025"/>
          </a:xfrm>
          <a:prstGeom prst="rect">
            <a:avLst/>
          </a:prstGeom>
        </p:spPr>
        <p:txBody>
          <a:bodyPr anchor="ctr"/>
          <a:lstStyle>
            <a:lvl1pPr>
              <a:defRPr sz="4000">
                <a:latin typeface="Calibri" panose="020F0502020204030204" pitchFamily="34" charset="0"/>
                <a:ea typeface="+mj-ea"/>
                <a:cs typeface="Calibri" panose="020F0502020204030204" pitchFamily="34" charset="0"/>
              </a:defRPr>
            </a:lvl1pPr>
          </a:lstStyle>
          <a:p>
            <a:r>
              <a:rPr lang="zh-TW" altLang="en-US"/>
              <a:t>按一下以編輯母片標題樣式</a:t>
            </a:r>
          </a:p>
        </p:txBody>
      </p:sp>
      <p:sp>
        <p:nvSpPr>
          <p:cNvPr id="3" name="副標題 2"/>
          <p:cNvSpPr>
            <a:spLocks noGrp="1"/>
          </p:cNvSpPr>
          <p:nvPr>
            <p:ph type="subTitle" idx="1"/>
          </p:nvPr>
        </p:nvSpPr>
        <p:spPr>
          <a:xfrm>
            <a:off x="917376" y="3140968"/>
            <a:ext cx="10363200" cy="1752600"/>
          </a:xfrm>
          <a:prstGeom prst="rect">
            <a:avLst/>
          </a:prstGeom>
        </p:spPr>
        <p:txBody>
          <a:bodyPr/>
          <a:lstStyle>
            <a:lvl1pPr marL="0" indent="0" algn="ctr">
              <a:buNone/>
              <a:defRPr>
                <a:solidFill>
                  <a:schemeClr val="tx1">
                    <a:lumMod val="65000"/>
                    <a:lumOff val="35000"/>
                  </a:schemeClr>
                </a:solidFill>
                <a:latin typeface="Calibri" panose="020F0502020204030204" pitchFamily="34" charset="0"/>
                <a:ea typeface="+mj-ea"/>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5" name="頁尾版面配置區 4"/>
          <p:cNvSpPr>
            <a:spLocks noGrp="1"/>
          </p:cNvSpPr>
          <p:nvPr>
            <p:ph type="ftr" sz="quarter" idx="11"/>
          </p:nvPr>
        </p:nvSpPr>
        <p:spPr>
          <a:xfrm>
            <a:off x="3695734" y="6453337"/>
            <a:ext cx="4800533" cy="365125"/>
          </a:xfrm>
        </p:spPr>
        <p:txBody>
          <a:bodyPr/>
          <a:lstStyle>
            <a:lvl1pPr algn="ctr">
              <a:defRPr>
                <a:latin typeface="Calibri" panose="020F0502020204030204" pitchFamily="34" charset="0"/>
                <a:cs typeface="Calibri" panose="020F0502020204030204" pitchFamily="34" charset="0"/>
              </a:defRPr>
            </a:lvl1pPr>
          </a:lstStyle>
          <a:p>
            <a:r>
              <a:rPr lang="en-US" altLang="zh-TW"/>
              <a:t>Signal Sensing and Application Lab</a:t>
            </a:r>
            <a:endParaRPr lang="zh-TW" altLang="en-US"/>
          </a:p>
        </p:txBody>
      </p:sp>
      <p:sp>
        <p:nvSpPr>
          <p:cNvPr id="11" name="矩形 10"/>
          <p:cNvSpPr/>
          <p:nvPr/>
        </p:nvSpPr>
        <p:spPr>
          <a:xfrm>
            <a:off x="2999656" y="5793903"/>
            <a:ext cx="5032369" cy="400110"/>
          </a:xfrm>
          <a:prstGeom prst="rect">
            <a:avLst/>
          </a:prstGeom>
          <a:effectLst>
            <a:outerShdw blurRad="76200" dir="13500000" sy="23000" kx="1200000" algn="br" rotWithShape="0">
              <a:prstClr val="black">
                <a:alpha val="20000"/>
              </a:prstClr>
            </a:outerShdw>
          </a:effectLst>
        </p:spPr>
        <p:txBody>
          <a:bodyPr wrap="square">
            <a:spAutoFit/>
          </a:bodyPr>
          <a:lstStyle/>
          <a:p>
            <a:pPr algn="ctr" fontAlgn="auto">
              <a:spcBef>
                <a:spcPts val="0"/>
              </a:spcBef>
              <a:spcAft>
                <a:spcPts val="0"/>
              </a:spcAft>
              <a:defRPr/>
            </a:pPr>
            <a:r>
              <a:rPr kumimoji="0" lang="en-US" altLang="zh-TW" sz="2000" b="1">
                <a:solidFill>
                  <a:schemeClr val="tx1"/>
                </a:solidFill>
                <a:latin typeface="Calibri" panose="020F0502020204030204" pitchFamily="34" charset="0"/>
                <a:ea typeface="+mn-ea"/>
                <a:cs typeface="Calibri" panose="020F0502020204030204" pitchFamily="34" charset="0"/>
              </a:rPr>
              <a:t>Signal Sensing and</a:t>
            </a:r>
            <a:r>
              <a:rPr kumimoji="0" lang="zh-TW" altLang="en-US" sz="2000" b="1">
                <a:solidFill>
                  <a:schemeClr val="tx1"/>
                </a:solidFill>
                <a:latin typeface="Calibri" panose="020F0502020204030204" pitchFamily="34" charset="0"/>
                <a:ea typeface="+mn-ea"/>
                <a:cs typeface="Calibri" panose="020F0502020204030204" pitchFamily="34" charset="0"/>
              </a:rPr>
              <a:t> </a:t>
            </a:r>
            <a:r>
              <a:rPr kumimoji="0" lang="en-US" altLang="zh-TW" sz="2000" b="1">
                <a:solidFill>
                  <a:schemeClr val="tx1"/>
                </a:solidFill>
                <a:latin typeface="Calibri" panose="020F0502020204030204" pitchFamily="34" charset="0"/>
                <a:ea typeface="+mn-ea"/>
                <a:cs typeface="Calibri" panose="020F0502020204030204" pitchFamily="34" charset="0"/>
              </a:rPr>
              <a:t>Application Laboratory</a:t>
            </a:r>
          </a:p>
        </p:txBody>
      </p:sp>
      <p:pic>
        <p:nvPicPr>
          <p:cNvPr id="12" name="Picture 2" descr="C:\Users\ChinLinLee\Pictures\123\1479787_10200521646518565_210450756_n.jp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929357" y="5719340"/>
            <a:ext cx="1152128" cy="518457"/>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a:extLst>
              <a:ext uri="{FF2B5EF4-FFF2-40B4-BE49-F238E27FC236}">
                <a16:creationId xmlns:a16="http://schemas.microsoft.com/office/drawing/2014/main" id="{389AED23-A8FB-400C-9610-C8829AA4A78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60695" y="302832"/>
            <a:ext cx="5070609" cy="965928"/>
          </a:xfrm>
          <a:prstGeom prst="rect">
            <a:avLst/>
          </a:prstGeom>
        </p:spPr>
      </p:pic>
    </p:spTree>
    <p:extLst>
      <p:ext uri="{BB962C8B-B14F-4D97-AF65-F5344CB8AC3E}">
        <p14:creationId xmlns:p14="http://schemas.microsoft.com/office/powerpoint/2010/main" val="3195339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結尾">
    <p:spTree>
      <p:nvGrpSpPr>
        <p:cNvPr id="1" name=""/>
        <p:cNvGrpSpPr/>
        <p:nvPr/>
      </p:nvGrpSpPr>
      <p:grpSpPr>
        <a:xfrm>
          <a:off x="0" y="0"/>
          <a:ext cx="0" cy="0"/>
          <a:chOff x="0" y="0"/>
          <a:chExt cx="0" cy="0"/>
        </a:xfrm>
      </p:grpSpPr>
      <p:sp>
        <p:nvSpPr>
          <p:cNvPr id="5" name="標題 1"/>
          <p:cNvSpPr>
            <a:spLocks noGrp="1"/>
          </p:cNvSpPr>
          <p:nvPr>
            <p:ph type="title"/>
          </p:nvPr>
        </p:nvSpPr>
        <p:spPr>
          <a:xfrm>
            <a:off x="609600" y="2571750"/>
            <a:ext cx="10972800" cy="1143000"/>
          </a:xfrm>
          <a:prstGeom prst="rect">
            <a:avLst/>
          </a:prstGeom>
        </p:spPr>
        <p:txBody>
          <a:bodyPr anchor="ctr"/>
          <a:lstStyle>
            <a:lvl1pPr>
              <a:defRPr sz="4000">
                <a:latin typeface="Calibri" panose="020F0502020204030204" pitchFamily="34" charset="0"/>
                <a:cs typeface="Calibri" panose="020F0502020204030204" pitchFamily="34" charset="0"/>
              </a:defRPr>
            </a:lvl1pPr>
          </a:lstStyle>
          <a:p>
            <a:r>
              <a:rPr lang="zh-TW" altLang="en-US">
                <a:latin typeface="Arial" pitchFamily="34" charset="0"/>
                <a:cs typeface="Arial" pitchFamily="34" charset="0"/>
              </a:rPr>
              <a:t>按一下以編輯母片標題樣式</a:t>
            </a:r>
          </a:p>
        </p:txBody>
      </p:sp>
      <p:sp>
        <p:nvSpPr>
          <p:cNvPr id="20" name="頁尾版面配置區 4"/>
          <p:cNvSpPr>
            <a:spLocks noGrp="1"/>
          </p:cNvSpPr>
          <p:nvPr>
            <p:ph type="ftr" sz="quarter" idx="3"/>
          </p:nvPr>
        </p:nvSpPr>
        <p:spPr>
          <a:xfrm>
            <a:off x="335360" y="6453337"/>
            <a:ext cx="4800533" cy="365125"/>
          </a:xfrm>
          <a:prstGeom prst="rect">
            <a:avLst/>
          </a:prstGeom>
        </p:spPr>
        <p:txBody>
          <a:bodyPr vert="horz" lIns="91440" tIns="45720" rIns="91440" bIns="45720" rtlCol="0" anchor="ctr"/>
          <a:lstStyle>
            <a:lvl1pPr algn="l">
              <a:defRPr sz="1600" b="1">
                <a:solidFill>
                  <a:schemeClr val="bg1"/>
                </a:solidFill>
                <a:latin typeface="Calibri" panose="020F0502020204030204" pitchFamily="34" charset="0"/>
                <a:cs typeface="Calibri" panose="020F0502020204030204" pitchFamily="34" charset="0"/>
              </a:defRPr>
            </a:lvl1pPr>
          </a:lstStyle>
          <a:p>
            <a:r>
              <a:rPr lang="en-US" altLang="zh-TW"/>
              <a:t>Signal Sensing and Application Lab</a:t>
            </a:r>
            <a:endParaRPr lang="zh-TW" altLang="en-US"/>
          </a:p>
        </p:txBody>
      </p:sp>
      <p:sp>
        <p:nvSpPr>
          <p:cNvPr id="21" name="投影片編號版面配置區 5"/>
          <p:cNvSpPr>
            <a:spLocks noGrp="1"/>
          </p:cNvSpPr>
          <p:nvPr>
            <p:ph type="sldNum" sz="quarter" idx="4"/>
          </p:nvPr>
        </p:nvSpPr>
        <p:spPr>
          <a:xfrm>
            <a:off x="8976320" y="6459284"/>
            <a:ext cx="2844800" cy="354093"/>
          </a:xfrm>
          <a:prstGeom prst="rect">
            <a:avLst/>
          </a:prstGeom>
        </p:spPr>
        <p:txBody>
          <a:bodyPr vert="horz" lIns="91440" tIns="45720" rIns="91440" bIns="45720" rtlCol="0" anchor="ctr"/>
          <a:lstStyle>
            <a:lvl1pPr algn="r">
              <a:defRPr sz="1600" b="1">
                <a:solidFill>
                  <a:schemeClr val="bg1"/>
                </a:solidFill>
                <a:latin typeface="Calibri" panose="020F0502020204030204" pitchFamily="34" charset="0"/>
                <a:cs typeface="Calibri" panose="020F0502020204030204" pitchFamily="34" charset="0"/>
              </a:defRPr>
            </a:lvl1pPr>
          </a:lstStyle>
          <a:p>
            <a:r>
              <a:rPr lang="en-US" altLang="zh-TW"/>
              <a:t>Slide </a:t>
            </a:r>
            <a:fld id="{05E3B147-B693-4F15-8DD1-1E19AFE8BC8C}" type="slidenum">
              <a:rPr lang="zh-TW" altLang="en-US" smtClean="0"/>
              <a:pPr/>
              <a:t>‹#›</a:t>
            </a:fld>
            <a:endParaRPr lang="zh-TW" altLang="en-US"/>
          </a:p>
        </p:txBody>
      </p:sp>
      <p:sp>
        <p:nvSpPr>
          <p:cNvPr id="7" name="矩形 6">
            <a:extLst>
              <a:ext uri="{FF2B5EF4-FFF2-40B4-BE49-F238E27FC236}">
                <a16:creationId xmlns:a16="http://schemas.microsoft.com/office/drawing/2014/main" id="{53F6B2A9-2DB1-416D-B2EB-503A5DACCA68}"/>
              </a:ext>
            </a:extLst>
          </p:cNvPr>
          <p:cNvSpPr/>
          <p:nvPr userDrawn="1"/>
        </p:nvSpPr>
        <p:spPr>
          <a:xfrm>
            <a:off x="2999656" y="5793903"/>
            <a:ext cx="5032369" cy="400110"/>
          </a:xfrm>
          <a:prstGeom prst="rect">
            <a:avLst/>
          </a:prstGeom>
          <a:effectLst>
            <a:outerShdw blurRad="76200" dir="13500000" sy="23000" kx="1200000" algn="br" rotWithShape="0">
              <a:prstClr val="black">
                <a:alpha val="20000"/>
              </a:prstClr>
            </a:outerShdw>
          </a:effectLst>
        </p:spPr>
        <p:txBody>
          <a:bodyPr wrap="square">
            <a:spAutoFit/>
          </a:bodyPr>
          <a:lstStyle/>
          <a:p>
            <a:pPr algn="ctr" fontAlgn="auto">
              <a:spcBef>
                <a:spcPts val="0"/>
              </a:spcBef>
              <a:spcAft>
                <a:spcPts val="0"/>
              </a:spcAft>
              <a:defRPr/>
            </a:pPr>
            <a:r>
              <a:rPr kumimoji="0" lang="en-US" altLang="zh-TW" sz="2000" b="1">
                <a:solidFill>
                  <a:schemeClr val="tx1"/>
                </a:solidFill>
                <a:latin typeface="Calibri" panose="020F0502020204030204" pitchFamily="34" charset="0"/>
                <a:ea typeface="+mn-ea"/>
                <a:cs typeface="Calibri" panose="020F0502020204030204" pitchFamily="34" charset="0"/>
              </a:rPr>
              <a:t>Signal Sensing and</a:t>
            </a:r>
            <a:r>
              <a:rPr kumimoji="0" lang="zh-TW" altLang="en-US" sz="2000" b="1">
                <a:solidFill>
                  <a:schemeClr val="tx1"/>
                </a:solidFill>
                <a:latin typeface="Calibri" panose="020F0502020204030204" pitchFamily="34" charset="0"/>
                <a:ea typeface="+mn-ea"/>
                <a:cs typeface="Calibri" panose="020F0502020204030204" pitchFamily="34" charset="0"/>
              </a:rPr>
              <a:t> </a:t>
            </a:r>
            <a:r>
              <a:rPr kumimoji="0" lang="en-US" altLang="zh-TW" sz="2000" b="1">
                <a:solidFill>
                  <a:schemeClr val="tx1"/>
                </a:solidFill>
                <a:latin typeface="Calibri" panose="020F0502020204030204" pitchFamily="34" charset="0"/>
                <a:ea typeface="+mn-ea"/>
                <a:cs typeface="Calibri" panose="020F0502020204030204" pitchFamily="34" charset="0"/>
              </a:rPr>
              <a:t>Application Laboratory</a:t>
            </a:r>
          </a:p>
        </p:txBody>
      </p:sp>
      <p:pic>
        <p:nvPicPr>
          <p:cNvPr id="8" name="Picture 2" descr="C:\Users\ChinLinLee\Pictures\123\1479787_10200521646518565_210450756_n.jpg">
            <a:extLst>
              <a:ext uri="{FF2B5EF4-FFF2-40B4-BE49-F238E27FC236}">
                <a16:creationId xmlns:a16="http://schemas.microsoft.com/office/drawing/2014/main" id="{47D6F497-71FC-4134-86D8-2934167AF617}"/>
              </a:ext>
            </a:extLst>
          </p:cNvPr>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929357" y="5719340"/>
            <a:ext cx="1152128" cy="518457"/>
          </a:xfrm>
          <a:prstGeom prst="rect">
            <a:avLst/>
          </a:prstGeom>
          <a:noFill/>
          <a:extLst>
            <a:ext uri="{909E8E84-426E-40DD-AFC4-6F175D3DCCD1}">
              <a14:hiddenFill xmlns:a14="http://schemas.microsoft.com/office/drawing/2010/main">
                <a:solidFill>
                  <a:srgbClr val="FFFFFF"/>
                </a:solidFill>
              </a14:hiddenFill>
            </a:ext>
          </a:extLst>
        </p:spPr>
      </p:pic>
      <p:pic>
        <p:nvPicPr>
          <p:cNvPr id="9" name="圖片 8">
            <a:extLst>
              <a:ext uri="{FF2B5EF4-FFF2-40B4-BE49-F238E27FC236}">
                <a16:creationId xmlns:a16="http://schemas.microsoft.com/office/drawing/2014/main" id="{A31120A8-3E32-48BA-84FF-6D5E2B8EF0F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60695" y="302832"/>
            <a:ext cx="5070609" cy="965928"/>
          </a:xfrm>
          <a:prstGeom prst="rect">
            <a:avLst/>
          </a:prstGeom>
        </p:spPr>
      </p:pic>
    </p:spTree>
    <p:extLst>
      <p:ext uri="{BB962C8B-B14F-4D97-AF65-F5344CB8AC3E}">
        <p14:creationId xmlns:p14="http://schemas.microsoft.com/office/powerpoint/2010/main" val="188583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79767" y="2702600"/>
            <a:ext cx="84612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7" name="Google Shape;17;p3"/>
          <p:cNvSpPr txBox="1">
            <a:spLocks noGrp="1"/>
          </p:cNvSpPr>
          <p:nvPr>
            <p:ph type="title" idx="2" hasCustomPrompt="1"/>
          </p:nvPr>
        </p:nvSpPr>
        <p:spPr>
          <a:xfrm>
            <a:off x="950967" y="2702600"/>
            <a:ext cx="1828800" cy="1452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10666">
                <a:solidFill>
                  <a:schemeClr val="accent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8" name="Google Shape;18;p3"/>
          <p:cNvSpPr txBox="1">
            <a:spLocks noGrp="1"/>
          </p:cNvSpPr>
          <p:nvPr>
            <p:ph type="subTitle" idx="1"/>
          </p:nvPr>
        </p:nvSpPr>
        <p:spPr>
          <a:xfrm>
            <a:off x="2779767" y="3655433"/>
            <a:ext cx="8461200" cy="5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2133"/>
            </a:lvl1pPr>
            <a:lvl2pPr lvl="1" algn="ctr" rtl="0">
              <a:lnSpc>
                <a:spcPct val="100000"/>
              </a:lnSpc>
              <a:spcBef>
                <a:spcPts val="0"/>
              </a:spcBef>
              <a:spcAft>
                <a:spcPts val="0"/>
              </a:spcAft>
              <a:buSzPts val="1000"/>
              <a:buNone/>
              <a:defRPr/>
            </a:lvl2pPr>
            <a:lvl3pPr lvl="2" algn="ctr" rtl="0">
              <a:lnSpc>
                <a:spcPct val="100000"/>
              </a:lnSpc>
              <a:spcBef>
                <a:spcPts val="2133"/>
              </a:spcBef>
              <a:spcAft>
                <a:spcPts val="0"/>
              </a:spcAft>
              <a:buSzPts val="1000"/>
              <a:buNone/>
              <a:defRPr/>
            </a:lvl3pPr>
            <a:lvl4pPr lvl="3" algn="ctr" rtl="0">
              <a:lnSpc>
                <a:spcPct val="100000"/>
              </a:lnSpc>
              <a:spcBef>
                <a:spcPts val="2133"/>
              </a:spcBef>
              <a:spcAft>
                <a:spcPts val="0"/>
              </a:spcAft>
              <a:buSzPts val="1000"/>
              <a:buNone/>
              <a:defRPr/>
            </a:lvl4pPr>
            <a:lvl5pPr lvl="4" algn="ctr" rtl="0">
              <a:lnSpc>
                <a:spcPct val="100000"/>
              </a:lnSpc>
              <a:spcBef>
                <a:spcPts val="2133"/>
              </a:spcBef>
              <a:spcAft>
                <a:spcPts val="0"/>
              </a:spcAft>
              <a:buSzPts val="1000"/>
              <a:buNone/>
              <a:defRPr/>
            </a:lvl5pPr>
            <a:lvl6pPr lvl="5" algn="ctr" rtl="0">
              <a:lnSpc>
                <a:spcPct val="100000"/>
              </a:lnSpc>
              <a:spcBef>
                <a:spcPts val="2133"/>
              </a:spcBef>
              <a:spcAft>
                <a:spcPts val="0"/>
              </a:spcAft>
              <a:buSzPts val="1000"/>
              <a:buNone/>
              <a:defRPr/>
            </a:lvl6pPr>
            <a:lvl7pPr lvl="6" algn="ctr" rtl="0">
              <a:lnSpc>
                <a:spcPct val="100000"/>
              </a:lnSpc>
              <a:spcBef>
                <a:spcPts val="2133"/>
              </a:spcBef>
              <a:spcAft>
                <a:spcPts val="0"/>
              </a:spcAft>
              <a:buSzPts val="1000"/>
              <a:buNone/>
              <a:defRPr/>
            </a:lvl7pPr>
            <a:lvl8pPr lvl="7" algn="ctr" rtl="0">
              <a:lnSpc>
                <a:spcPct val="100000"/>
              </a:lnSpc>
              <a:spcBef>
                <a:spcPts val="2133"/>
              </a:spcBef>
              <a:spcAft>
                <a:spcPts val="0"/>
              </a:spcAft>
              <a:buSzPts val="1000"/>
              <a:buNone/>
              <a:defRPr/>
            </a:lvl8pPr>
            <a:lvl9pPr lvl="8" algn="ctr" rtl="0">
              <a:lnSpc>
                <a:spcPct val="100000"/>
              </a:lnSpc>
              <a:spcBef>
                <a:spcPts val="2133"/>
              </a:spcBef>
              <a:spcAft>
                <a:spcPts val="2133"/>
              </a:spcAft>
              <a:buSzPts val="1000"/>
              <a:buNone/>
              <a:defRPr/>
            </a:lvl9pPr>
          </a:lstStyle>
          <a:p>
            <a:endParaRPr/>
          </a:p>
        </p:txBody>
      </p:sp>
      <p:sp>
        <p:nvSpPr>
          <p:cNvPr id="19" name="Google Shape;19;p3"/>
          <p:cNvSpPr/>
          <p:nvPr/>
        </p:nvSpPr>
        <p:spPr>
          <a:xfrm flipH="1">
            <a:off x="1004589" y="-2038015"/>
            <a:ext cx="11187409" cy="4054852"/>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3"/>
          <p:cNvSpPr/>
          <p:nvPr/>
        </p:nvSpPr>
        <p:spPr>
          <a:xfrm flipH="1">
            <a:off x="951213" y="-24112"/>
            <a:ext cx="11240787" cy="202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p:nvPr/>
        </p:nvSpPr>
        <p:spPr>
          <a:xfrm rot="10800000" flipH="1">
            <a:off x="1" y="4834831"/>
            <a:ext cx="11187409" cy="4054852"/>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3"/>
          <p:cNvSpPr/>
          <p:nvPr/>
        </p:nvSpPr>
        <p:spPr>
          <a:xfrm rot="10800000" flipH="1">
            <a:off x="-2" y="4855066"/>
            <a:ext cx="11240787" cy="202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528536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14" name="標題 6"/>
          <p:cNvSpPr>
            <a:spLocks noGrp="1"/>
          </p:cNvSpPr>
          <p:nvPr>
            <p:ph type="title"/>
          </p:nvPr>
        </p:nvSpPr>
        <p:spPr>
          <a:xfrm>
            <a:off x="609600" y="130622"/>
            <a:ext cx="10959008" cy="850106"/>
          </a:xfrm>
          <a:prstGeom prst="rect">
            <a:avLst/>
          </a:prstGeom>
        </p:spPr>
        <p:txBody>
          <a:bodyPr/>
          <a:lstStyle>
            <a:lvl1pPr>
              <a:defRPr sz="4000">
                <a:latin typeface="Calibri" panose="020F0502020204030204" pitchFamily="34" charset="0"/>
                <a:cs typeface="Calibri" panose="020F0502020204030204" pitchFamily="34" charset="0"/>
              </a:defRPr>
            </a:lvl1pPr>
          </a:lstStyle>
          <a:p>
            <a:r>
              <a:rPr lang="zh-TW" altLang="en-US"/>
              <a:t>按一下以編輯母片標題樣式</a:t>
            </a:r>
          </a:p>
        </p:txBody>
      </p:sp>
      <p:pic>
        <p:nvPicPr>
          <p:cNvPr id="17" name="Picture 2" descr="C:\Users\ChinLinLee\Pictures\123\1479787_10200521646518565_210450756_n.jp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39350" y="267643"/>
            <a:ext cx="1056117" cy="576064"/>
          </a:xfrm>
          <a:prstGeom prst="rect">
            <a:avLst/>
          </a:prstGeom>
          <a:noFill/>
          <a:extLst>
            <a:ext uri="{909E8E84-426E-40DD-AFC4-6F175D3DCCD1}">
              <a14:hiddenFill xmlns:a14="http://schemas.microsoft.com/office/drawing/2010/main">
                <a:solidFill>
                  <a:srgbClr val="FFFFFF"/>
                </a:solidFill>
              </a14:hiddenFill>
            </a:ext>
          </a:extLst>
        </p:spPr>
      </p:pic>
      <p:sp>
        <p:nvSpPr>
          <p:cNvPr id="22" name="頁尾版面配置區 4"/>
          <p:cNvSpPr>
            <a:spLocks noGrp="1"/>
          </p:cNvSpPr>
          <p:nvPr>
            <p:ph type="ftr" sz="quarter" idx="3"/>
          </p:nvPr>
        </p:nvSpPr>
        <p:spPr>
          <a:xfrm>
            <a:off x="335360" y="6453337"/>
            <a:ext cx="4800533" cy="365125"/>
          </a:xfrm>
          <a:prstGeom prst="rect">
            <a:avLst/>
          </a:prstGeom>
        </p:spPr>
        <p:txBody>
          <a:bodyPr vert="horz" lIns="91440" tIns="45720" rIns="91440" bIns="45720" rtlCol="0" anchor="ctr"/>
          <a:lstStyle>
            <a:lvl1pPr algn="l">
              <a:defRPr sz="1600" b="1">
                <a:solidFill>
                  <a:schemeClr val="bg1"/>
                </a:solidFill>
                <a:latin typeface="Calibri" panose="020F0502020204030204" pitchFamily="34" charset="0"/>
                <a:cs typeface="Calibri" panose="020F0502020204030204" pitchFamily="34" charset="0"/>
              </a:defRPr>
            </a:lvl1pPr>
          </a:lstStyle>
          <a:p>
            <a:r>
              <a:rPr lang="en-US" altLang="zh-TW"/>
              <a:t>Signal Sensing and Application Lab</a:t>
            </a:r>
            <a:endParaRPr lang="zh-TW" altLang="en-US"/>
          </a:p>
        </p:txBody>
      </p:sp>
      <p:sp>
        <p:nvSpPr>
          <p:cNvPr id="23" name="投影片編號版面配置區 5"/>
          <p:cNvSpPr>
            <a:spLocks noGrp="1"/>
          </p:cNvSpPr>
          <p:nvPr>
            <p:ph type="sldNum" sz="quarter" idx="4"/>
          </p:nvPr>
        </p:nvSpPr>
        <p:spPr>
          <a:xfrm>
            <a:off x="8976320" y="6459284"/>
            <a:ext cx="2844800" cy="354093"/>
          </a:xfrm>
          <a:prstGeom prst="rect">
            <a:avLst/>
          </a:prstGeom>
        </p:spPr>
        <p:txBody>
          <a:bodyPr vert="horz" lIns="91440" tIns="45720" rIns="91440" bIns="45720" rtlCol="0" anchor="ctr"/>
          <a:lstStyle>
            <a:lvl1pPr algn="r">
              <a:defRPr sz="1600" b="1">
                <a:solidFill>
                  <a:schemeClr val="bg1"/>
                </a:solidFill>
                <a:latin typeface="Calibri" panose="020F0502020204030204" pitchFamily="34" charset="0"/>
                <a:cs typeface="Calibri" panose="020F0502020204030204" pitchFamily="34" charset="0"/>
              </a:defRPr>
            </a:lvl1pPr>
          </a:lstStyle>
          <a:p>
            <a:r>
              <a:rPr lang="en-US" altLang="zh-TW"/>
              <a:t>Slide </a:t>
            </a:r>
            <a:fld id="{05E3B147-B693-4F15-8DD1-1E19AFE8BC8C}" type="slidenum">
              <a:rPr lang="zh-TW" altLang="en-US" smtClean="0"/>
              <a:pPr/>
              <a:t>‹#›</a:t>
            </a:fld>
            <a:endParaRPr lang="zh-TW" altLang="en-US"/>
          </a:p>
        </p:txBody>
      </p:sp>
      <p:sp>
        <p:nvSpPr>
          <p:cNvPr id="27" name="文字版面配置區 26"/>
          <p:cNvSpPr>
            <a:spLocks noGrp="1"/>
          </p:cNvSpPr>
          <p:nvPr>
            <p:ph type="body" sz="quarter" idx="10"/>
          </p:nvPr>
        </p:nvSpPr>
        <p:spPr>
          <a:xfrm>
            <a:off x="431371" y="980728"/>
            <a:ext cx="11329259" cy="5184576"/>
          </a:xfrm>
        </p:spPr>
        <p:txBody>
          <a:bodyPr/>
          <a:lstStyle>
            <a:lvl1pPr>
              <a:defRPr>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7026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sp>
        <p:nvSpPr>
          <p:cNvPr id="8" name="標題 1"/>
          <p:cNvSpPr>
            <a:spLocks noGrp="1"/>
          </p:cNvSpPr>
          <p:nvPr>
            <p:ph type="ctrTitle"/>
          </p:nvPr>
        </p:nvSpPr>
        <p:spPr>
          <a:xfrm>
            <a:off x="917376" y="2564904"/>
            <a:ext cx="10363200" cy="1008112"/>
          </a:xfrm>
          <a:prstGeom prst="rect">
            <a:avLst/>
          </a:prstGeom>
        </p:spPr>
        <p:txBody>
          <a:bodyPr/>
          <a:lstStyle>
            <a:lvl1pPr>
              <a:defRPr sz="3600"/>
            </a:lvl1pPr>
          </a:lstStyle>
          <a:p>
            <a:r>
              <a:rPr lang="zh-TW" altLang="en-US"/>
              <a:t>按一下以編輯母片標題樣式</a:t>
            </a:r>
          </a:p>
        </p:txBody>
      </p:sp>
      <p:sp>
        <p:nvSpPr>
          <p:cNvPr id="9" name="副標題 2"/>
          <p:cNvSpPr>
            <a:spLocks noGrp="1"/>
          </p:cNvSpPr>
          <p:nvPr>
            <p:ph type="subTitle" idx="1"/>
          </p:nvPr>
        </p:nvSpPr>
        <p:spPr>
          <a:xfrm>
            <a:off x="917376" y="3789040"/>
            <a:ext cx="10363200" cy="1752600"/>
          </a:xfrm>
          <a:prstGeom prst="rect">
            <a:avLst/>
          </a:prstGeo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10" name="頁尾版面配置區 4"/>
          <p:cNvSpPr>
            <a:spLocks noGrp="1"/>
          </p:cNvSpPr>
          <p:nvPr>
            <p:ph type="ftr" sz="quarter" idx="3"/>
          </p:nvPr>
        </p:nvSpPr>
        <p:spPr>
          <a:xfrm>
            <a:off x="335360" y="6453337"/>
            <a:ext cx="4800533" cy="365125"/>
          </a:xfrm>
          <a:prstGeom prst="rect">
            <a:avLst/>
          </a:prstGeom>
        </p:spPr>
        <p:txBody>
          <a:bodyPr vert="horz" lIns="91440" tIns="45720" rIns="91440" bIns="45720" rtlCol="0" anchor="ctr"/>
          <a:lstStyle>
            <a:lvl1pPr algn="l">
              <a:defRPr sz="1600" b="1">
                <a:solidFill>
                  <a:schemeClr val="bg1"/>
                </a:solidFill>
                <a:latin typeface="Trebuchet MS" panose="020B0603020202020204" pitchFamily="34" charset="0"/>
              </a:defRPr>
            </a:lvl1pPr>
          </a:lstStyle>
          <a:p>
            <a:r>
              <a:rPr lang="en-US" altLang="zh-TW"/>
              <a:t>Signal Sensing and Application Lab</a:t>
            </a:r>
            <a:endParaRPr lang="zh-TW" altLang="en-US"/>
          </a:p>
        </p:txBody>
      </p:sp>
      <p:sp>
        <p:nvSpPr>
          <p:cNvPr id="11" name="投影片編號版面配置區 5"/>
          <p:cNvSpPr>
            <a:spLocks noGrp="1"/>
          </p:cNvSpPr>
          <p:nvPr>
            <p:ph type="sldNum" sz="quarter" idx="4"/>
          </p:nvPr>
        </p:nvSpPr>
        <p:spPr>
          <a:xfrm>
            <a:off x="8976320" y="6459284"/>
            <a:ext cx="2844800" cy="354093"/>
          </a:xfrm>
          <a:prstGeom prst="rect">
            <a:avLst/>
          </a:prstGeom>
        </p:spPr>
        <p:txBody>
          <a:bodyPr vert="horz" lIns="91440" tIns="45720" rIns="91440" bIns="45720" rtlCol="0" anchor="ctr"/>
          <a:lstStyle>
            <a:lvl1pPr algn="r">
              <a:defRPr sz="1600" b="1">
                <a:solidFill>
                  <a:schemeClr val="bg1"/>
                </a:solidFill>
                <a:latin typeface="Trebuchet MS" panose="020B0603020202020204" pitchFamily="34" charset="0"/>
              </a:defRPr>
            </a:lvl1pPr>
          </a:lstStyle>
          <a:p>
            <a:r>
              <a:rPr lang="en-US" altLang="zh-TW"/>
              <a:t>Slide </a:t>
            </a:r>
            <a:fld id="{05E3B147-B693-4F15-8DD1-1E19AFE8BC8C}" type="slidenum">
              <a:rPr lang="zh-TW" altLang="en-US" smtClean="0"/>
              <a:pPr/>
              <a:t>‹#›</a:t>
            </a:fld>
            <a:endParaRPr lang="zh-TW" altLang="en-US"/>
          </a:p>
        </p:txBody>
      </p:sp>
    </p:spTree>
    <p:extLst>
      <p:ext uri="{BB962C8B-B14F-4D97-AF65-F5344CB8AC3E}">
        <p14:creationId xmlns:p14="http://schemas.microsoft.com/office/powerpoint/2010/main" val="1174110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9AB0D9A-A6C6-48D2-A145-E89B014109BB}"/>
              </a:ext>
            </a:extLst>
          </p:cNvPr>
          <p:cNvSpPr/>
          <p:nvPr userDrawn="1"/>
        </p:nvSpPr>
        <p:spPr>
          <a:xfrm>
            <a:off x="47328" y="44623"/>
            <a:ext cx="12097344" cy="6408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標題 6"/>
          <p:cNvSpPr>
            <a:spLocks noGrp="1"/>
          </p:cNvSpPr>
          <p:nvPr>
            <p:ph type="title"/>
          </p:nvPr>
        </p:nvSpPr>
        <p:spPr>
          <a:xfrm>
            <a:off x="609600" y="130622"/>
            <a:ext cx="10959008" cy="850106"/>
          </a:xfrm>
          <a:prstGeom prst="rect">
            <a:avLst/>
          </a:prstGeom>
        </p:spPr>
        <p:txBody>
          <a:bodyPr/>
          <a:lstStyle>
            <a:lvl1pPr>
              <a:defRPr sz="4000">
                <a:latin typeface="Calibri" panose="020F0502020204030204" pitchFamily="34" charset="0"/>
                <a:cs typeface="Calibri" panose="020F0502020204030204" pitchFamily="34" charset="0"/>
              </a:defRPr>
            </a:lvl1pPr>
          </a:lstStyle>
          <a:p>
            <a:r>
              <a:rPr lang="zh-TW" altLang="en-US"/>
              <a:t>按一下以編輯母片標題樣式</a:t>
            </a:r>
          </a:p>
        </p:txBody>
      </p:sp>
      <p:sp>
        <p:nvSpPr>
          <p:cNvPr id="25" name="頁尾版面配置區 4"/>
          <p:cNvSpPr>
            <a:spLocks noGrp="1"/>
          </p:cNvSpPr>
          <p:nvPr>
            <p:ph type="ftr" sz="quarter" idx="3"/>
          </p:nvPr>
        </p:nvSpPr>
        <p:spPr>
          <a:xfrm>
            <a:off x="335360" y="6453337"/>
            <a:ext cx="4800533" cy="365125"/>
          </a:xfrm>
          <a:prstGeom prst="rect">
            <a:avLst/>
          </a:prstGeom>
        </p:spPr>
        <p:txBody>
          <a:bodyPr vert="horz" lIns="91440" tIns="45720" rIns="91440" bIns="45720" rtlCol="0" anchor="ctr"/>
          <a:lstStyle>
            <a:lvl1pPr algn="l">
              <a:defRPr sz="1600" b="1">
                <a:solidFill>
                  <a:schemeClr val="bg1"/>
                </a:solidFill>
                <a:latin typeface="Trebuchet MS" panose="020B0603020202020204" pitchFamily="34" charset="0"/>
              </a:defRPr>
            </a:lvl1pPr>
          </a:lstStyle>
          <a:p>
            <a:r>
              <a:rPr lang="en-US" altLang="zh-TW"/>
              <a:t>Signal Sensing and Application Lab</a:t>
            </a:r>
            <a:endParaRPr lang="zh-TW" altLang="en-US"/>
          </a:p>
        </p:txBody>
      </p:sp>
      <p:sp>
        <p:nvSpPr>
          <p:cNvPr id="26" name="投影片編號版面配置區 5"/>
          <p:cNvSpPr>
            <a:spLocks noGrp="1"/>
          </p:cNvSpPr>
          <p:nvPr>
            <p:ph type="sldNum" sz="quarter" idx="4"/>
          </p:nvPr>
        </p:nvSpPr>
        <p:spPr>
          <a:xfrm>
            <a:off x="8976320" y="6459284"/>
            <a:ext cx="2844800" cy="354093"/>
          </a:xfrm>
          <a:prstGeom prst="rect">
            <a:avLst/>
          </a:prstGeom>
        </p:spPr>
        <p:txBody>
          <a:bodyPr vert="horz" lIns="91440" tIns="45720" rIns="91440" bIns="45720" rtlCol="0" anchor="ctr"/>
          <a:lstStyle>
            <a:lvl1pPr algn="r">
              <a:defRPr sz="1600" b="1">
                <a:solidFill>
                  <a:schemeClr val="bg1"/>
                </a:solidFill>
                <a:latin typeface="Trebuchet MS" panose="020B0603020202020204" pitchFamily="34" charset="0"/>
              </a:defRPr>
            </a:lvl1pPr>
          </a:lstStyle>
          <a:p>
            <a:r>
              <a:rPr lang="en-US" altLang="zh-TW"/>
              <a:t>Slide </a:t>
            </a:r>
            <a:fld id="{05E3B147-B693-4F15-8DD1-1E19AFE8BC8C}" type="slidenum">
              <a:rPr lang="zh-TW" altLang="en-US" smtClean="0"/>
              <a:pPr/>
              <a:t>‹#›</a:t>
            </a:fld>
            <a:endParaRPr lang="zh-TW" altLang="en-US"/>
          </a:p>
        </p:txBody>
      </p:sp>
      <p:sp>
        <p:nvSpPr>
          <p:cNvPr id="27" name="文字版面配置區 26"/>
          <p:cNvSpPr>
            <a:spLocks noGrp="1"/>
          </p:cNvSpPr>
          <p:nvPr>
            <p:ph type="body" sz="quarter" idx="10"/>
          </p:nvPr>
        </p:nvSpPr>
        <p:spPr>
          <a:xfrm>
            <a:off x="431371" y="1124744"/>
            <a:ext cx="5568619" cy="5184576"/>
          </a:xfrm>
        </p:spPr>
        <p:txBody>
          <a:bodyPr>
            <a:normAutofit/>
          </a:bodyPr>
          <a:lstStyle>
            <a:lvl1pPr>
              <a:defRPr sz="24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1800">
                <a:latin typeface="Calibri" panose="020F0502020204030204" pitchFamily="34" charset="0"/>
                <a:cs typeface="Calibri" panose="020F0502020204030204" pitchFamily="34" charset="0"/>
              </a:defRPr>
            </a:lvl3pPr>
            <a:lvl4pPr>
              <a:defRPr sz="1600">
                <a:latin typeface="Calibri" panose="020F0502020204030204" pitchFamily="34" charset="0"/>
                <a:cs typeface="Calibri" panose="020F0502020204030204" pitchFamily="34" charset="0"/>
              </a:defRPr>
            </a:lvl4pPr>
            <a:lvl5pPr>
              <a:defRPr sz="1600">
                <a:latin typeface="Calibri" panose="020F0502020204030204" pitchFamily="34" charset="0"/>
                <a:cs typeface="Calibri" panose="020F0502020204030204" pitchFamily="34"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8" name="文字版面配置區 26"/>
          <p:cNvSpPr>
            <a:spLocks noGrp="1"/>
          </p:cNvSpPr>
          <p:nvPr>
            <p:ph type="body" sz="quarter" idx="11"/>
          </p:nvPr>
        </p:nvSpPr>
        <p:spPr>
          <a:xfrm>
            <a:off x="6089104" y="1124744"/>
            <a:ext cx="5568619" cy="5184576"/>
          </a:xfrm>
        </p:spPr>
        <p:txBody>
          <a:bodyPr>
            <a:normAutofit/>
          </a:bodyPr>
          <a:lstStyle>
            <a:lvl1pPr>
              <a:defRPr sz="24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1800">
                <a:latin typeface="Calibri" panose="020F0502020204030204" pitchFamily="34" charset="0"/>
                <a:cs typeface="Calibri" panose="020F0502020204030204" pitchFamily="34" charset="0"/>
              </a:defRPr>
            </a:lvl3pPr>
            <a:lvl4pPr>
              <a:defRPr sz="1600">
                <a:latin typeface="Calibri" panose="020F0502020204030204" pitchFamily="34" charset="0"/>
                <a:cs typeface="Calibri" panose="020F0502020204030204" pitchFamily="34" charset="0"/>
              </a:defRPr>
            </a:lvl4pPr>
            <a:lvl5pPr>
              <a:defRPr sz="1600">
                <a:latin typeface="Calibri" panose="020F0502020204030204" pitchFamily="34" charset="0"/>
                <a:cs typeface="Calibri" panose="020F0502020204030204" pitchFamily="34"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8" name="Picture 2" descr="C:\Users\ChinLinLee\Pictures\123\1479787_10200521646518565_210450756_n.jpg">
            <a:extLst>
              <a:ext uri="{FF2B5EF4-FFF2-40B4-BE49-F238E27FC236}">
                <a16:creationId xmlns:a16="http://schemas.microsoft.com/office/drawing/2014/main" id="{CA6D0C29-1A6B-4524-9BA3-7906D01D2164}"/>
              </a:ext>
            </a:extLst>
          </p:cNvPr>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39350" y="267643"/>
            <a:ext cx="1056117"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5929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兩項物件">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9AB0D9A-A6C6-48D2-A145-E89B014109BB}"/>
              </a:ext>
            </a:extLst>
          </p:cNvPr>
          <p:cNvSpPr/>
          <p:nvPr userDrawn="1"/>
        </p:nvSpPr>
        <p:spPr>
          <a:xfrm>
            <a:off x="47328" y="44623"/>
            <a:ext cx="12097344" cy="6408714"/>
          </a:xfrm>
          <a:prstGeom prst="rect">
            <a:avLst/>
          </a:prstGeom>
          <a:solidFill>
            <a:srgbClr val="6D6A6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24" name="標題 6"/>
          <p:cNvSpPr>
            <a:spLocks noGrp="1"/>
          </p:cNvSpPr>
          <p:nvPr>
            <p:ph type="title"/>
          </p:nvPr>
        </p:nvSpPr>
        <p:spPr>
          <a:xfrm>
            <a:off x="609600" y="130622"/>
            <a:ext cx="10959008" cy="850106"/>
          </a:xfrm>
          <a:prstGeom prst="rect">
            <a:avLst/>
          </a:prstGeom>
        </p:spPr>
        <p:txBody>
          <a:bodyPr/>
          <a:lstStyle>
            <a:lvl1pPr>
              <a:defRPr sz="4000">
                <a:latin typeface="Calibri" panose="020F0502020204030204" pitchFamily="34" charset="0"/>
                <a:cs typeface="Calibri" panose="020F0502020204030204" pitchFamily="34" charset="0"/>
              </a:defRPr>
            </a:lvl1pPr>
          </a:lstStyle>
          <a:p>
            <a:r>
              <a:rPr lang="zh-TW" altLang="en-US"/>
              <a:t>按一下以編輯母片標題樣式</a:t>
            </a:r>
          </a:p>
        </p:txBody>
      </p:sp>
      <p:sp>
        <p:nvSpPr>
          <p:cNvPr id="25" name="頁尾版面配置區 4"/>
          <p:cNvSpPr>
            <a:spLocks noGrp="1"/>
          </p:cNvSpPr>
          <p:nvPr>
            <p:ph type="ftr" sz="quarter" idx="3"/>
          </p:nvPr>
        </p:nvSpPr>
        <p:spPr>
          <a:xfrm>
            <a:off x="335360" y="6453337"/>
            <a:ext cx="4800533" cy="365125"/>
          </a:xfrm>
          <a:prstGeom prst="rect">
            <a:avLst/>
          </a:prstGeom>
        </p:spPr>
        <p:txBody>
          <a:bodyPr vert="horz" lIns="91440" tIns="45720" rIns="91440" bIns="45720" rtlCol="0" anchor="ctr"/>
          <a:lstStyle>
            <a:lvl1pPr algn="l">
              <a:defRPr sz="1600" b="1">
                <a:solidFill>
                  <a:schemeClr val="bg1"/>
                </a:solidFill>
                <a:latin typeface="Trebuchet MS" panose="020B0603020202020204" pitchFamily="34" charset="0"/>
              </a:defRPr>
            </a:lvl1pPr>
          </a:lstStyle>
          <a:p>
            <a:r>
              <a:rPr lang="en-US" altLang="zh-TW"/>
              <a:t>Signal Sensing and Application Lab</a:t>
            </a:r>
            <a:endParaRPr lang="zh-TW" altLang="en-US"/>
          </a:p>
        </p:txBody>
      </p:sp>
      <p:sp>
        <p:nvSpPr>
          <p:cNvPr id="26" name="投影片編號版面配置區 5"/>
          <p:cNvSpPr>
            <a:spLocks noGrp="1"/>
          </p:cNvSpPr>
          <p:nvPr>
            <p:ph type="sldNum" sz="quarter" idx="4"/>
          </p:nvPr>
        </p:nvSpPr>
        <p:spPr>
          <a:xfrm>
            <a:off x="8976320" y="6459284"/>
            <a:ext cx="2844800" cy="354093"/>
          </a:xfrm>
          <a:prstGeom prst="rect">
            <a:avLst/>
          </a:prstGeom>
        </p:spPr>
        <p:txBody>
          <a:bodyPr vert="horz" lIns="91440" tIns="45720" rIns="91440" bIns="45720" rtlCol="0" anchor="ctr"/>
          <a:lstStyle>
            <a:lvl1pPr algn="r">
              <a:defRPr sz="1600" b="1">
                <a:solidFill>
                  <a:schemeClr val="bg1"/>
                </a:solidFill>
                <a:latin typeface="Trebuchet MS" panose="020B0603020202020204" pitchFamily="34" charset="0"/>
              </a:defRPr>
            </a:lvl1pPr>
          </a:lstStyle>
          <a:p>
            <a:r>
              <a:rPr lang="en-US" altLang="zh-TW"/>
              <a:t>Slide </a:t>
            </a:r>
            <a:fld id="{05E3B147-B693-4F15-8DD1-1E19AFE8BC8C}" type="slidenum">
              <a:rPr lang="zh-TW" altLang="en-US" smtClean="0"/>
              <a:pPr/>
              <a:t>‹#›</a:t>
            </a:fld>
            <a:endParaRPr lang="zh-TW" altLang="en-US"/>
          </a:p>
        </p:txBody>
      </p:sp>
      <p:sp>
        <p:nvSpPr>
          <p:cNvPr id="27" name="文字版面配置區 26"/>
          <p:cNvSpPr>
            <a:spLocks noGrp="1"/>
          </p:cNvSpPr>
          <p:nvPr>
            <p:ph type="body" sz="quarter" idx="10"/>
          </p:nvPr>
        </p:nvSpPr>
        <p:spPr>
          <a:xfrm>
            <a:off x="431371" y="1124744"/>
            <a:ext cx="5568619" cy="5184576"/>
          </a:xfrm>
        </p:spPr>
        <p:txBody>
          <a:bodyPr>
            <a:normAutofit/>
          </a:bodyPr>
          <a:lstStyle>
            <a:lvl1pPr>
              <a:defRPr sz="24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1800">
                <a:latin typeface="Calibri" panose="020F0502020204030204" pitchFamily="34" charset="0"/>
                <a:cs typeface="Calibri" panose="020F0502020204030204" pitchFamily="34" charset="0"/>
              </a:defRPr>
            </a:lvl3pPr>
            <a:lvl4pPr>
              <a:defRPr sz="1600">
                <a:latin typeface="Calibri" panose="020F0502020204030204" pitchFamily="34" charset="0"/>
                <a:cs typeface="Calibri" panose="020F0502020204030204" pitchFamily="34" charset="0"/>
              </a:defRPr>
            </a:lvl4pPr>
            <a:lvl5pPr>
              <a:defRPr sz="1600">
                <a:latin typeface="Calibri" panose="020F0502020204030204" pitchFamily="34" charset="0"/>
                <a:cs typeface="Calibri" panose="020F0502020204030204" pitchFamily="34"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8" name="文字版面配置區 26"/>
          <p:cNvSpPr>
            <a:spLocks noGrp="1"/>
          </p:cNvSpPr>
          <p:nvPr>
            <p:ph type="body" sz="quarter" idx="11"/>
          </p:nvPr>
        </p:nvSpPr>
        <p:spPr>
          <a:xfrm>
            <a:off x="6089104" y="1124744"/>
            <a:ext cx="5568619" cy="5184576"/>
          </a:xfrm>
        </p:spPr>
        <p:txBody>
          <a:bodyPr>
            <a:normAutofit/>
          </a:bodyPr>
          <a:lstStyle>
            <a:lvl1pPr>
              <a:defRPr sz="24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1800">
                <a:latin typeface="Calibri" panose="020F0502020204030204" pitchFamily="34" charset="0"/>
                <a:cs typeface="Calibri" panose="020F0502020204030204" pitchFamily="34" charset="0"/>
              </a:defRPr>
            </a:lvl3pPr>
            <a:lvl4pPr>
              <a:defRPr sz="1600">
                <a:latin typeface="Calibri" panose="020F0502020204030204" pitchFamily="34" charset="0"/>
                <a:cs typeface="Calibri" panose="020F0502020204030204" pitchFamily="34" charset="0"/>
              </a:defRPr>
            </a:lvl4pPr>
            <a:lvl5pPr>
              <a:defRPr sz="1600">
                <a:latin typeface="Calibri" panose="020F0502020204030204" pitchFamily="34" charset="0"/>
                <a:cs typeface="Calibri" panose="020F0502020204030204" pitchFamily="34"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8" name="Picture 2" descr="C:\Users\ChinLinLee\Pictures\123\1479787_10200521646518565_210450756_n.jpg">
            <a:extLst>
              <a:ext uri="{FF2B5EF4-FFF2-40B4-BE49-F238E27FC236}">
                <a16:creationId xmlns:a16="http://schemas.microsoft.com/office/drawing/2014/main" id="{CA6D0C29-1A6B-4524-9BA3-7906D01D2164}"/>
              </a:ext>
            </a:extLst>
          </p:cNvPr>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39350" y="267643"/>
            <a:ext cx="1056117"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9237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431371" y="1082726"/>
            <a:ext cx="5568619" cy="546075"/>
          </a:xfrm>
          <a:prstGeom prst="rect">
            <a:avLst/>
          </a:prstGeom>
        </p:spPr>
        <p:txBody>
          <a:bodyPr anchor="ctr"/>
          <a:lstStyle>
            <a:lvl1pPr marL="0" indent="0" algn="ctr">
              <a:buNone/>
              <a:defRPr sz="24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8" name="文字版面配置區 2"/>
          <p:cNvSpPr>
            <a:spLocks noGrp="1"/>
          </p:cNvSpPr>
          <p:nvPr>
            <p:ph type="body" idx="15"/>
          </p:nvPr>
        </p:nvSpPr>
        <p:spPr>
          <a:xfrm>
            <a:off x="6096000" y="1082726"/>
            <a:ext cx="5568619" cy="546075"/>
          </a:xfrm>
          <a:prstGeom prst="rect">
            <a:avLst/>
          </a:prstGeom>
        </p:spPr>
        <p:txBody>
          <a:bodyPr anchor="ctr"/>
          <a:lstStyle>
            <a:lvl1pPr marL="0" indent="0" algn="ctr">
              <a:buNone/>
              <a:defRPr sz="24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2" name="標題 6"/>
          <p:cNvSpPr>
            <a:spLocks noGrp="1"/>
          </p:cNvSpPr>
          <p:nvPr>
            <p:ph type="title"/>
          </p:nvPr>
        </p:nvSpPr>
        <p:spPr>
          <a:xfrm>
            <a:off x="609600" y="130622"/>
            <a:ext cx="10959008" cy="850106"/>
          </a:xfrm>
          <a:prstGeom prst="rect">
            <a:avLst/>
          </a:prstGeom>
        </p:spPr>
        <p:txBody>
          <a:bodyPr/>
          <a:lstStyle>
            <a:lvl1pPr>
              <a:defRPr sz="4000">
                <a:latin typeface="Calibri" panose="020F0502020204030204" pitchFamily="34" charset="0"/>
                <a:cs typeface="Calibri" panose="020F0502020204030204" pitchFamily="34" charset="0"/>
              </a:defRPr>
            </a:lvl1pPr>
          </a:lstStyle>
          <a:p>
            <a:r>
              <a:rPr lang="zh-TW" altLang="en-US"/>
              <a:t>按一下以編輯母片標題樣式</a:t>
            </a:r>
          </a:p>
        </p:txBody>
      </p:sp>
      <p:sp>
        <p:nvSpPr>
          <p:cNvPr id="23" name="頁尾版面配置區 4"/>
          <p:cNvSpPr>
            <a:spLocks noGrp="1"/>
          </p:cNvSpPr>
          <p:nvPr>
            <p:ph type="ftr" sz="quarter" idx="3"/>
          </p:nvPr>
        </p:nvSpPr>
        <p:spPr>
          <a:xfrm>
            <a:off x="335360" y="6453337"/>
            <a:ext cx="4800533" cy="365125"/>
          </a:xfrm>
          <a:prstGeom prst="rect">
            <a:avLst/>
          </a:prstGeom>
        </p:spPr>
        <p:txBody>
          <a:bodyPr vert="horz" lIns="91440" tIns="45720" rIns="91440" bIns="45720" rtlCol="0" anchor="ctr"/>
          <a:lstStyle>
            <a:lvl1pPr algn="l">
              <a:defRPr sz="1600" b="1">
                <a:solidFill>
                  <a:schemeClr val="bg1"/>
                </a:solidFill>
                <a:latin typeface="Trebuchet MS" panose="020B0603020202020204" pitchFamily="34" charset="0"/>
              </a:defRPr>
            </a:lvl1pPr>
          </a:lstStyle>
          <a:p>
            <a:r>
              <a:rPr lang="en-US" altLang="zh-TW"/>
              <a:t>Signal Sensing and Application Lab</a:t>
            </a:r>
            <a:endParaRPr lang="zh-TW" altLang="en-US"/>
          </a:p>
        </p:txBody>
      </p:sp>
      <p:sp>
        <p:nvSpPr>
          <p:cNvPr id="24" name="投影片編號版面配置區 5"/>
          <p:cNvSpPr>
            <a:spLocks noGrp="1"/>
          </p:cNvSpPr>
          <p:nvPr>
            <p:ph type="sldNum" sz="quarter" idx="4"/>
          </p:nvPr>
        </p:nvSpPr>
        <p:spPr>
          <a:xfrm>
            <a:off x="8976320" y="6459284"/>
            <a:ext cx="2844800" cy="354093"/>
          </a:xfrm>
          <a:prstGeom prst="rect">
            <a:avLst/>
          </a:prstGeom>
        </p:spPr>
        <p:txBody>
          <a:bodyPr vert="horz" lIns="91440" tIns="45720" rIns="91440" bIns="45720" rtlCol="0" anchor="ctr"/>
          <a:lstStyle>
            <a:lvl1pPr algn="r">
              <a:defRPr sz="1600" b="1">
                <a:solidFill>
                  <a:schemeClr val="bg1"/>
                </a:solidFill>
                <a:latin typeface="Trebuchet MS" panose="020B0603020202020204" pitchFamily="34" charset="0"/>
              </a:defRPr>
            </a:lvl1pPr>
          </a:lstStyle>
          <a:p>
            <a:r>
              <a:rPr lang="en-US" altLang="zh-TW"/>
              <a:t>Slide </a:t>
            </a:r>
            <a:fld id="{05E3B147-B693-4F15-8DD1-1E19AFE8BC8C}" type="slidenum">
              <a:rPr lang="zh-TW" altLang="en-US" smtClean="0"/>
              <a:pPr/>
              <a:t>‹#›</a:t>
            </a:fld>
            <a:endParaRPr lang="zh-TW" altLang="en-US"/>
          </a:p>
        </p:txBody>
      </p:sp>
      <p:sp>
        <p:nvSpPr>
          <p:cNvPr id="26" name="文字版面配置區 26"/>
          <p:cNvSpPr>
            <a:spLocks noGrp="1"/>
          </p:cNvSpPr>
          <p:nvPr>
            <p:ph type="body" sz="quarter" idx="10"/>
          </p:nvPr>
        </p:nvSpPr>
        <p:spPr>
          <a:xfrm>
            <a:off x="431371" y="1730796"/>
            <a:ext cx="5568619" cy="4578523"/>
          </a:xfrm>
        </p:spPr>
        <p:txBody>
          <a:bodyPr>
            <a:normAutofit/>
          </a:bodyPr>
          <a:lstStyle>
            <a:lvl1pPr>
              <a:defRPr sz="24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1800">
                <a:latin typeface="Calibri" panose="020F0502020204030204" pitchFamily="34" charset="0"/>
                <a:cs typeface="Calibri" panose="020F0502020204030204" pitchFamily="34" charset="0"/>
              </a:defRPr>
            </a:lvl3pPr>
            <a:lvl4pPr>
              <a:defRPr sz="1600">
                <a:latin typeface="Calibri" panose="020F0502020204030204" pitchFamily="34" charset="0"/>
                <a:cs typeface="Calibri" panose="020F0502020204030204" pitchFamily="34" charset="0"/>
              </a:defRPr>
            </a:lvl4pPr>
            <a:lvl5pPr>
              <a:defRPr sz="1600">
                <a:latin typeface="Calibri" panose="020F0502020204030204" pitchFamily="34" charset="0"/>
                <a:cs typeface="Calibri" panose="020F0502020204030204" pitchFamily="34"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7" name="文字版面配置區 26"/>
          <p:cNvSpPr>
            <a:spLocks noGrp="1"/>
          </p:cNvSpPr>
          <p:nvPr>
            <p:ph type="body" sz="quarter" idx="11"/>
          </p:nvPr>
        </p:nvSpPr>
        <p:spPr>
          <a:xfrm>
            <a:off x="6089104" y="1730796"/>
            <a:ext cx="5568619" cy="4578523"/>
          </a:xfrm>
        </p:spPr>
        <p:txBody>
          <a:bodyPr>
            <a:normAutofit/>
          </a:bodyPr>
          <a:lstStyle>
            <a:lvl1pPr>
              <a:defRPr sz="24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1800">
                <a:latin typeface="Calibri" panose="020F0502020204030204" pitchFamily="34" charset="0"/>
                <a:cs typeface="Calibri" panose="020F0502020204030204" pitchFamily="34" charset="0"/>
              </a:defRPr>
            </a:lvl3pPr>
            <a:lvl4pPr>
              <a:defRPr sz="1600">
                <a:latin typeface="Calibri" panose="020F0502020204030204" pitchFamily="34" charset="0"/>
                <a:cs typeface="Calibri" panose="020F0502020204030204" pitchFamily="34" charset="0"/>
              </a:defRPr>
            </a:lvl4pPr>
            <a:lvl5pPr>
              <a:defRPr sz="1600">
                <a:latin typeface="Calibri" panose="020F0502020204030204" pitchFamily="34" charset="0"/>
                <a:cs typeface="Calibri" panose="020F0502020204030204" pitchFamily="34"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10" name="Picture 2" descr="C:\Users\ChinLinLee\Pictures\123\1479787_10200521646518565_210450756_n.jpg">
            <a:extLst>
              <a:ext uri="{FF2B5EF4-FFF2-40B4-BE49-F238E27FC236}">
                <a16:creationId xmlns:a16="http://schemas.microsoft.com/office/drawing/2014/main" id="{F88B6F04-9B4D-4304-996B-B1F6EFED9719}"/>
              </a:ext>
            </a:extLst>
          </p:cNvPr>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39350" y="267643"/>
            <a:ext cx="1056117"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8427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13" name="標題 6"/>
          <p:cNvSpPr>
            <a:spLocks noGrp="1"/>
          </p:cNvSpPr>
          <p:nvPr>
            <p:ph type="title"/>
          </p:nvPr>
        </p:nvSpPr>
        <p:spPr>
          <a:xfrm>
            <a:off x="609600" y="130622"/>
            <a:ext cx="10959008" cy="850106"/>
          </a:xfrm>
          <a:prstGeom prst="rect">
            <a:avLst/>
          </a:prstGeom>
        </p:spPr>
        <p:txBody>
          <a:bodyPr/>
          <a:lstStyle>
            <a:lvl1pPr>
              <a:defRPr sz="4000">
                <a:latin typeface="Calibri" panose="020F0502020204030204" pitchFamily="34" charset="0"/>
                <a:cs typeface="Calibri" panose="020F0502020204030204" pitchFamily="34" charset="0"/>
              </a:defRPr>
            </a:lvl1pPr>
          </a:lstStyle>
          <a:p>
            <a:r>
              <a:rPr lang="zh-TW" altLang="en-US"/>
              <a:t>按一下以編輯母片標題樣式</a:t>
            </a:r>
          </a:p>
        </p:txBody>
      </p:sp>
      <p:sp>
        <p:nvSpPr>
          <p:cNvPr id="14" name="頁尾版面配置區 4"/>
          <p:cNvSpPr>
            <a:spLocks noGrp="1"/>
          </p:cNvSpPr>
          <p:nvPr>
            <p:ph type="ftr" sz="quarter" idx="3"/>
          </p:nvPr>
        </p:nvSpPr>
        <p:spPr>
          <a:xfrm>
            <a:off x="335360" y="6453337"/>
            <a:ext cx="4800533" cy="365125"/>
          </a:xfrm>
          <a:prstGeom prst="rect">
            <a:avLst/>
          </a:prstGeom>
        </p:spPr>
        <p:txBody>
          <a:bodyPr vert="horz" lIns="91440" tIns="45720" rIns="91440" bIns="45720" rtlCol="0" anchor="ctr"/>
          <a:lstStyle>
            <a:lvl1pPr algn="l">
              <a:defRPr sz="1600" b="1">
                <a:solidFill>
                  <a:schemeClr val="bg1"/>
                </a:solidFill>
                <a:latin typeface="Trebuchet MS" panose="020B0603020202020204" pitchFamily="34" charset="0"/>
              </a:defRPr>
            </a:lvl1pPr>
          </a:lstStyle>
          <a:p>
            <a:r>
              <a:rPr lang="en-US" altLang="zh-TW"/>
              <a:t>Signal Sensing and Application Lab</a:t>
            </a:r>
            <a:endParaRPr lang="zh-TW" altLang="en-US"/>
          </a:p>
        </p:txBody>
      </p:sp>
      <p:sp>
        <p:nvSpPr>
          <p:cNvPr id="15" name="投影片編號版面配置區 5"/>
          <p:cNvSpPr>
            <a:spLocks noGrp="1"/>
          </p:cNvSpPr>
          <p:nvPr>
            <p:ph type="sldNum" sz="quarter" idx="4"/>
          </p:nvPr>
        </p:nvSpPr>
        <p:spPr>
          <a:xfrm>
            <a:off x="8976320" y="6459284"/>
            <a:ext cx="2844800" cy="354093"/>
          </a:xfrm>
          <a:prstGeom prst="rect">
            <a:avLst/>
          </a:prstGeom>
        </p:spPr>
        <p:txBody>
          <a:bodyPr vert="horz" lIns="91440" tIns="45720" rIns="91440" bIns="45720" rtlCol="0" anchor="ctr"/>
          <a:lstStyle>
            <a:lvl1pPr algn="r">
              <a:defRPr sz="1600" b="1">
                <a:solidFill>
                  <a:schemeClr val="bg1"/>
                </a:solidFill>
                <a:latin typeface="Trebuchet MS" panose="020B0603020202020204" pitchFamily="34" charset="0"/>
              </a:defRPr>
            </a:lvl1pPr>
          </a:lstStyle>
          <a:p>
            <a:r>
              <a:rPr lang="en-US" altLang="zh-TW"/>
              <a:t>Slide </a:t>
            </a:r>
            <a:fld id="{05E3B147-B693-4F15-8DD1-1E19AFE8BC8C}" type="slidenum">
              <a:rPr lang="zh-TW" altLang="en-US" smtClean="0"/>
              <a:pPr/>
              <a:t>‹#›</a:t>
            </a:fld>
            <a:endParaRPr lang="zh-TW" altLang="en-US"/>
          </a:p>
        </p:txBody>
      </p:sp>
      <p:pic>
        <p:nvPicPr>
          <p:cNvPr id="6" name="Picture 2" descr="C:\Users\ChinLinLee\Pictures\123\1479787_10200521646518565_210450756_n.jpg">
            <a:extLst>
              <a:ext uri="{FF2B5EF4-FFF2-40B4-BE49-F238E27FC236}">
                <a16:creationId xmlns:a16="http://schemas.microsoft.com/office/drawing/2014/main" id="{8F8D5D68-CD2C-49F1-9012-AC37B6682DBE}"/>
              </a:ext>
            </a:extLst>
          </p:cNvPr>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39350" y="267643"/>
            <a:ext cx="1056117"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492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頁尾版面配置區 4"/>
          <p:cNvSpPr>
            <a:spLocks noGrp="1"/>
          </p:cNvSpPr>
          <p:nvPr>
            <p:ph type="ftr" sz="quarter" idx="3"/>
          </p:nvPr>
        </p:nvSpPr>
        <p:spPr>
          <a:xfrm>
            <a:off x="335360" y="6453337"/>
            <a:ext cx="4800533" cy="365125"/>
          </a:xfrm>
          <a:prstGeom prst="rect">
            <a:avLst/>
          </a:prstGeom>
        </p:spPr>
        <p:txBody>
          <a:bodyPr vert="horz" lIns="91440" tIns="45720" rIns="91440" bIns="45720" rtlCol="0" anchor="ctr"/>
          <a:lstStyle>
            <a:lvl1pPr algn="l">
              <a:defRPr sz="1600" b="1">
                <a:solidFill>
                  <a:schemeClr val="bg1"/>
                </a:solidFill>
                <a:latin typeface="Trebuchet MS" panose="020B0603020202020204" pitchFamily="34" charset="0"/>
              </a:defRPr>
            </a:lvl1pPr>
          </a:lstStyle>
          <a:p>
            <a:r>
              <a:rPr lang="en-US" altLang="zh-TW"/>
              <a:t>Signal Sensing and Application Lab</a:t>
            </a:r>
            <a:endParaRPr lang="zh-TW" altLang="en-US"/>
          </a:p>
        </p:txBody>
      </p:sp>
      <p:sp>
        <p:nvSpPr>
          <p:cNvPr id="6" name="投影片編號版面配置區 5"/>
          <p:cNvSpPr>
            <a:spLocks noGrp="1"/>
          </p:cNvSpPr>
          <p:nvPr>
            <p:ph type="sldNum" sz="quarter" idx="4"/>
          </p:nvPr>
        </p:nvSpPr>
        <p:spPr>
          <a:xfrm>
            <a:off x="8976320" y="6459284"/>
            <a:ext cx="2844800" cy="354093"/>
          </a:xfrm>
          <a:prstGeom prst="rect">
            <a:avLst/>
          </a:prstGeom>
        </p:spPr>
        <p:txBody>
          <a:bodyPr vert="horz" lIns="91440" tIns="45720" rIns="91440" bIns="45720" rtlCol="0" anchor="ctr"/>
          <a:lstStyle>
            <a:lvl1pPr algn="r">
              <a:defRPr sz="1600" b="1">
                <a:solidFill>
                  <a:schemeClr val="bg1"/>
                </a:solidFill>
                <a:latin typeface="Trebuchet MS" panose="020B0603020202020204" pitchFamily="34" charset="0"/>
              </a:defRPr>
            </a:lvl1pPr>
          </a:lstStyle>
          <a:p>
            <a:r>
              <a:rPr lang="en-US" altLang="zh-TW"/>
              <a:t>Slide </a:t>
            </a:r>
            <a:fld id="{05E3B147-B693-4F15-8DD1-1E19AFE8BC8C}" type="slidenum">
              <a:rPr lang="zh-TW" altLang="en-US" smtClean="0"/>
              <a:pPr/>
              <a:t>‹#›</a:t>
            </a:fld>
            <a:endParaRPr lang="zh-TW" altLang="en-US"/>
          </a:p>
        </p:txBody>
      </p:sp>
      <p:pic>
        <p:nvPicPr>
          <p:cNvPr id="7" name="Picture 2" descr="C:\Users\ChinLinLee\Pictures\123\1479787_10200521646518565_210450756_n.jp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39350" y="289452"/>
            <a:ext cx="1056117" cy="475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1924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766733" y="1082726"/>
            <a:ext cx="6993896" cy="5273623"/>
          </a:xfrm>
          <a:prstGeom prst="rect">
            <a:avLst/>
          </a:prstGeom>
        </p:spPr>
        <p:txBody>
          <a:bodyPr/>
          <a:lstStyle>
            <a:lvl1pPr>
              <a:defRPr sz="3200">
                <a:latin typeface="Calibri" panose="020F0502020204030204" pitchFamily="34" charset="0"/>
                <a:cs typeface="Calibri" panose="020F0502020204030204" pitchFamily="34" charset="0"/>
              </a:defRPr>
            </a:lvl1pPr>
            <a:lvl2pPr>
              <a:defRPr sz="2800">
                <a:latin typeface="Calibri" panose="020F0502020204030204" pitchFamily="34" charset="0"/>
                <a:cs typeface="Calibri" panose="020F0502020204030204" pitchFamily="34" charset="0"/>
              </a:defRPr>
            </a:lvl2pPr>
            <a:lvl3pPr>
              <a:defRPr sz="24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2000">
                <a:latin typeface="Calibri" panose="020F0502020204030204" pitchFamily="34" charset="0"/>
                <a:cs typeface="Calibri" panose="020F0502020204030204" pitchFamily="34" charset="0"/>
              </a:defRPr>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文字版面配置區 2"/>
          <p:cNvSpPr>
            <a:spLocks noGrp="1"/>
          </p:cNvSpPr>
          <p:nvPr>
            <p:ph type="body" idx="13"/>
          </p:nvPr>
        </p:nvSpPr>
        <p:spPr>
          <a:xfrm>
            <a:off x="431371" y="1082726"/>
            <a:ext cx="4224469" cy="546075"/>
          </a:xfrm>
          <a:prstGeom prst="rect">
            <a:avLst/>
          </a:prstGeom>
        </p:spPr>
        <p:txBody>
          <a:bodyPr anchor="ctr">
            <a:noAutofit/>
          </a:bodyPr>
          <a:lstStyle>
            <a:lvl1pPr marL="0" indent="0" algn="ctr">
              <a:buNone/>
              <a:defRPr sz="18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9" name="文字版面配置區 2"/>
          <p:cNvSpPr>
            <a:spLocks noGrp="1"/>
          </p:cNvSpPr>
          <p:nvPr>
            <p:ph idx="14"/>
          </p:nvPr>
        </p:nvSpPr>
        <p:spPr>
          <a:xfrm>
            <a:off x="431371" y="1700808"/>
            <a:ext cx="4224469" cy="4655541"/>
          </a:xfrm>
          <a:prstGeom prst="rect">
            <a:avLst/>
          </a:prstGeom>
        </p:spPr>
        <p:txBody>
          <a:bodyPr vert="horz" lIns="91440" tIns="45720" rIns="91440" bIns="45720" rtlCol="0">
            <a:normAutofit/>
          </a:bodyPr>
          <a:lstStyle>
            <a:lvl1pPr>
              <a:defRPr sz="20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2000">
                <a:latin typeface="Calibri" panose="020F0502020204030204" pitchFamily="34" charset="0"/>
                <a:cs typeface="Calibri" panose="020F0502020204030204" pitchFamily="34"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12" name="Picture 2" descr="C:\Users\ChinLinLee\Pictures\123\1479787_10200521646518565_210450756_n.jp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39350" y="289452"/>
            <a:ext cx="1056117" cy="475252"/>
          </a:xfrm>
          <a:prstGeom prst="rect">
            <a:avLst/>
          </a:prstGeom>
          <a:noFill/>
          <a:extLst>
            <a:ext uri="{909E8E84-426E-40DD-AFC4-6F175D3DCCD1}">
              <a14:hiddenFill xmlns:a14="http://schemas.microsoft.com/office/drawing/2010/main">
                <a:solidFill>
                  <a:srgbClr val="FFFFFF"/>
                </a:solidFill>
              </a14:hiddenFill>
            </a:ext>
          </a:extLst>
        </p:spPr>
      </p:pic>
      <p:sp>
        <p:nvSpPr>
          <p:cNvPr id="13" name="標題 6"/>
          <p:cNvSpPr>
            <a:spLocks noGrp="1"/>
          </p:cNvSpPr>
          <p:nvPr>
            <p:ph type="title"/>
          </p:nvPr>
        </p:nvSpPr>
        <p:spPr>
          <a:xfrm>
            <a:off x="609600" y="130622"/>
            <a:ext cx="10959008" cy="850106"/>
          </a:xfrm>
          <a:prstGeom prst="rect">
            <a:avLst/>
          </a:prstGeom>
        </p:spPr>
        <p:txBody>
          <a:bodyPr/>
          <a:lstStyle>
            <a:lvl1pPr>
              <a:defRPr sz="4000">
                <a:latin typeface="Calibri" panose="020F0502020204030204" pitchFamily="34" charset="0"/>
                <a:cs typeface="Calibri" panose="020F0502020204030204" pitchFamily="34" charset="0"/>
              </a:defRPr>
            </a:lvl1pPr>
          </a:lstStyle>
          <a:p>
            <a:r>
              <a:rPr lang="zh-TW" altLang="en-US"/>
              <a:t>按一下以編輯母片標題樣式</a:t>
            </a:r>
          </a:p>
        </p:txBody>
      </p:sp>
      <p:sp>
        <p:nvSpPr>
          <p:cNvPr id="14" name="頁尾版面配置區 4"/>
          <p:cNvSpPr>
            <a:spLocks noGrp="1"/>
          </p:cNvSpPr>
          <p:nvPr>
            <p:ph type="ftr" sz="quarter" idx="3"/>
          </p:nvPr>
        </p:nvSpPr>
        <p:spPr>
          <a:xfrm>
            <a:off x="335360" y="6453337"/>
            <a:ext cx="4800533" cy="365125"/>
          </a:xfrm>
          <a:prstGeom prst="rect">
            <a:avLst/>
          </a:prstGeom>
        </p:spPr>
        <p:txBody>
          <a:bodyPr vert="horz" lIns="91440" tIns="45720" rIns="91440" bIns="45720" rtlCol="0" anchor="ctr"/>
          <a:lstStyle>
            <a:lvl1pPr algn="l">
              <a:defRPr sz="1600" b="1">
                <a:solidFill>
                  <a:schemeClr val="bg1"/>
                </a:solidFill>
                <a:latin typeface="Trebuchet MS" panose="020B0603020202020204" pitchFamily="34" charset="0"/>
              </a:defRPr>
            </a:lvl1pPr>
          </a:lstStyle>
          <a:p>
            <a:r>
              <a:rPr lang="en-US" altLang="zh-TW"/>
              <a:t>Signal Sensing and Application Lab</a:t>
            </a:r>
            <a:endParaRPr lang="zh-TW" altLang="en-US"/>
          </a:p>
        </p:txBody>
      </p:sp>
      <p:sp>
        <p:nvSpPr>
          <p:cNvPr id="15" name="投影片編號版面配置區 5"/>
          <p:cNvSpPr>
            <a:spLocks noGrp="1"/>
          </p:cNvSpPr>
          <p:nvPr>
            <p:ph type="sldNum" sz="quarter" idx="4"/>
          </p:nvPr>
        </p:nvSpPr>
        <p:spPr>
          <a:xfrm>
            <a:off x="8976320" y="6459284"/>
            <a:ext cx="2844800" cy="354093"/>
          </a:xfrm>
          <a:prstGeom prst="rect">
            <a:avLst/>
          </a:prstGeom>
        </p:spPr>
        <p:txBody>
          <a:bodyPr vert="horz" lIns="91440" tIns="45720" rIns="91440" bIns="45720" rtlCol="0" anchor="ctr"/>
          <a:lstStyle>
            <a:lvl1pPr algn="r">
              <a:defRPr sz="1600" b="1">
                <a:solidFill>
                  <a:schemeClr val="bg1"/>
                </a:solidFill>
                <a:latin typeface="Trebuchet MS" panose="020B0603020202020204" pitchFamily="34" charset="0"/>
              </a:defRPr>
            </a:lvl1pPr>
          </a:lstStyle>
          <a:p>
            <a:r>
              <a:rPr lang="en-US" altLang="zh-TW"/>
              <a:t>Slide </a:t>
            </a:r>
            <a:fld id="{05E3B147-B693-4F15-8DD1-1E19AFE8BC8C}" type="slidenum">
              <a:rPr lang="zh-TW" altLang="en-US" smtClean="0"/>
              <a:pPr/>
              <a:t>‹#›</a:t>
            </a:fld>
            <a:endParaRPr lang="zh-TW" altLang="en-US"/>
          </a:p>
        </p:txBody>
      </p:sp>
    </p:spTree>
    <p:extLst>
      <p:ext uri="{BB962C8B-B14F-4D97-AF65-F5344CB8AC3E}">
        <p14:creationId xmlns:p14="http://schemas.microsoft.com/office/powerpoint/2010/main" val="304045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960000" y="1614652"/>
            <a:ext cx="10272000" cy="3657600"/>
          </a:xfrm>
          <a:prstGeom prst="rect">
            <a:avLst/>
          </a:prstGeom>
        </p:spPr>
        <p:txBody>
          <a:bodyPr spcFirstLastPara="1" wrap="square" lIns="91425" tIns="91425" rIns="91425" bIns="91425" anchor="t" anchorCtr="0">
            <a:noAutofit/>
          </a:bodyPr>
          <a:lstStyle>
            <a:lvl1pPr marL="609585" lvl="0" indent="-397923" rtl="0">
              <a:lnSpc>
                <a:spcPct val="100000"/>
              </a:lnSpc>
              <a:spcBef>
                <a:spcPts val="0"/>
              </a:spcBef>
              <a:spcAft>
                <a:spcPts val="0"/>
              </a:spcAft>
              <a:buClr>
                <a:srgbClr val="42FFB7"/>
              </a:buClr>
              <a:buSzPts val="1100"/>
              <a:buFont typeface="Nunito Light"/>
              <a:buChar char="●"/>
              <a:defRPr sz="1600">
                <a:solidFill>
                  <a:srgbClr val="434343"/>
                </a:solidFill>
              </a:defRPr>
            </a:lvl1pPr>
            <a:lvl2pPr marL="1219170" lvl="1" indent="-397923" rtl="0">
              <a:lnSpc>
                <a:spcPct val="115000"/>
              </a:lnSpc>
              <a:spcBef>
                <a:spcPts val="0"/>
              </a:spcBef>
              <a:spcAft>
                <a:spcPts val="0"/>
              </a:spcAft>
              <a:buClr>
                <a:srgbClr val="FFC800"/>
              </a:buClr>
              <a:buSzPts val="1100"/>
              <a:buFont typeface="Nunito Light"/>
              <a:buChar char="○"/>
              <a:defRPr sz="1467">
                <a:solidFill>
                  <a:srgbClr val="434343"/>
                </a:solidFill>
              </a:defRPr>
            </a:lvl2pPr>
            <a:lvl3pPr marL="1828754" lvl="2" indent="-397923" rtl="0">
              <a:lnSpc>
                <a:spcPct val="115000"/>
              </a:lnSpc>
              <a:spcBef>
                <a:spcPts val="2133"/>
              </a:spcBef>
              <a:spcAft>
                <a:spcPts val="0"/>
              </a:spcAft>
              <a:buClr>
                <a:srgbClr val="FFC800"/>
              </a:buClr>
              <a:buSzPts val="1100"/>
              <a:buFont typeface="Nunito Light"/>
              <a:buChar char="■"/>
              <a:defRPr sz="1467">
                <a:solidFill>
                  <a:srgbClr val="434343"/>
                </a:solidFill>
              </a:defRPr>
            </a:lvl3pPr>
            <a:lvl4pPr marL="2438339" lvl="3" indent="-397923" rtl="0">
              <a:lnSpc>
                <a:spcPct val="115000"/>
              </a:lnSpc>
              <a:spcBef>
                <a:spcPts val="2133"/>
              </a:spcBef>
              <a:spcAft>
                <a:spcPts val="0"/>
              </a:spcAft>
              <a:buClr>
                <a:srgbClr val="FFC800"/>
              </a:buClr>
              <a:buSzPts val="1100"/>
              <a:buFont typeface="Nunito Light"/>
              <a:buChar char="●"/>
              <a:defRPr sz="1467">
                <a:solidFill>
                  <a:srgbClr val="434343"/>
                </a:solidFill>
              </a:defRPr>
            </a:lvl4pPr>
            <a:lvl5pPr marL="3047924" lvl="4" indent="-397923" rtl="0">
              <a:lnSpc>
                <a:spcPct val="115000"/>
              </a:lnSpc>
              <a:spcBef>
                <a:spcPts val="2133"/>
              </a:spcBef>
              <a:spcAft>
                <a:spcPts val="0"/>
              </a:spcAft>
              <a:buClr>
                <a:srgbClr val="434343"/>
              </a:buClr>
              <a:buSzPts val="1100"/>
              <a:buFont typeface="Nunito Light"/>
              <a:buChar char="○"/>
              <a:defRPr sz="1467">
                <a:solidFill>
                  <a:srgbClr val="434343"/>
                </a:solidFill>
              </a:defRPr>
            </a:lvl5pPr>
            <a:lvl6pPr marL="3657509" lvl="5" indent="-397923" rtl="0">
              <a:lnSpc>
                <a:spcPct val="115000"/>
              </a:lnSpc>
              <a:spcBef>
                <a:spcPts val="2133"/>
              </a:spcBef>
              <a:spcAft>
                <a:spcPts val="0"/>
              </a:spcAft>
              <a:buClr>
                <a:srgbClr val="434343"/>
              </a:buClr>
              <a:buSzPts val="1100"/>
              <a:buFont typeface="Nunito Light"/>
              <a:buChar char="■"/>
              <a:defRPr sz="1467">
                <a:solidFill>
                  <a:srgbClr val="434343"/>
                </a:solidFill>
              </a:defRPr>
            </a:lvl6pPr>
            <a:lvl7pPr marL="4267093" lvl="6" indent="-397923" rtl="0">
              <a:lnSpc>
                <a:spcPct val="115000"/>
              </a:lnSpc>
              <a:spcBef>
                <a:spcPts val="2133"/>
              </a:spcBef>
              <a:spcAft>
                <a:spcPts val="0"/>
              </a:spcAft>
              <a:buClr>
                <a:srgbClr val="434343"/>
              </a:buClr>
              <a:buSzPts val="1100"/>
              <a:buFont typeface="Nunito Light"/>
              <a:buChar char="●"/>
              <a:defRPr sz="1467">
                <a:solidFill>
                  <a:srgbClr val="434343"/>
                </a:solidFill>
              </a:defRPr>
            </a:lvl7pPr>
            <a:lvl8pPr marL="4876678" lvl="7" indent="-397923" rtl="0">
              <a:lnSpc>
                <a:spcPct val="115000"/>
              </a:lnSpc>
              <a:spcBef>
                <a:spcPts val="2133"/>
              </a:spcBef>
              <a:spcAft>
                <a:spcPts val="0"/>
              </a:spcAft>
              <a:buClr>
                <a:srgbClr val="434343"/>
              </a:buClr>
              <a:buSzPts val="1100"/>
              <a:buFont typeface="Nunito Light"/>
              <a:buChar char="○"/>
              <a:defRPr sz="1467">
                <a:solidFill>
                  <a:srgbClr val="434343"/>
                </a:solidFill>
              </a:defRPr>
            </a:lvl8pPr>
            <a:lvl9pPr marL="5486263" lvl="8" indent="-397923" rtl="0">
              <a:lnSpc>
                <a:spcPct val="115000"/>
              </a:lnSpc>
              <a:spcBef>
                <a:spcPts val="2133"/>
              </a:spcBef>
              <a:spcAft>
                <a:spcPts val="2133"/>
              </a:spcAft>
              <a:buClr>
                <a:srgbClr val="434343"/>
              </a:buClr>
              <a:buSzPts val="1100"/>
              <a:buFont typeface="Nunito Light"/>
              <a:buChar char="■"/>
              <a:defRPr sz="1467">
                <a:solidFill>
                  <a:srgbClr val="434343"/>
                </a:solidFill>
              </a:defRPr>
            </a:lvl9pPr>
          </a:lstStyle>
          <a:p>
            <a:endParaRPr/>
          </a:p>
        </p:txBody>
      </p:sp>
      <p:sp>
        <p:nvSpPr>
          <p:cNvPr id="26" name="Google Shape;26;p4"/>
          <p:cNvSpPr/>
          <p:nvPr/>
        </p:nvSpPr>
        <p:spPr>
          <a:xfrm flipH="1">
            <a:off x="6098193" y="-1097567"/>
            <a:ext cx="6090841" cy="221017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p:nvPr/>
        </p:nvSpPr>
        <p:spPr>
          <a:xfrm flipH="1">
            <a:off x="6063069" y="-6"/>
            <a:ext cx="6125967" cy="110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4"/>
          <p:cNvSpPr/>
          <p:nvPr/>
        </p:nvSpPr>
        <p:spPr>
          <a:xfrm rot="10800000" flipH="1">
            <a:off x="4" y="5747733"/>
            <a:ext cx="6090841" cy="221017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4"/>
          <p:cNvSpPr/>
          <p:nvPr/>
        </p:nvSpPr>
        <p:spPr>
          <a:xfrm rot="10800000" flipH="1">
            <a:off x="2" y="5759602"/>
            <a:ext cx="6125967" cy="110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36736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5"/>
          <p:cNvSpPr txBox="1">
            <a:spLocks noGrp="1"/>
          </p:cNvSpPr>
          <p:nvPr>
            <p:ph type="subTitle" idx="1"/>
          </p:nvPr>
        </p:nvSpPr>
        <p:spPr>
          <a:xfrm>
            <a:off x="6543132" y="3014636"/>
            <a:ext cx="4241600" cy="207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33" name="Google Shape;33;p5"/>
          <p:cNvSpPr txBox="1">
            <a:spLocks noGrp="1"/>
          </p:cNvSpPr>
          <p:nvPr>
            <p:ph type="subTitle" idx="2"/>
          </p:nvPr>
        </p:nvSpPr>
        <p:spPr>
          <a:xfrm>
            <a:off x="1407268" y="3014636"/>
            <a:ext cx="4241600" cy="207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34" name="Google Shape;34;p5"/>
          <p:cNvSpPr txBox="1">
            <a:spLocks noGrp="1"/>
          </p:cNvSpPr>
          <p:nvPr>
            <p:ph type="subTitle" idx="3"/>
          </p:nvPr>
        </p:nvSpPr>
        <p:spPr>
          <a:xfrm>
            <a:off x="6543127" y="2603933"/>
            <a:ext cx="42416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5" name="Google Shape;35;p5"/>
          <p:cNvSpPr txBox="1">
            <a:spLocks noGrp="1"/>
          </p:cNvSpPr>
          <p:nvPr>
            <p:ph type="subTitle" idx="4"/>
          </p:nvPr>
        </p:nvSpPr>
        <p:spPr>
          <a:xfrm>
            <a:off x="1407268" y="2603933"/>
            <a:ext cx="42416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6" name="Google Shape;36;p5"/>
          <p:cNvSpPr/>
          <p:nvPr/>
        </p:nvSpPr>
        <p:spPr>
          <a:xfrm flipH="1">
            <a:off x="6098193" y="-1097567"/>
            <a:ext cx="6090841" cy="221017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5"/>
          <p:cNvSpPr/>
          <p:nvPr/>
        </p:nvSpPr>
        <p:spPr>
          <a:xfrm flipH="1">
            <a:off x="6063069" y="-6"/>
            <a:ext cx="6125967" cy="110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5"/>
          <p:cNvSpPr/>
          <p:nvPr/>
        </p:nvSpPr>
        <p:spPr>
          <a:xfrm rot="10800000" flipH="1">
            <a:off x="4" y="5747733"/>
            <a:ext cx="6090841" cy="221017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5"/>
          <p:cNvSpPr/>
          <p:nvPr/>
        </p:nvSpPr>
        <p:spPr>
          <a:xfrm rot="10800000" flipH="1">
            <a:off x="2" y="5759602"/>
            <a:ext cx="6125967" cy="110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439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6"/>
          <p:cNvSpPr/>
          <p:nvPr/>
        </p:nvSpPr>
        <p:spPr>
          <a:xfrm flipH="1">
            <a:off x="6098193" y="-1097567"/>
            <a:ext cx="6090841" cy="221017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6"/>
          <p:cNvSpPr/>
          <p:nvPr/>
        </p:nvSpPr>
        <p:spPr>
          <a:xfrm flipH="1">
            <a:off x="6063069" y="-6"/>
            <a:ext cx="6125967" cy="110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6"/>
          <p:cNvSpPr/>
          <p:nvPr/>
        </p:nvSpPr>
        <p:spPr>
          <a:xfrm rot="10800000" flipH="1">
            <a:off x="4" y="5747733"/>
            <a:ext cx="6090841" cy="2210171"/>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6"/>
          <p:cNvSpPr/>
          <p:nvPr/>
        </p:nvSpPr>
        <p:spPr>
          <a:xfrm rot="10800000" flipH="1">
            <a:off x="2" y="5759602"/>
            <a:ext cx="6125967" cy="110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844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56" name="Google Shape;56;p8"/>
          <p:cNvSpPr/>
          <p:nvPr/>
        </p:nvSpPr>
        <p:spPr>
          <a:xfrm flipH="1">
            <a:off x="1004589" y="-2038015"/>
            <a:ext cx="11187409" cy="4054852"/>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8"/>
          <p:cNvSpPr/>
          <p:nvPr/>
        </p:nvSpPr>
        <p:spPr>
          <a:xfrm flipH="1">
            <a:off x="951213" y="-24112"/>
            <a:ext cx="11240787" cy="202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8"/>
          <p:cNvSpPr/>
          <p:nvPr/>
        </p:nvSpPr>
        <p:spPr>
          <a:xfrm rot="10800000" flipH="1">
            <a:off x="1" y="4834831"/>
            <a:ext cx="11187409" cy="4054852"/>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8"/>
          <p:cNvSpPr/>
          <p:nvPr/>
        </p:nvSpPr>
        <p:spPr>
          <a:xfrm rot="10800000" flipH="1">
            <a:off x="-2" y="4855066"/>
            <a:ext cx="11240787" cy="202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82928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847400" y="1585467"/>
            <a:ext cx="6497200" cy="26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2" name="Google Shape;62;p9"/>
          <p:cNvSpPr txBox="1">
            <a:spLocks noGrp="1"/>
          </p:cNvSpPr>
          <p:nvPr>
            <p:ph type="subTitle" idx="1"/>
          </p:nvPr>
        </p:nvSpPr>
        <p:spPr>
          <a:xfrm>
            <a:off x="2847400" y="4204667"/>
            <a:ext cx="6497200" cy="10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467"/>
            </a:lvl1pPr>
            <a:lvl2pPr lvl="1" algn="ctr" rtl="0">
              <a:lnSpc>
                <a:spcPct val="100000"/>
              </a:lnSpc>
              <a:spcBef>
                <a:spcPts val="0"/>
              </a:spcBef>
              <a:spcAft>
                <a:spcPts val="0"/>
              </a:spcAft>
              <a:buSzPts val="1000"/>
              <a:buNone/>
              <a:defRPr/>
            </a:lvl2pPr>
            <a:lvl3pPr lvl="2" algn="ctr" rtl="0">
              <a:lnSpc>
                <a:spcPct val="100000"/>
              </a:lnSpc>
              <a:spcBef>
                <a:spcPts val="2133"/>
              </a:spcBef>
              <a:spcAft>
                <a:spcPts val="0"/>
              </a:spcAft>
              <a:buSzPts val="1000"/>
              <a:buNone/>
              <a:defRPr/>
            </a:lvl3pPr>
            <a:lvl4pPr lvl="3" algn="ctr" rtl="0">
              <a:lnSpc>
                <a:spcPct val="100000"/>
              </a:lnSpc>
              <a:spcBef>
                <a:spcPts val="2133"/>
              </a:spcBef>
              <a:spcAft>
                <a:spcPts val="0"/>
              </a:spcAft>
              <a:buSzPts val="1000"/>
              <a:buNone/>
              <a:defRPr/>
            </a:lvl4pPr>
            <a:lvl5pPr lvl="4" algn="ctr" rtl="0">
              <a:lnSpc>
                <a:spcPct val="100000"/>
              </a:lnSpc>
              <a:spcBef>
                <a:spcPts val="2133"/>
              </a:spcBef>
              <a:spcAft>
                <a:spcPts val="0"/>
              </a:spcAft>
              <a:buSzPts val="1000"/>
              <a:buNone/>
              <a:defRPr/>
            </a:lvl5pPr>
            <a:lvl6pPr lvl="5" algn="ctr" rtl="0">
              <a:lnSpc>
                <a:spcPct val="100000"/>
              </a:lnSpc>
              <a:spcBef>
                <a:spcPts val="2133"/>
              </a:spcBef>
              <a:spcAft>
                <a:spcPts val="0"/>
              </a:spcAft>
              <a:buSzPts val="1000"/>
              <a:buNone/>
              <a:defRPr/>
            </a:lvl6pPr>
            <a:lvl7pPr lvl="6" algn="ctr" rtl="0">
              <a:lnSpc>
                <a:spcPct val="100000"/>
              </a:lnSpc>
              <a:spcBef>
                <a:spcPts val="2133"/>
              </a:spcBef>
              <a:spcAft>
                <a:spcPts val="0"/>
              </a:spcAft>
              <a:buSzPts val="1000"/>
              <a:buNone/>
              <a:defRPr/>
            </a:lvl7pPr>
            <a:lvl8pPr lvl="7" algn="ctr" rtl="0">
              <a:lnSpc>
                <a:spcPct val="100000"/>
              </a:lnSpc>
              <a:spcBef>
                <a:spcPts val="2133"/>
              </a:spcBef>
              <a:spcAft>
                <a:spcPts val="0"/>
              </a:spcAft>
              <a:buSzPts val="1000"/>
              <a:buNone/>
              <a:defRPr/>
            </a:lvl8pPr>
            <a:lvl9pPr lvl="8" algn="ctr" rtl="0">
              <a:lnSpc>
                <a:spcPct val="100000"/>
              </a:lnSpc>
              <a:spcBef>
                <a:spcPts val="2133"/>
              </a:spcBef>
              <a:spcAft>
                <a:spcPts val="2133"/>
              </a:spcAft>
              <a:buSzPts val="1000"/>
              <a:buNone/>
              <a:defRPr/>
            </a:lvl9pPr>
          </a:lstStyle>
          <a:p>
            <a:endParaRPr/>
          </a:p>
        </p:txBody>
      </p:sp>
      <p:sp>
        <p:nvSpPr>
          <p:cNvPr id="63" name="Google Shape;63;p9"/>
          <p:cNvSpPr/>
          <p:nvPr/>
        </p:nvSpPr>
        <p:spPr>
          <a:xfrm>
            <a:off x="1" y="-2038015"/>
            <a:ext cx="11187409" cy="4054852"/>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9"/>
          <p:cNvSpPr/>
          <p:nvPr/>
        </p:nvSpPr>
        <p:spPr>
          <a:xfrm>
            <a:off x="-2" y="-24112"/>
            <a:ext cx="11240787" cy="202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9"/>
          <p:cNvSpPr/>
          <p:nvPr/>
        </p:nvSpPr>
        <p:spPr>
          <a:xfrm rot="10800000">
            <a:off x="1004589" y="4834831"/>
            <a:ext cx="11187409" cy="4054852"/>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9"/>
          <p:cNvSpPr/>
          <p:nvPr/>
        </p:nvSpPr>
        <p:spPr>
          <a:xfrm rot="10800000">
            <a:off x="951213" y="4855066"/>
            <a:ext cx="11240787" cy="202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1905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4"/>
        <p:cNvGrpSpPr/>
        <p:nvPr/>
      </p:nvGrpSpPr>
      <p:grpSpPr>
        <a:xfrm>
          <a:off x="0" y="0"/>
          <a:ext cx="0" cy="0"/>
          <a:chOff x="0" y="0"/>
          <a:chExt cx="0" cy="0"/>
        </a:xfrm>
      </p:grpSpPr>
      <p:sp>
        <p:nvSpPr>
          <p:cNvPr id="75" name="Google Shape;75;p11"/>
          <p:cNvSpPr txBox="1">
            <a:spLocks noGrp="1"/>
          </p:cNvSpPr>
          <p:nvPr>
            <p:ph type="title" hasCustomPrompt="1"/>
          </p:nvPr>
        </p:nvSpPr>
        <p:spPr>
          <a:xfrm>
            <a:off x="1712000" y="1717667"/>
            <a:ext cx="8768000" cy="262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76" name="Google Shape;76;p11"/>
          <p:cNvSpPr txBox="1">
            <a:spLocks noGrp="1"/>
          </p:cNvSpPr>
          <p:nvPr>
            <p:ph type="subTitle" idx="1"/>
          </p:nvPr>
        </p:nvSpPr>
        <p:spPr>
          <a:xfrm>
            <a:off x="1712000" y="4345433"/>
            <a:ext cx="87680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7"/>
            </a:lvl1pPr>
            <a:lvl2pPr lvl="1" algn="ctr" rtl="0">
              <a:lnSpc>
                <a:spcPct val="100000"/>
              </a:lnSpc>
              <a:spcBef>
                <a:spcPts val="0"/>
              </a:spcBef>
              <a:spcAft>
                <a:spcPts val="0"/>
              </a:spcAft>
              <a:buSzPts val="1100"/>
              <a:buNone/>
              <a:defRPr sz="1467"/>
            </a:lvl2pPr>
            <a:lvl3pPr lvl="2" algn="ctr" rtl="0">
              <a:lnSpc>
                <a:spcPct val="100000"/>
              </a:lnSpc>
              <a:spcBef>
                <a:spcPts val="2133"/>
              </a:spcBef>
              <a:spcAft>
                <a:spcPts val="0"/>
              </a:spcAft>
              <a:buSzPts val="1100"/>
              <a:buNone/>
              <a:defRPr sz="1467"/>
            </a:lvl3pPr>
            <a:lvl4pPr lvl="3" algn="ctr" rtl="0">
              <a:lnSpc>
                <a:spcPct val="100000"/>
              </a:lnSpc>
              <a:spcBef>
                <a:spcPts val="2133"/>
              </a:spcBef>
              <a:spcAft>
                <a:spcPts val="0"/>
              </a:spcAft>
              <a:buSzPts val="1100"/>
              <a:buNone/>
              <a:defRPr sz="1467"/>
            </a:lvl4pPr>
            <a:lvl5pPr lvl="4" algn="ctr" rtl="0">
              <a:lnSpc>
                <a:spcPct val="100000"/>
              </a:lnSpc>
              <a:spcBef>
                <a:spcPts val="2133"/>
              </a:spcBef>
              <a:spcAft>
                <a:spcPts val="0"/>
              </a:spcAft>
              <a:buSzPts val="1100"/>
              <a:buNone/>
              <a:defRPr sz="1467"/>
            </a:lvl5pPr>
            <a:lvl6pPr lvl="5" algn="ctr" rtl="0">
              <a:lnSpc>
                <a:spcPct val="100000"/>
              </a:lnSpc>
              <a:spcBef>
                <a:spcPts val="2133"/>
              </a:spcBef>
              <a:spcAft>
                <a:spcPts val="0"/>
              </a:spcAft>
              <a:buSzPts val="1100"/>
              <a:buNone/>
              <a:defRPr sz="1467"/>
            </a:lvl6pPr>
            <a:lvl7pPr lvl="6" algn="ctr" rtl="0">
              <a:lnSpc>
                <a:spcPct val="100000"/>
              </a:lnSpc>
              <a:spcBef>
                <a:spcPts val="2133"/>
              </a:spcBef>
              <a:spcAft>
                <a:spcPts val="0"/>
              </a:spcAft>
              <a:buSzPts val="1100"/>
              <a:buNone/>
              <a:defRPr sz="1467"/>
            </a:lvl7pPr>
            <a:lvl8pPr lvl="7" algn="ctr" rtl="0">
              <a:lnSpc>
                <a:spcPct val="100000"/>
              </a:lnSpc>
              <a:spcBef>
                <a:spcPts val="2133"/>
              </a:spcBef>
              <a:spcAft>
                <a:spcPts val="0"/>
              </a:spcAft>
              <a:buSzPts val="1100"/>
              <a:buNone/>
              <a:defRPr sz="1467"/>
            </a:lvl8pPr>
            <a:lvl9pPr lvl="8" algn="ctr" rtl="0">
              <a:lnSpc>
                <a:spcPct val="100000"/>
              </a:lnSpc>
              <a:spcBef>
                <a:spcPts val="2133"/>
              </a:spcBef>
              <a:spcAft>
                <a:spcPts val="2133"/>
              </a:spcAft>
              <a:buSzPts val="1100"/>
              <a:buNone/>
              <a:defRPr sz="1467"/>
            </a:lvl9pPr>
          </a:lstStyle>
          <a:p>
            <a:endParaRPr/>
          </a:p>
        </p:txBody>
      </p:sp>
      <p:sp>
        <p:nvSpPr>
          <p:cNvPr id="77" name="Google Shape;77;p11"/>
          <p:cNvSpPr/>
          <p:nvPr/>
        </p:nvSpPr>
        <p:spPr>
          <a:xfrm flipH="1">
            <a:off x="1004589" y="-2038015"/>
            <a:ext cx="11187409" cy="4054852"/>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11"/>
          <p:cNvSpPr/>
          <p:nvPr/>
        </p:nvSpPr>
        <p:spPr>
          <a:xfrm flipH="1">
            <a:off x="951213" y="-24112"/>
            <a:ext cx="11240787" cy="202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11"/>
          <p:cNvSpPr/>
          <p:nvPr/>
        </p:nvSpPr>
        <p:spPr>
          <a:xfrm rot="10800000" flipH="1">
            <a:off x="1" y="4834831"/>
            <a:ext cx="11187409" cy="4054852"/>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1"/>
          <p:cNvSpPr/>
          <p:nvPr/>
        </p:nvSpPr>
        <p:spPr>
          <a:xfrm rot="10800000" flipH="1">
            <a:off x="-2" y="4855066"/>
            <a:ext cx="11240787" cy="2020743"/>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88953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extLst>
      <p:ext uri="{BB962C8B-B14F-4D97-AF65-F5344CB8AC3E}">
        <p14:creationId xmlns:p14="http://schemas.microsoft.com/office/powerpoint/2010/main" val="303251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2.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1pPr>
            <a:lvl2pPr lvl="1"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2pPr>
            <a:lvl3pPr lvl="2"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3pPr>
            <a:lvl4pPr lvl="3"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4pPr>
            <a:lvl5pPr lvl="4"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5pPr>
            <a:lvl6pPr lvl="5"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6pPr>
            <a:lvl7pPr lvl="6"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7pPr>
            <a:lvl8pPr lvl="7"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8pPr>
            <a:lvl9pPr lvl="8"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1pPr>
            <a:lvl2pPr marL="914400" lvl="1"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2pPr>
            <a:lvl3pPr marL="1371600" lvl="2"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3pPr>
            <a:lvl4pPr marL="1828800" lvl="3"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4pPr>
            <a:lvl5pPr marL="2286000" lvl="4"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5pPr>
            <a:lvl6pPr marL="2743200" lvl="5"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6pPr>
            <a:lvl7pPr marL="3200400" lvl="6"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7pPr>
            <a:lvl8pPr marL="3657600" lvl="7"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8pPr>
            <a:lvl9pPr marL="4114800" lvl="8" indent="-292100">
              <a:lnSpc>
                <a:spcPct val="100000"/>
              </a:lnSpc>
              <a:spcBef>
                <a:spcPts val="1600"/>
              </a:spcBef>
              <a:spcAft>
                <a:spcPts val="1600"/>
              </a:spcAft>
              <a:buClr>
                <a:schemeClr val="dk1"/>
              </a:buClr>
              <a:buSzPts val="1000"/>
              <a:buFont typeface="Albert Sans"/>
              <a:buChar char="■"/>
              <a:defRPr sz="1000">
                <a:solidFill>
                  <a:schemeClr val="dk1"/>
                </a:solidFill>
                <a:latin typeface="Albert Sans"/>
                <a:ea typeface="Albert Sans"/>
                <a:cs typeface="Albert Sans"/>
                <a:sym typeface="Albert Sans"/>
              </a:defRPr>
            </a:lvl9pPr>
          </a:lstStyle>
          <a:p>
            <a:endParaRPr/>
          </a:p>
        </p:txBody>
      </p:sp>
    </p:spTree>
    <p:extLst>
      <p:ext uri="{BB962C8B-B14F-4D97-AF65-F5344CB8AC3E}">
        <p14:creationId xmlns:p14="http://schemas.microsoft.com/office/powerpoint/2010/main" val="4091570924"/>
      </p:ext>
    </p:extLst>
  </p:cSld>
  <p:clrMap bg1="lt1" tx1="dk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2" r:id="rId6"/>
    <p:sldLayoutId id="2147483743"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335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TW" altLang="en-US" sz="1800">
              <a:ln>
                <a:noFill/>
              </a:ln>
              <a:solidFill>
                <a:schemeClr val="bg1"/>
              </a:solidFill>
              <a:latin typeface="Calibri" panose="020F0502020204030204" pitchFamily="34" charset="0"/>
              <a:cs typeface="Calibri" panose="020F0502020204030204" pitchFamily="34" charset="0"/>
            </a:endParaRPr>
          </a:p>
        </p:txBody>
      </p:sp>
      <p:sp>
        <p:nvSpPr>
          <p:cNvPr id="8" name="矩形 7"/>
          <p:cNvSpPr/>
          <p:nvPr userDrawn="1"/>
        </p:nvSpPr>
        <p:spPr>
          <a:xfrm>
            <a:off x="47328" y="44624"/>
            <a:ext cx="12097344" cy="6364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5" name="頁尾版面配置區 4"/>
          <p:cNvSpPr>
            <a:spLocks noGrp="1"/>
          </p:cNvSpPr>
          <p:nvPr>
            <p:ph type="ftr" sz="quarter" idx="3"/>
          </p:nvPr>
        </p:nvSpPr>
        <p:spPr>
          <a:xfrm>
            <a:off x="335360" y="6453337"/>
            <a:ext cx="4800533" cy="365125"/>
          </a:xfrm>
          <a:prstGeom prst="rect">
            <a:avLst/>
          </a:prstGeom>
        </p:spPr>
        <p:txBody>
          <a:bodyPr vert="horz" lIns="91440" tIns="45720" rIns="91440" bIns="45720" rtlCol="0" anchor="ctr"/>
          <a:lstStyle>
            <a:lvl1pPr algn="l">
              <a:defRPr sz="1600" b="1">
                <a:solidFill>
                  <a:schemeClr val="bg1"/>
                </a:solidFill>
                <a:latin typeface="Trebuchet MS" panose="020B0603020202020204" pitchFamily="34" charset="0"/>
              </a:defRPr>
            </a:lvl1pPr>
          </a:lstStyle>
          <a:p>
            <a:r>
              <a:rPr lang="en-US" altLang="zh-TW"/>
              <a:t>Signal Sensing and Application Lab</a:t>
            </a:r>
            <a:endParaRPr lang="zh-TW" altLang="en-US"/>
          </a:p>
        </p:txBody>
      </p:sp>
      <p:sp>
        <p:nvSpPr>
          <p:cNvPr id="6" name="投影片編號版面配置區 5"/>
          <p:cNvSpPr>
            <a:spLocks noGrp="1"/>
          </p:cNvSpPr>
          <p:nvPr>
            <p:ph type="sldNum" sz="quarter" idx="4"/>
          </p:nvPr>
        </p:nvSpPr>
        <p:spPr>
          <a:xfrm>
            <a:off x="8976320" y="6459284"/>
            <a:ext cx="2844800" cy="354093"/>
          </a:xfrm>
          <a:prstGeom prst="rect">
            <a:avLst/>
          </a:prstGeom>
        </p:spPr>
        <p:txBody>
          <a:bodyPr vert="horz" lIns="91440" tIns="45720" rIns="91440" bIns="45720" rtlCol="0" anchor="ctr"/>
          <a:lstStyle>
            <a:lvl1pPr algn="r">
              <a:defRPr sz="1600" b="1">
                <a:solidFill>
                  <a:schemeClr val="bg1"/>
                </a:solidFill>
                <a:latin typeface="Trebuchet MS" panose="020B0603020202020204" pitchFamily="34" charset="0"/>
              </a:defRPr>
            </a:lvl1pPr>
          </a:lstStyle>
          <a:p>
            <a:r>
              <a:rPr lang="en-US" altLang="zh-TW"/>
              <a:t>Slide </a:t>
            </a:r>
            <a:fld id="{05E3B147-B693-4F15-8DD1-1E19AFE8BC8C}" type="slidenum">
              <a:rPr lang="zh-TW" altLang="en-US" smtClean="0"/>
              <a:pPr/>
              <a:t>‹#›</a:t>
            </a:fld>
            <a:endParaRPr lang="zh-TW" altLang="en-US"/>
          </a:p>
        </p:txBody>
      </p:sp>
      <p:sp>
        <p:nvSpPr>
          <p:cNvPr id="20" name="文字版面配置區 19"/>
          <p:cNvSpPr>
            <a:spLocks noGrp="1"/>
          </p:cNvSpPr>
          <p:nvPr>
            <p:ph type="body" idx="1"/>
          </p:nvPr>
        </p:nvSpPr>
        <p:spPr>
          <a:xfrm>
            <a:off x="431371" y="1093544"/>
            <a:ext cx="11329259" cy="521577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91036832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lang="zh-TW" altLang="en-US" sz="3200" kern="1200" dirty="0" smtClean="0">
          <a:solidFill>
            <a:schemeClr val="tx1"/>
          </a:solidFill>
          <a:latin typeface="Calibri" panose="020F0502020204030204" pitchFamily="34" charset="0"/>
          <a:ea typeface="+mn-ea"/>
          <a:cs typeface="Calibri" panose="020F0502020204030204" pitchFamily="34" charset="0"/>
        </a:defRPr>
      </a:lvl1pPr>
      <a:lvl2pPr marL="742950" indent="-285750" algn="l" defTabSz="914400" rtl="0" eaLnBrk="1" latinLnBrk="0" hangingPunct="1">
        <a:spcBef>
          <a:spcPct val="20000"/>
        </a:spcBef>
        <a:buFont typeface="Arial" pitchFamily="34" charset="0"/>
        <a:buChar char="–"/>
        <a:defRPr lang="zh-TW" altLang="en-US" sz="2800" kern="1200" dirty="0" smtClean="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spcBef>
          <a:spcPct val="20000"/>
        </a:spcBef>
        <a:buFont typeface="Arial" pitchFamily="34" charset="0"/>
        <a:buChar char="•"/>
        <a:defRPr lang="zh-TW" altLang="en-US" sz="2400" kern="1200" dirty="0" smtClean="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spcBef>
          <a:spcPct val="20000"/>
        </a:spcBef>
        <a:buFont typeface="Arial" pitchFamily="34" charset="0"/>
        <a:buChar char="–"/>
        <a:defRPr lang="zh-TW" altLang="en-US" sz="2000" kern="1200" dirty="0" smtClean="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spcBef>
          <a:spcPct val="20000"/>
        </a:spcBef>
        <a:buFont typeface="Arial" pitchFamily="34" charset="0"/>
        <a:buChar char="»"/>
        <a:defRPr lang="zh-TW" altLang="en-US" sz="2000" kern="1200" dirty="0" smtClean="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cornell-zhang/rosetta/tree/master/optical-flow"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ornell-zhang/rosetta/tree/master/optical-flow"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6" name="Google Shape;2005;p83">
            <a:extLst>
              <a:ext uri="{FF2B5EF4-FFF2-40B4-BE49-F238E27FC236}">
                <a16:creationId xmlns:a16="http://schemas.microsoft.com/office/drawing/2014/main" id="{B311B426-ADE6-4BF3-97EA-98738227121C}"/>
              </a:ext>
            </a:extLst>
          </p:cNvPr>
          <p:cNvSpPr txBox="1">
            <a:spLocks/>
          </p:cNvSpPr>
          <p:nvPr/>
        </p:nvSpPr>
        <p:spPr>
          <a:xfrm>
            <a:off x="1710792" y="2686050"/>
            <a:ext cx="8770400" cy="1414912"/>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200"/>
              <a:buFont typeface="Hammersmith One"/>
              <a:buNone/>
              <a:defRPr sz="7333" b="1" i="0" u="none" strike="noStrike" cap="none">
                <a:solidFill>
                  <a:srgbClr val="806860"/>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5200"/>
              <a:buFont typeface="Hammersmith One"/>
              <a:buNone/>
              <a:defRPr sz="6933"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5200"/>
              <a:buFont typeface="Hammersmith One"/>
              <a:buNone/>
              <a:defRPr sz="6933"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5200"/>
              <a:buFont typeface="Hammersmith One"/>
              <a:buNone/>
              <a:defRPr sz="6933"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5200"/>
              <a:buFont typeface="Hammersmith One"/>
              <a:buNone/>
              <a:defRPr sz="6933"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5200"/>
              <a:buFont typeface="Hammersmith One"/>
              <a:buNone/>
              <a:defRPr sz="6933"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5200"/>
              <a:buFont typeface="Hammersmith One"/>
              <a:buNone/>
              <a:defRPr sz="6933"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5200"/>
              <a:buFont typeface="Hammersmith One"/>
              <a:buNone/>
              <a:defRPr sz="6933"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5200"/>
              <a:buFont typeface="Hammersmith One"/>
              <a:buNone/>
              <a:defRPr sz="6933" b="1" i="0" u="none" strike="noStrike" cap="none">
                <a:solidFill>
                  <a:schemeClr val="accent2"/>
                </a:solidFill>
                <a:latin typeface="Hammersmith One"/>
                <a:ea typeface="Hammersmith One"/>
                <a:cs typeface="Hammersmith One"/>
                <a:sym typeface="Hammersmith One"/>
              </a:defRPr>
            </a:lvl9pPr>
          </a:lstStyle>
          <a:p>
            <a:pPr lvl="0">
              <a:buClr>
                <a:srgbClr val="40474B"/>
              </a:buClr>
            </a:pPr>
            <a:r>
              <a:rPr lang="en-US" altLang="zh-TW" sz="6000" kern="0" dirty="0">
                <a:solidFill>
                  <a:srgbClr val="40474B"/>
                </a:solidFill>
                <a:latin typeface="Franklin Gothic Medium" panose="020B0603020102020204" pitchFamily="34" charset="0"/>
              </a:rPr>
              <a:t>Optical Flow Accelerator</a:t>
            </a:r>
            <a:endParaRPr kumimoji="0" lang="en-US" sz="6000" b="1" i="0" u="none" strike="noStrike" kern="0" cap="none" spc="0" normalizeH="0" baseline="0" noProof="0" dirty="0">
              <a:ln>
                <a:noFill/>
              </a:ln>
              <a:solidFill>
                <a:srgbClr val="40474B"/>
              </a:solidFill>
              <a:effectLst/>
              <a:uLnTx/>
              <a:uFillTx/>
              <a:latin typeface="Franklin Gothic Medium" panose="020B0603020102020204" pitchFamily="34" charset="0"/>
              <a:sym typeface="Hammersmith One"/>
            </a:endParaRPr>
          </a:p>
        </p:txBody>
      </p:sp>
      <p:sp>
        <p:nvSpPr>
          <p:cNvPr id="17" name="Google Shape;2006;p83">
            <a:extLst>
              <a:ext uri="{FF2B5EF4-FFF2-40B4-BE49-F238E27FC236}">
                <a16:creationId xmlns:a16="http://schemas.microsoft.com/office/drawing/2014/main" id="{30AFFB1B-298C-49E9-8CAD-692000EA9493}"/>
              </a:ext>
            </a:extLst>
          </p:cNvPr>
          <p:cNvSpPr txBox="1">
            <a:spLocks/>
          </p:cNvSpPr>
          <p:nvPr/>
        </p:nvSpPr>
        <p:spPr>
          <a:xfrm>
            <a:off x="1710800" y="4081547"/>
            <a:ext cx="8770400" cy="61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2"/>
              </a:buClr>
              <a:buSzPts val="2800"/>
              <a:buFont typeface="Manjari"/>
              <a:buNone/>
              <a:defRPr sz="2000" b="0" i="0" u="none" strike="noStrike" cap="none">
                <a:solidFill>
                  <a:schemeClr val="accent2"/>
                </a:solidFill>
                <a:latin typeface="Manjari"/>
                <a:ea typeface="Manjari"/>
                <a:cs typeface="Manjari"/>
                <a:sym typeface="Manjari"/>
              </a:defRPr>
            </a:lvl1pPr>
            <a:lvl2pPr marL="914400" marR="0" lvl="1" indent="-317500" algn="ctr" rtl="0">
              <a:lnSpc>
                <a:spcPct val="100000"/>
              </a:lnSpc>
              <a:spcBef>
                <a:spcPts val="0"/>
              </a:spcBef>
              <a:spcAft>
                <a:spcPts val="0"/>
              </a:spcAft>
              <a:buClr>
                <a:schemeClr val="accent2"/>
              </a:buClr>
              <a:buSzPts val="2800"/>
              <a:buFont typeface="Manjari"/>
              <a:buNone/>
              <a:defRPr sz="3733" b="0" i="0" u="none" strike="noStrike" cap="none">
                <a:solidFill>
                  <a:schemeClr val="accent2"/>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accent2"/>
              </a:buClr>
              <a:buSzPts val="2800"/>
              <a:buFont typeface="Manjari"/>
              <a:buNone/>
              <a:defRPr sz="3733" b="0" i="0" u="none" strike="noStrike" cap="none">
                <a:solidFill>
                  <a:schemeClr val="accent2"/>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accent2"/>
              </a:buClr>
              <a:buSzPts val="2800"/>
              <a:buFont typeface="Manjari"/>
              <a:buNone/>
              <a:defRPr sz="3733" b="0" i="0" u="none" strike="noStrike" cap="none">
                <a:solidFill>
                  <a:schemeClr val="accent2"/>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accent2"/>
              </a:buClr>
              <a:buSzPts val="2800"/>
              <a:buFont typeface="Manjari"/>
              <a:buNone/>
              <a:defRPr sz="3733" b="0" i="0" u="none" strike="noStrike" cap="none">
                <a:solidFill>
                  <a:schemeClr val="accent2"/>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accent2"/>
              </a:buClr>
              <a:buSzPts val="2800"/>
              <a:buFont typeface="Manjari"/>
              <a:buNone/>
              <a:defRPr sz="3733" b="0" i="0" u="none" strike="noStrike" cap="none">
                <a:solidFill>
                  <a:schemeClr val="accent2"/>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accent2"/>
              </a:buClr>
              <a:buSzPts val="2800"/>
              <a:buFont typeface="Manjari"/>
              <a:buNone/>
              <a:defRPr sz="3733" b="0" i="0" u="none" strike="noStrike" cap="none">
                <a:solidFill>
                  <a:schemeClr val="accent2"/>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accent2"/>
              </a:buClr>
              <a:buSzPts val="2800"/>
              <a:buFont typeface="Manjari"/>
              <a:buNone/>
              <a:defRPr sz="3733" b="0" i="0" u="none" strike="noStrike" cap="none">
                <a:solidFill>
                  <a:schemeClr val="accent2"/>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accent2"/>
              </a:buClr>
              <a:buSzPts val="2800"/>
              <a:buFont typeface="Manjari"/>
              <a:buNone/>
              <a:defRPr sz="3733" b="0" i="0" u="none" strike="noStrike" cap="none">
                <a:solidFill>
                  <a:schemeClr val="accent2"/>
                </a:solidFill>
                <a:latin typeface="Manjari"/>
                <a:ea typeface="Manjari"/>
                <a:cs typeface="Manjari"/>
                <a:sym typeface="Manjari"/>
              </a:defRPr>
            </a:lvl9pPr>
          </a:lstStyle>
          <a:p>
            <a:pPr marL="0" marR="0" lvl="0" indent="0" algn="ctr" defTabSz="914400" rtl="0" eaLnBrk="1" fontAlgn="auto" latinLnBrk="0" hangingPunct="1">
              <a:lnSpc>
                <a:spcPct val="150000"/>
              </a:lnSpc>
              <a:spcBef>
                <a:spcPts val="0"/>
              </a:spcBef>
              <a:spcAft>
                <a:spcPts val="0"/>
              </a:spcAft>
              <a:buClr>
                <a:srgbClr val="FFFFFF"/>
              </a:buClr>
              <a:buSzPts val="1100"/>
              <a:buFont typeface="Manjari"/>
              <a:buNone/>
              <a:tabLst/>
              <a:defRPr/>
            </a:pPr>
            <a:r>
              <a:rPr kumimoji="0" lang="en-US" altLang="zh-TW" sz="2000" b="0" i="0" u="none" strike="noStrike" kern="0" cap="none" spc="0" normalizeH="0" baseline="0" noProof="0" dirty="0">
                <a:ln>
                  <a:noFill/>
                </a:ln>
                <a:solidFill>
                  <a:srgbClr val="40474B"/>
                </a:solidFill>
                <a:effectLst/>
                <a:uLnTx/>
                <a:uFillTx/>
                <a:latin typeface="芫荽 0.92" pitchFamily="2" charset="-120"/>
                <a:ea typeface="芫荽 0.92" pitchFamily="2" charset="-120"/>
                <a:cs typeface="芫荽 0.92" pitchFamily="2" charset="-120"/>
                <a:sym typeface="Manjari"/>
              </a:rPr>
              <a:t>Group</a:t>
            </a:r>
            <a:r>
              <a:rPr kumimoji="0" lang="zh-TW" altLang="en-US" sz="2000" b="0" i="0" u="none" strike="noStrike" kern="0" cap="none" spc="0" normalizeH="0" baseline="0" noProof="0" dirty="0">
                <a:ln>
                  <a:noFill/>
                </a:ln>
                <a:solidFill>
                  <a:srgbClr val="40474B"/>
                </a:solidFill>
                <a:effectLst/>
                <a:uLnTx/>
                <a:uFillTx/>
                <a:latin typeface="芫荽 0.92" pitchFamily="2" charset="-120"/>
                <a:ea typeface="芫荽 0.92" pitchFamily="2" charset="-120"/>
                <a:cs typeface="芫荽 0.92" pitchFamily="2" charset="-120"/>
                <a:sym typeface="Manjari"/>
              </a:rPr>
              <a:t> </a:t>
            </a:r>
            <a:r>
              <a:rPr kumimoji="0" lang="en-US" altLang="zh-TW" sz="2000" b="0" i="0" u="none" strike="noStrike" kern="0" cap="none" spc="0" normalizeH="0" baseline="0" noProof="0" dirty="0">
                <a:ln>
                  <a:noFill/>
                </a:ln>
                <a:solidFill>
                  <a:srgbClr val="40474B"/>
                </a:solidFill>
                <a:effectLst/>
                <a:uLnTx/>
                <a:uFillTx/>
                <a:latin typeface="芫荽 0.92" pitchFamily="2" charset="-120"/>
                <a:ea typeface="芫荽 0.92" pitchFamily="2" charset="-120"/>
                <a:cs typeface="芫荽 0.92" pitchFamily="2" charset="-120"/>
                <a:sym typeface="Manjari"/>
              </a:rPr>
              <a:t>6</a:t>
            </a:r>
          </a:p>
          <a:p>
            <a:pPr marL="0" lvl="0" indent="0">
              <a:lnSpc>
                <a:spcPct val="150000"/>
              </a:lnSpc>
              <a:buClr>
                <a:srgbClr val="FFFFFF"/>
              </a:buClr>
              <a:buSzPts val="1100"/>
            </a:pPr>
            <a:r>
              <a:rPr lang="en-US" altLang="zh-TW" kern="0" dirty="0">
                <a:solidFill>
                  <a:srgbClr val="40474B"/>
                </a:solidFill>
              </a:rPr>
              <a:t>111061545 </a:t>
            </a:r>
            <a:r>
              <a:rPr lang="zh-TW" altLang="en-US" kern="0" dirty="0">
                <a:solidFill>
                  <a:srgbClr val="40474B"/>
                </a:solidFill>
              </a:rPr>
              <a:t>陳揚哲</a:t>
            </a:r>
            <a:r>
              <a:rPr kumimoji="0" lang="zh-TW" altLang="en-US" sz="2000" b="0" i="0" u="none" strike="noStrike" kern="0" cap="none" spc="0" normalizeH="0" baseline="0" noProof="0" dirty="0">
                <a:ln>
                  <a:noFill/>
                </a:ln>
                <a:solidFill>
                  <a:srgbClr val="40474B"/>
                </a:solidFill>
                <a:effectLst/>
                <a:uLnTx/>
                <a:uFillTx/>
                <a:latin typeface="Manjari"/>
                <a:sym typeface="Manjari"/>
              </a:rPr>
              <a:t>、</a:t>
            </a:r>
            <a:r>
              <a:rPr kumimoji="0" lang="en-US" altLang="zh-TW" sz="2000" b="0" i="0" u="none" strike="noStrike" kern="0" cap="none" spc="0" normalizeH="0" baseline="0" noProof="0" dirty="0">
                <a:ln>
                  <a:noFill/>
                </a:ln>
                <a:solidFill>
                  <a:srgbClr val="40474B"/>
                </a:solidFill>
                <a:effectLst/>
                <a:uLnTx/>
                <a:uFillTx/>
                <a:latin typeface="Manjari"/>
                <a:sym typeface="Manjari"/>
              </a:rPr>
              <a:t>112501538</a:t>
            </a:r>
            <a:r>
              <a:rPr kumimoji="0" lang="zh-TW" altLang="en-US" sz="2000" b="0" i="0" u="none" strike="noStrike" kern="0" cap="none" spc="0" normalizeH="0" baseline="0" noProof="0" dirty="0">
                <a:ln>
                  <a:noFill/>
                </a:ln>
                <a:solidFill>
                  <a:srgbClr val="40474B"/>
                </a:solidFill>
                <a:effectLst/>
                <a:uLnTx/>
                <a:uFillTx/>
                <a:latin typeface="Manjari"/>
                <a:sym typeface="Manjari"/>
              </a:rPr>
              <a:t> 葉承泓</a:t>
            </a:r>
            <a:endParaRPr kumimoji="0" lang="en-US" altLang="zh-TW" sz="2000" b="0" i="0" u="none" strike="noStrike" kern="0" cap="none" spc="0" normalizeH="0" baseline="0" noProof="0" dirty="0">
              <a:ln>
                <a:noFill/>
              </a:ln>
              <a:solidFill>
                <a:srgbClr val="40474B"/>
              </a:solidFill>
              <a:effectLst/>
              <a:uLnTx/>
              <a:uFillTx/>
              <a:latin typeface="芫荽 0.92" pitchFamily="2" charset="-120"/>
              <a:ea typeface="芫荽 0.92" pitchFamily="2" charset="-120"/>
              <a:cs typeface="芫荽 0.92" pitchFamily="2" charset="-120"/>
              <a:sym typeface="Manjari"/>
            </a:endParaRPr>
          </a:p>
        </p:txBody>
      </p:sp>
      <p:sp>
        <p:nvSpPr>
          <p:cNvPr id="18" name="矩形 17">
            <a:extLst>
              <a:ext uri="{FF2B5EF4-FFF2-40B4-BE49-F238E27FC236}">
                <a16:creationId xmlns:a16="http://schemas.microsoft.com/office/drawing/2014/main" id="{9CC7E350-FC17-4313-BE97-777B6C3D55A7}"/>
              </a:ext>
            </a:extLst>
          </p:cNvPr>
          <p:cNvSpPr/>
          <p:nvPr/>
        </p:nvSpPr>
        <p:spPr>
          <a:xfrm>
            <a:off x="1268922" y="1721000"/>
            <a:ext cx="6087757" cy="830997"/>
          </a:xfrm>
          <a:prstGeom prst="rect">
            <a:avLst/>
          </a:prstGeom>
        </p:spPr>
        <p:txBody>
          <a:bodyPr wrap="none">
            <a:spAutoFit/>
          </a:bodyPr>
          <a:lstStyle/>
          <a:p>
            <a:r>
              <a:rPr lang="en-US" altLang="zh-TW" sz="4800" dirty="0">
                <a:solidFill>
                  <a:srgbClr val="40474B"/>
                </a:solidFill>
                <a:latin typeface="Franklin Gothic Medium" panose="020B0603020102020204" pitchFamily="34" charset="0"/>
              </a:rPr>
              <a:t>Final Project Proposal:</a:t>
            </a:r>
            <a:endParaRPr lang="zh-TW" altLang="en-US" sz="4800" dirty="0">
              <a:solidFill>
                <a:srgbClr val="FFFFFF"/>
              </a:solidFill>
              <a:latin typeface="Franklin Gothic Medium" panose="020B0603020102020204" pitchFamily="34" charset="0"/>
            </a:endParaRPr>
          </a:p>
        </p:txBody>
      </p:sp>
      <p:sp>
        <p:nvSpPr>
          <p:cNvPr id="19" name="文字方塊 18">
            <a:extLst>
              <a:ext uri="{FF2B5EF4-FFF2-40B4-BE49-F238E27FC236}">
                <a16:creationId xmlns:a16="http://schemas.microsoft.com/office/drawing/2014/main" id="{AC843B74-9EDF-4710-8DA9-84CB7259D739}"/>
              </a:ext>
            </a:extLst>
          </p:cNvPr>
          <p:cNvSpPr txBox="1"/>
          <p:nvPr/>
        </p:nvSpPr>
        <p:spPr>
          <a:xfrm>
            <a:off x="8078373" y="6585984"/>
            <a:ext cx="4113627" cy="276999"/>
          </a:xfrm>
          <a:prstGeom prst="rect">
            <a:avLst/>
          </a:prstGeom>
          <a:noFill/>
        </p:spPr>
        <p:txBody>
          <a:bodyPr wrap="none" rtlCol="0">
            <a:spAutoFit/>
          </a:bodyPr>
          <a:lstStyle/>
          <a:p>
            <a:pPr algn="r"/>
            <a:r>
              <a:rPr lang="en-US" altLang="zh-TW" sz="1200" dirty="0">
                <a:solidFill>
                  <a:schemeClr val="accent4">
                    <a:lumMod val="50000"/>
                  </a:schemeClr>
                </a:solidFill>
                <a:latin typeface="芫荽 0.92" pitchFamily="2" charset="-120"/>
                <a:ea typeface="芫荽 0.92" pitchFamily="2" charset="-120"/>
                <a:cs typeface="芫荽 0.92" pitchFamily="2" charset="-120"/>
              </a:rPr>
              <a:t>(</a:t>
            </a:r>
            <a:r>
              <a:rPr lang="zh-TW" altLang="en-US" sz="1200" dirty="0">
                <a:solidFill>
                  <a:schemeClr val="accent4">
                    <a:lumMod val="50000"/>
                  </a:schemeClr>
                </a:solidFill>
                <a:latin typeface="芫荽 0.92" pitchFamily="2" charset="-120"/>
                <a:ea typeface="芫荽 0.92" pitchFamily="2" charset="-120"/>
                <a:cs typeface="芫荽 0.92" pitchFamily="2" charset="-120"/>
              </a:rPr>
              <a:t>*註</a:t>
            </a:r>
            <a:r>
              <a:rPr lang="en-US" altLang="zh-TW" sz="1200" dirty="0">
                <a:solidFill>
                  <a:schemeClr val="accent4">
                    <a:lumMod val="50000"/>
                  </a:schemeClr>
                </a:solidFill>
                <a:latin typeface="芫荽 0.92" pitchFamily="2" charset="-120"/>
                <a:ea typeface="芫荽 0.92" pitchFamily="2" charset="-120"/>
                <a:cs typeface="芫荽 0.92" pitchFamily="2" charset="-120"/>
              </a:rPr>
              <a:t>:</a:t>
            </a:r>
            <a:r>
              <a:rPr lang="zh-TW" altLang="en-US" sz="1200" dirty="0">
                <a:solidFill>
                  <a:schemeClr val="accent4">
                    <a:lumMod val="50000"/>
                  </a:schemeClr>
                </a:solidFill>
                <a:latin typeface="芫荽 0.92" pitchFamily="2" charset="-120"/>
                <a:ea typeface="芫荽 0.92" pitchFamily="2" charset="-120"/>
                <a:cs typeface="芫荽 0.92" pitchFamily="2" charset="-120"/>
              </a:rPr>
              <a:t> </a:t>
            </a:r>
            <a:r>
              <a:rPr lang="en-US" altLang="zh-TW" sz="1200" dirty="0">
                <a:solidFill>
                  <a:schemeClr val="accent4">
                    <a:lumMod val="50000"/>
                  </a:schemeClr>
                </a:solidFill>
                <a:latin typeface="芫荽 0.92" pitchFamily="2" charset="-120"/>
                <a:ea typeface="芫荽 0.92" pitchFamily="2" charset="-120"/>
                <a:cs typeface="芫荽 0.92" pitchFamily="2" charset="-120"/>
              </a:rPr>
              <a:t>This </a:t>
            </a:r>
            <a:r>
              <a:rPr lang="en-US" altLang="zh-TW" sz="1200" dirty="0" err="1">
                <a:solidFill>
                  <a:schemeClr val="accent4">
                    <a:lumMod val="50000"/>
                  </a:schemeClr>
                </a:solidFill>
                <a:latin typeface="芫荽 0.92" pitchFamily="2" charset="-120"/>
                <a:ea typeface="芫荽 0.92" pitchFamily="2" charset="-120"/>
                <a:cs typeface="芫荽 0.92" pitchFamily="2" charset="-120"/>
              </a:rPr>
              <a:t>powerpoint</a:t>
            </a:r>
            <a:r>
              <a:rPr lang="en-US" altLang="zh-TW" sz="1200" dirty="0">
                <a:solidFill>
                  <a:schemeClr val="accent4">
                    <a:lumMod val="50000"/>
                  </a:schemeClr>
                </a:solidFill>
                <a:latin typeface="芫荽 0.92" pitchFamily="2" charset="-120"/>
                <a:ea typeface="芫荽 0.92" pitchFamily="2" charset="-120"/>
                <a:cs typeface="芫荽 0.92" pitchFamily="2" charset="-120"/>
              </a:rPr>
              <a:t> slide template is from </a:t>
            </a:r>
            <a:r>
              <a:rPr lang="en-US" altLang="zh-TW" sz="1200" dirty="0" err="1">
                <a:solidFill>
                  <a:schemeClr val="accent4">
                    <a:lumMod val="50000"/>
                  </a:schemeClr>
                </a:solidFill>
                <a:latin typeface="芫荽 0.92" pitchFamily="2" charset="-120"/>
                <a:ea typeface="芫荽 0.92" pitchFamily="2" charset="-120"/>
                <a:cs typeface="芫荽 0.92" pitchFamily="2" charset="-120"/>
              </a:rPr>
              <a:t>Slidesgo</a:t>
            </a:r>
            <a:r>
              <a:rPr lang="en-US" altLang="zh-TW" sz="1200" dirty="0">
                <a:solidFill>
                  <a:schemeClr val="accent4">
                    <a:lumMod val="50000"/>
                  </a:schemeClr>
                </a:solidFill>
                <a:latin typeface="芫荽 0.92" pitchFamily="2" charset="-120"/>
                <a:ea typeface="芫荽 0.92" pitchFamily="2" charset="-120"/>
                <a:cs typeface="芫荽 0.92" pitchFamily="2" charset="-120"/>
              </a:rPr>
              <a:t>.)</a:t>
            </a:r>
            <a:endParaRPr lang="zh-TW" altLang="en-US" sz="1200" dirty="0">
              <a:solidFill>
                <a:schemeClr val="accent4">
                  <a:lumMod val="50000"/>
                </a:schemeClr>
              </a:solidFill>
              <a:latin typeface="芫荽 0.92" pitchFamily="2" charset="-120"/>
              <a:ea typeface="芫荽 0.92" pitchFamily="2" charset="-120"/>
              <a:cs typeface="芫荽 0.92" pitchFamily="2"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9" name="矩形: 圓角 8">
            <a:extLst>
              <a:ext uri="{FF2B5EF4-FFF2-40B4-BE49-F238E27FC236}">
                <a16:creationId xmlns:a16="http://schemas.microsoft.com/office/drawing/2014/main" id="{2C514977-9210-4785-8B78-CDE0BAE03876}"/>
              </a:ext>
            </a:extLst>
          </p:cNvPr>
          <p:cNvSpPr/>
          <p:nvPr/>
        </p:nvSpPr>
        <p:spPr>
          <a:xfrm>
            <a:off x="1434350" y="2144453"/>
            <a:ext cx="10157014" cy="4347882"/>
          </a:xfrm>
          <a:prstGeom prst="roundRect">
            <a:avLst>
              <a:gd name="adj" fmla="val 8420"/>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19C1C755-C99B-4430-8E34-3F2A8B0CC0D7}"/>
              </a:ext>
            </a:extLst>
          </p:cNvPr>
          <p:cNvSpPr txBox="1"/>
          <p:nvPr/>
        </p:nvSpPr>
        <p:spPr>
          <a:xfrm>
            <a:off x="483796" y="1009047"/>
            <a:ext cx="11494765" cy="1091068"/>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Project Scope:</a:t>
            </a: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Background Introduction:</a:t>
            </a:r>
            <a:endParaRPr lang="en-US" altLang="zh-TW" sz="2000" dirty="0">
              <a:solidFill>
                <a:srgbClr val="000000"/>
              </a:solidFill>
              <a:latin typeface="芫荽 0.92" pitchFamily="2" charset="-120"/>
              <a:ea typeface="芫荽 0.92" pitchFamily="2" charset="-120"/>
              <a:cs typeface="芫荽 0.92" pitchFamily="2" charset="-120"/>
            </a:endParaRP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p:pic>
        <p:nvPicPr>
          <p:cNvPr id="11" name="圖片 10">
            <a:extLst>
              <a:ext uri="{FF2B5EF4-FFF2-40B4-BE49-F238E27FC236}">
                <a16:creationId xmlns:a16="http://schemas.microsoft.com/office/drawing/2014/main" id="{ECF66B5D-5E6A-48A1-B279-4674C90CD14E}"/>
              </a:ext>
            </a:extLst>
          </p:cNvPr>
          <p:cNvPicPr>
            <a:picLocks noChangeAspect="1"/>
          </p:cNvPicPr>
          <p:nvPr/>
        </p:nvPicPr>
        <p:blipFill>
          <a:blip r:embed="rId3"/>
          <a:stretch>
            <a:fillRect/>
          </a:stretch>
        </p:blipFill>
        <p:spPr>
          <a:xfrm>
            <a:off x="2389092" y="2144453"/>
            <a:ext cx="8247529" cy="4259849"/>
          </a:xfrm>
          <a:prstGeom prst="rect">
            <a:avLst/>
          </a:prstGeom>
        </p:spPr>
      </p:pic>
    </p:spTree>
    <p:extLst>
      <p:ext uri="{BB962C8B-B14F-4D97-AF65-F5344CB8AC3E}">
        <p14:creationId xmlns:p14="http://schemas.microsoft.com/office/powerpoint/2010/main" val="21466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9" name="矩形: 圓角 8">
            <a:extLst>
              <a:ext uri="{FF2B5EF4-FFF2-40B4-BE49-F238E27FC236}">
                <a16:creationId xmlns:a16="http://schemas.microsoft.com/office/drawing/2014/main" id="{2C514977-9210-4785-8B78-CDE0BAE03876}"/>
              </a:ext>
            </a:extLst>
          </p:cNvPr>
          <p:cNvSpPr/>
          <p:nvPr/>
        </p:nvSpPr>
        <p:spPr>
          <a:xfrm>
            <a:off x="1434350" y="2144453"/>
            <a:ext cx="10157014" cy="4347882"/>
          </a:xfrm>
          <a:prstGeom prst="roundRect">
            <a:avLst>
              <a:gd name="adj" fmla="val 8420"/>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19C1C755-C99B-4430-8E34-3F2A8B0CC0D7}"/>
              </a:ext>
            </a:extLst>
          </p:cNvPr>
          <p:cNvSpPr txBox="1"/>
          <p:nvPr/>
        </p:nvSpPr>
        <p:spPr>
          <a:xfrm>
            <a:off x="483796" y="1009047"/>
            <a:ext cx="11494765" cy="1091068"/>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Project Scope:</a:t>
            </a: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Background Introduction:</a:t>
            </a:r>
            <a:endParaRPr lang="en-US" altLang="zh-TW" sz="2000" dirty="0">
              <a:solidFill>
                <a:srgbClr val="000000"/>
              </a:solidFill>
              <a:latin typeface="芫荽 0.92" pitchFamily="2" charset="-120"/>
              <a:ea typeface="芫荽 0.92" pitchFamily="2" charset="-120"/>
              <a:cs typeface="芫荽 0.92" pitchFamily="2" charset="-120"/>
            </a:endParaRP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p:pic>
        <p:nvPicPr>
          <p:cNvPr id="4" name="圖片 3">
            <a:extLst>
              <a:ext uri="{FF2B5EF4-FFF2-40B4-BE49-F238E27FC236}">
                <a16:creationId xmlns:a16="http://schemas.microsoft.com/office/drawing/2014/main" id="{3E723788-E074-42D5-99CA-9F615ECC16A5}"/>
              </a:ext>
            </a:extLst>
          </p:cNvPr>
          <p:cNvPicPr>
            <a:picLocks noChangeAspect="1"/>
          </p:cNvPicPr>
          <p:nvPr/>
        </p:nvPicPr>
        <p:blipFill>
          <a:blip r:embed="rId3"/>
          <a:stretch>
            <a:fillRect/>
          </a:stretch>
        </p:blipFill>
        <p:spPr>
          <a:xfrm>
            <a:off x="2535515" y="1890008"/>
            <a:ext cx="8222135" cy="4528721"/>
          </a:xfrm>
          <a:prstGeom prst="rect">
            <a:avLst/>
          </a:prstGeom>
        </p:spPr>
      </p:pic>
    </p:spTree>
    <p:extLst>
      <p:ext uri="{BB962C8B-B14F-4D97-AF65-F5344CB8AC3E}">
        <p14:creationId xmlns:p14="http://schemas.microsoft.com/office/powerpoint/2010/main" val="3498302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9" name="矩形: 圓角 8">
            <a:extLst>
              <a:ext uri="{FF2B5EF4-FFF2-40B4-BE49-F238E27FC236}">
                <a16:creationId xmlns:a16="http://schemas.microsoft.com/office/drawing/2014/main" id="{2C514977-9210-4785-8B78-CDE0BAE03876}"/>
              </a:ext>
            </a:extLst>
          </p:cNvPr>
          <p:cNvSpPr/>
          <p:nvPr/>
        </p:nvSpPr>
        <p:spPr>
          <a:xfrm>
            <a:off x="1434350" y="2144453"/>
            <a:ext cx="10157014" cy="4347882"/>
          </a:xfrm>
          <a:prstGeom prst="roundRect">
            <a:avLst>
              <a:gd name="adj" fmla="val 8420"/>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19C1C755-C99B-4430-8E34-3F2A8B0CC0D7}"/>
              </a:ext>
            </a:extLst>
          </p:cNvPr>
          <p:cNvSpPr txBox="1"/>
          <p:nvPr/>
        </p:nvSpPr>
        <p:spPr>
          <a:xfrm>
            <a:off x="483796" y="1009047"/>
            <a:ext cx="11494765" cy="1091068"/>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Project Scope:</a:t>
            </a: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Background Introduction:</a:t>
            </a:r>
            <a:endParaRPr lang="en-US" altLang="zh-TW" sz="2000" dirty="0">
              <a:solidFill>
                <a:srgbClr val="000000"/>
              </a:solidFill>
              <a:latin typeface="芫荽 0.92" pitchFamily="2" charset="-120"/>
              <a:ea typeface="芫荽 0.92" pitchFamily="2" charset="-120"/>
              <a:cs typeface="芫荽 0.92" pitchFamily="2" charset="-120"/>
            </a:endParaRP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p:pic>
        <p:nvPicPr>
          <p:cNvPr id="5" name="圖片 4">
            <a:extLst>
              <a:ext uri="{FF2B5EF4-FFF2-40B4-BE49-F238E27FC236}">
                <a16:creationId xmlns:a16="http://schemas.microsoft.com/office/drawing/2014/main" id="{F1198222-2ECC-467D-A3B3-43AA1F959B05}"/>
              </a:ext>
            </a:extLst>
          </p:cNvPr>
          <p:cNvPicPr>
            <a:picLocks noChangeAspect="1"/>
          </p:cNvPicPr>
          <p:nvPr/>
        </p:nvPicPr>
        <p:blipFill>
          <a:blip r:embed="rId3"/>
          <a:stretch>
            <a:fillRect/>
          </a:stretch>
        </p:blipFill>
        <p:spPr>
          <a:xfrm>
            <a:off x="2455297" y="2175829"/>
            <a:ext cx="8020828" cy="4171183"/>
          </a:xfrm>
          <a:prstGeom prst="rect">
            <a:avLst/>
          </a:prstGeom>
        </p:spPr>
      </p:pic>
    </p:spTree>
    <p:extLst>
      <p:ext uri="{BB962C8B-B14F-4D97-AF65-F5344CB8AC3E}">
        <p14:creationId xmlns:p14="http://schemas.microsoft.com/office/powerpoint/2010/main" val="3163136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9" name="矩形: 圓角 8">
            <a:extLst>
              <a:ext uri="{FF2B5EF4-FFF2-40B4-BE49-F238E27FC236}">
                <a16:creationId xmlns:a16="http://schemas.microsoft.com/office/drawing/2014/main" id="{2C514977-9210-4785-8B78-CDE0BAE03876}"/>
              </a:ext>
            </a:extLst>
          </p:cNvPr>
          <p:cNvSpPr/>
          <p:nvPr/>
        </p:nvSpPr>
        <p:spPr>
          <a:xfrm>
            <a:off x="1434350" y="2144453"/>
            <a:ext cx="10157014" cy="4347882"/>
          </a:xfrm>
          <a:prstGeom prst="roundRect">
            <a:avLst>
              <a:gd name="adj" fmla="val 8420"/>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19C1C755-C99B-4430-8E34-3F2A8B0CC0D7}"/>
              </a:ext>
            </a:extLst>
          </p:cNvPr>
          <p:cNvSpPr txBox="1"/>
          <p:nvPr/>
        </p:nvSpPr>
        <p:spPr>
          <a:xfrm>
            <a:off x="483796" y="1009047"/>
            <a:ext cx="11494765" cy="1091068"/>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Project Scope:</a:t>
            </a: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Background Introduction:</a:t>
            </a:r>
            <a:endParaRPr lang="en-US" altLang="zh-TW" sz="2000" dirty="0">
              <a:solidFill>
                <a:srgbClr val="000000"/>
              </a:solidFill>
              <a:latin typeface="芫荽 0.92" pitchFamily="2" charset="-120"/>
              <a:ea typeface="芫荽 0.92" pitchFamily="2" charset="-120"/>
              <a:cs typeface="芫荽 0.92" pitchFamily="2" charset="-120"/>
            </a:endParaRP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p:pic>
        <p:nvPicPr>
          <p:cNvPr id="4" name="圖片 3">
            <a:extLst>
              <a:ext uri="{FF2B5EF4-FFF2-40B4-BE49-F238E27FC236}">
                <a16:creationId xmlns:a16="http://schemas.microsoft.com/office/drawing/2014/main" id="{22F76E08-731F-4073-8260-E8408D19A7F1}"/>
              </a:ext>
            </a:extLst>
          </p:cNvPr>
          <p:cNvPicPr>
            <a:picLocks noChangeAspect="1"/>
          </p:cNvPicPr>
          <p:nvPr/>
        </p:nvPicPr>
        <p:blipFill>
          <a:blip r:embed="rId3"/>
          <a:stretch>
            <a:fillRect/>
          </a:stretch>
        </p:blipFill>
        <p:spPr>
          <a:xfrm>
            <a:off x="2160494" y="2259815"/>
            <a:ext cx="8283389" cy="4232520"/>
          </a:xfrm>
          <a:prstGeom prst="rect">
            <a:avLst/>
          </a:prstGeom>
        </p:spPr>
      </p:pic>
    </p:spTree>
    <p:extLst>
      <p:ext uri="{BB962C8B-B14F-4D97-AF65-F5344CB8AC3E}">
        <p14:creationId xmlns:p14="http://schemas.microsoft.com/office/powerpoint/2010/main" val="112068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9" name="矩形: 圓角 8">
            <a:extLst>
              <a:ext uri="{FF2B5EF4-FFF2-40B4-BE49-F238E27FC236}">
                <a16:creationId xmlns:a16="http://schemas.microsoft.com/office/drawing/2014/main" id="{2C514977-9210-4785-8B78-CDE0BAE03876}"/>
              </a:ext>
            </a:extLst>
          </p:cNvPr>
          <p:cNvSpPr/>
          <p:nvPr/>
        </p:nvSpPr>
        <p:spPr>
          <a:xfrm>
            <a:off x="1434350" y="2144453"/>
            <a:ext cx="10157014" cy="4347882"/>
          </a:xfrm>
          <a:prstGeom prst="roundRect">
            <a:avLst>
              <a:gd name="adj" fmla="val 8420"/>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19C1C755-C99B-4430-8E34-3F2A8B0CC0D7}"/>
              </a:ext>
            </a:extLst>
          </p:cNvPr>
          <p:cNvSpPr txBox="1"/>
          <p:nvPr/>
        </p:nvSpPr>
        <p:spPr>
          <a:xfrm>
            <a:off x="483796" y="1009047"/>
            <a:ext cx="11494765" cy="1091068"/>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Project Scope:</a:t>
            </a: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Background Introduction:</a:t>
            </a:r>
            <a:endParaRPr lang="en-US" altLang="zh-TW" sz="2000" dirty="0">
              <a:solidFill>
                <a:srgbClr val="000000"/>
              </a:solidFill>
              <a:latin typeface="芫荽 0.92" pitchFamily="2" charset="-120"/>
              <a:ea typeface="芫荽 0.92" pitchFamily="2" charset="-120"/>
              <a:cs typeface="芫荽 0.92" pitchFamily="2" charset="-120"/>
            </a:endParaRP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p:pic>
        <p:nvPicPr>
          <p:cNvPr id="4" name="圖片 3">
            <a:extLst>
              <a:ext uri="{FF2B5EF4-FFF2-40B4-BE49-F238E27FC236}">
                <a16:creationId xmlns:a16="http://schemas.microsoft.com/office/drawing/2014/main" id="{70615BE0-F37C-424A-8C05-35A7F2AE0CB2}"/>
              </a:ext>
            </a:extLst>
          </p:cNvPr>
          <p:cNvPicPr>
            <a:picLocks noChangeAspect="1"/>
          </p:cNvPicPr>
          <p:nvPr/>
        </p:nvPicPr>
        <p:blipFill>
          <a:blip r:embed="rId3"/>
          <a:stretch>
            <a:fillRect/>
          </a:stretch>
        </p:blipFill>
        <p:spPr>
          <a:xfrm>
            <a:off x="2303930" y="2300575"/>
            <a:ext cx="8543365" cy="4049690"/>
          </a:xfrm>
          <a:prstGeom prst="rect">
            <a:avLst/>
          </a:prstGeom>
        </p:spPr>
      </p:pic>
    </p:spTree>
    <p:extLst>
      <p:ext uri="{BB962C8B-B14F-4D97-AF65-F5344CB8AC3E}">
        <p14:creationId xmlns:p14="http://schemas.microsoft.com/office/powerpoint/2010/main" val="681388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9" name="矩形: 圓角 8">
            <a:extLst>
              <a:ext uri="{FF2B5EF4-FFF2-40B4-BE49-F238E27FC236}">
                <a16:creationId xmlns:a16="http://schemas.microsoft.com/office/drawing/2014/main" id="{2C514977-9210-4785-8B78-CDE0BAE03876}"/>
              </a:ext>
            </a:extLst>
          </p:cNvPr>
          <p:cNvSpPr/>
          <p:nvPr/>
        </p:nvSpPr>
        <p:spPr>
          <a:xfrm>
            <a:off x="1434350" y="2144453"/>
            <a:ext cx="10157014" cy="4347882"/>
          </a:xfrm>
          <a:prstGeom prst="roundRect">
            <a:avLst>
              <a:gd name="adj" fmla="val 8420"/>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19C1C755-C99B-4430-8E34-3F2A8B0CC0D7}"/>
              </a:ext>
            </a:extLst>
          </p:cNvPr>
          <p:cNvSpPr txBox="1"/>
          <p:nvPr/>
        </p:nvSpPr>
        <p:spPr>
          <a:xfrm>
            <a:off x="483796" y="1009047"/>
            <a:ext cx="11494765" cy="1091068"/>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Project Scope:</a:t>
            </a: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Background Introduction:</a:t>
            </a:r>
            <a:endParaRPr lang="en-US" altLang="zh-TW" sz="2000" dirty="0">
              <a:solidFill>
                <a:srgbClr val="000000"/>
              </a:solidFill>
              <a:latin typeface="芫荽 0.92" pitchFamily="2" charset="-120"/>
              <a:ea typeface="芫荽 0.92" pitchFamily="2" charset="-120"/>
              <a:cs typeface="芫荽 0.92" pitchFamily="2" charset="-120"/>
            </a:endParaRP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p:pic>
        <p:nvPicPr>
          <p:cNvPr id="4" name="圖片 3">
            <a:extLst>
              <a:ext uri="{FF2B5EF4-FFF2-40B4-BE49-F238E27FC236}">
                <a16:creationId xmlns:a16="http://schemas.microsoft.com/office/drawing/2014/main" id="{646998D9-5C01-4809-962D-F75383AD7CEF}"/>
              </a:ext>
            </a:extLst>
          </p:cNvPr>
          <p:cNvPicPr>
            <a:picLocks noChangeAspect="1"/>
          </p:cNvPicPr>
          <p:nvPr/>
        </p:nvPicPr>
        <p:blipFill>
          <a:blip r:embed="rId3"/>
          <a:stretch>
            <a:fillRect/>
          </a:stretch>
        </p:blipFill>
        <p:spPr>
          <a:xfrm>
            <a:off x="2475890" y="2296115"/>
            <a:ext cx="8281760" cy="4090407"/>
          </a:xfrm>
          <a:prstGeom prst="rect">
            <a:avLst/>
          </a:prstGeom>
        </p:spPr>
      </p:pic>
    </p:spTree>
    <p:extLst>
      <p:ext uri="{BB962C8B-B14F-4D97-AF65-F5344CB8AC3E}">
        <p14:creationId xmlns:p14="http://schemas.microsoft.com/office/powerpoint/2010/main" val="1903353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9" name="矩形: 圓角 8">
            <a:extLst>
              <a:ext uri="{FF2B5EF4-FFF2-40B4-BE49-F238E27FC236}">
                <a16:creationId xmlns:a16="http://schemas.microsoft.com/office/drawing/2014/main" id="{2C514977-9210-4785-8B78-CDE0BAE03876}"/>
              </a:ext>
            </a:extLst>
          </p:cNvPr>
          <p:cNvSpPr/>
          <p:nvPr/>
        </p:nvSpPr>
        <p:spPr>
          <a:xfrm>
            <a:off x="1434350" y="2144453"/>
            <a:ext cx="10157014" cy="4347882"/>
          </a:xfrm>
          <a:prstGeom prst="roundRect">
            <a:avLst>
              <a:gd name="adj" fmla="val 8420"/>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19C1C755-C99B-4430-8E34-3F2A8B0CC0D7}"/>
              </a:ext>
            </a:extLst>
          </p:cNvPr>
          <p:cNvSpPr txBox="1"/>
          <p:nvPr/>
        </p:nvSpPr>
        <p:spPr>
          <a:xfrm>
            <a:off x="483796" y="1009047"/>
            <a:ext cx="11494765" cy="1091068"/>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Project Scope:</a:t>
            </a: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Background Introduction:</a:t>
            </a:r>
            <a:endParaRPr lang="en-US" altLang="zh-TW" sz="2000" dirty="0">
              <a:solidFill>
                <a:srgbClr val="000000"/>
              </a:solidFill>
              <a:latin typeface="芫荽 0.92" pitchFamily="2" charset="-120"/>
              <a:ea typeface="芫荽 0.92" pitchFamily="2" charset="-120"/>
              <a:cs typeface="芫荽 0.92" pitchFamily="2" charset="-120"/>
            </a:endParaRP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p:pic>
        <p:nvPicPr>
          <p:cNvPr id="4" name="圖片 3">
            <a:extLst>
              <a:ext uri="{FF2B5EF4-FFF2-40B4-BE49-F238E27FC236}">
                <a16:creationId xmlns:a16="http://schemas.microsoft.com/office/drawing/2014/main" id="{7020773F-A74D-47D5-A442-30D38A1232E7}"/>
              </a:ext>
            </a:extLst>
          </p:cNvPr>
          <p:cNvPicPr>
            <a:picLocks noChangeAspect="1"/>
          </p:cNvPicPr>
          <p:nvPr/>
        </p:nvPicPr>
        <p:blipFill>
          <a:blip r:embed="rId3"/>
          <a:stretch>
            <a:fillRect/>
          </a:stretch>
        </p:blipFill>
        <p:spPr>
          <a:xfrm>
            <a:off x="2268070" y="2144453"/>
            <a:ext cx="8669461" cy="4137070"/>
          </a:xfrm>
          <a:prstGeom prst="rect">
            <a:avLst/>
          </a:prstGeom>
        </p:spPr>
      </p:pic>
    </p:spTree>
    <p:extLst>
      <p:ext uri="{BB962C8B-B14F-4D97-AF65-F5344CB8AC3E}">
        <p14:creationId xmlns:p14="http://schemas.microsoft.com/office/powerpoint/2010/main" val="988518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59"/>
        <p:cNvGrpSpPr/>
        <p:nvPr/>
      </p:nvGrpSpPr>
      <p:grpSpPr>
        <a:xfrm>
          <a:off x="0" y="0"/>
          <a:ext cx="0" cy="0"/>
          <a:chOff x="0" y="0"/>
          <a:chExt cx="0" cy="0"/>
        </a:xfrm>
      </p:grpSpPr>
      <p:sp>
        <p:nvSpPr>
          <p:cNvPr id="2" name="文字方塊 1">
            <a:extLst>
              <a:ext uri="{FF2B5EF4-FFF2-40B4-BE49-F238E27FC236}">
                <a16:creationId xmlns:a16="http://schemas.microsoft.com/office/drawing/2014/main" id="{19C1C755-C99B-4430-8E34-3F2A8B0CC0D7}"/>
              </a:ext>
            </a:extLst>
          </p:cNvPr>
          <p:cNvSpPr txBox="1"/>
          <p:nvPr/>
        </p:nvSpPr>
        <p:spPr>
          <a:xfrm>
            <a:off x="483796" y="1009047"/>
            <a:ext cx="11494765" cy="2036327"/>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Project Scope:</a:t>
            </a: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Background Introduction:</a:t>
            </a:r>
          </a:p>
          <a:p>
            <a:pPr marL="800100" lvl="1" indent="-342900">
              <a:lnSpc>
                <a:spcPct val="150000"/>
              </a:lnSpc>
              <a:buFont typeface="Wingdings" panose="05000000000000000000" pitchFamily="2" charset="2"/>
              <a:buChar char="Ø"/>
            </a:pPr>
            <a:endParaRPr lang="en-US" altLang="zh-TW" sz="2000" dirty="0">
              <a:solidFill>
                <a:srgbClr val="EDECDF">
                  <a:lumMod val="10000"/>
                </a:srgbClr>
              </a:solidFill>
              <a:latin typeface="芫荽 0.92" pitchFamily="2" charset="-120"/>
              <a:ea typeface="芫荽 0.92" pitchFamily="2" charset="-120"/>
              <a:cs typeface="芫荽 0.92" pitchFamily="2" charset="-120"/>
            </a:endParaRPr>
          </a:p>
          <a:p>
            <a:pPr marL="800100" lvl="1" indent="-342900">
              <a:lnSpc>
                <a:spcPct val="150000"/>
              </a:lnSpc>
              <a:buFont typeface="Wingdings" panose="05000000000000000000" pitchFamily="2" charset="2"/>
              <a:buChar char="Ø"/>
            </a:pPr>
            <a:endParaRPr lang="en-US" altLang="zh-TW" sz="2000" dirty="0">
              <a:solidFill>
                <a:srgbClr val="000000"/>
              </a:solidFill>
              <a:latin typeface="芫荽 0.92" pitchFamily="2" charset="-120"/>
              <a:ea typeface="芫荽 0.92" pitchFamily="2" charset="-120"/>
              <a:cs typeface="芫荽 0.92" pitchFamily="2" charset="-120"/>
            </a:endParaRP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6CDC1988-1904-40E2-BB5C-8A9BB4D134AE}"/>
                  </a:ext>
                </a:extLst>
              </p:cNvPr>
              <p:cNvSpPr txBox="1"/>
              <p:nvPr/>
            </p:nvSpPr>
            <p:spPr>
              <a:xfrm>
                <a:off x="4513509" y="1272675"/>
                <a:ext cx="6540444" cy="13092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en-US" sz="1500" i="1" dirty="0" smtClean="0">
                              <a:solidFill>
                                <a:srgbClr val="000000"/>
                              </a:solidFill>
                              <a:latin typeface="Cambria Math" panose="02040503050406030204" pitchFamily="18" charset="0"/>
                            </a:rPr>
                          </m:ctrlPr>
                        </m:dPr>
                        <m:e>
                          <m:m>
                            <m:mPr>
                              <m:plcHide m:val="on"/>
                              <m:mcs>
                                <m:mc>
                                  <m:mcPr>
                                    <m:count m:val="1"/>
                                    <m:mcJc m:val="center"/>
                                  </m:mcPr>
                                </m:mc>
                              </m:mcs>
                              <m:ctrlPr>
                                <a:rPr lang="zh-TW" altLang="en-US" sz="1500" i="1" dirty="0">
                                  <a:solidFill>
                                    <a:srgbClr val="000000"/>
                                  </a:solidFill>
                                  <a:latin typeface="Cambria Math" panose="02040503050406030204" pitchFamily="18" charset="0"/>
                                </a:rPr>
                              </m:ctrlPr>
                            </m:mPr>
                            <m:mr>
                              <m:e>
                                <m:r>
                                  <a:rPr lang="zh-TW" altLang="en-US" sz="1500" i="1" dirty="0">
                                    <a:solidFill>
                                      <a:srgbClr val="000000"/>
                                    </a:solidFill>
                                    <a:latin typeface="Cambria Math" panose="02040503050406030204" pitchFamily="18" charset="0"/>
                                  </a:rPr>
                                  <m:t>𝑢</m:t>
                                </m:r>
                              </m:e>
                            </m:mr>
                            <m:mr>
                              <m:e>
                                <m:r>
                                  <a:rPr lang="zh-TW" altLang="en-US" sz="1500" i="1" dirty="0">
                                    <a:solidFill>
                                      <a:srgbClr val="000000"/>
                                    </a:solidFill>
                                    <a:latin typeface="Cambria Math" panose="02040503050406030204" pitchFamily="18" charset="0"/>
                                  </a:rPr>
                                  <m:t>𝑣</m:t>
                                </m:r>
                              </m:e>
                            </m:mr>
                          </m:m>
                        </m:e>
                      </m:d>
                      <m:r>
                        <a:rPr lang="zh-TW" altLang="en-US" sz="1500" dirty="0">
                          <a:solidFill>
                            <a:srgbClr val="000000"/>
                          </a:solidFill>
                          <a:latin typeface="Cambria Math" panose="02040503050406030204" pitchFamily="18" charset="0"/>
                        </a:rPr>
                        <m:t>=</m:t>
                      </m:r>
                      <m:r>
                        <a:rPr lang="en-US" altLang="zh-TW" sz="1500" b="0" i="0" dirty="0" smtClean="0">
                          <a:solidFill>
                            <a:srgbClr val="000000"/>
                          </a:solidFill>
                          <a:latin typeface="Cambria Math" panose="02040503050406030204" pitchFamily="18" charset="0"/>
                        </a:rPr>
                        <m:t>−</m:t>
                      </m:r>
                      <m:sSup>
                        <m:sSupPr>
                          <m:ctrlPr>
                            <a:rPr lang="zh-TW" altLang="en-US" sz="1500" i="1" dirty="0">
                              <a:solidFill>
                                <a:srgbClr val="000000"/>
                              </a:solidFill>
                              <a:latin typeface="Cambria Math" panose="02040503050406030204" pitchFamily="18" charset="0"/>
                            </a:rPr>
                          </m:ctrlPr>
                        </m:sSupPr>
                        <m:e>
                          <m:d>
                            <m:dPr>
                              <m:begChr m:val="["/>
                              <m:endChr m:val="]"/>
                              <m:ctrlPr>
                                <a:rPr lang="zh-TW" altLang="en-US" sz="1500" i="1">
                                  <a:solidFill>
                                    <a:srgbClr val="000000"/>
                                  </a:solidFill>
                                  <a:latin typeface="Cambria Math" panose="02040503050406030204" pitchFamily="18" charset="0"/>
                                </a:rPr>
                              </m:ctrlPr>
                            </m:dPr>
                            <m:e>
                              <m:m>
                                <m:mPr>
                                  <m:mcs>
                                    <m:mc>
                                      <m:mcPr>
                                        <m:count m:val="2"/>
                                        <m:mcJc m:val="center"/>
                                      </m:mcPr>
                                    </m:mc>
                                  </m:mcs>
                                  <m:ctrlPr>
                                    <a:rPr lang="en-US" altLang="zh-TW" sz="1500" i="1">
                                      <a:solidFill>
                                        <a:srgbClr val="000000"/>
                                      </a:solidFill>
                                      <a:latin typeface="Cambria Math" panose="02040503050406030204" pitchFamily="18" charset="0"/>
                                    </a:rPr>
                                  </m:ctrlPr>
                                </m:mPr>
                                <m:mr>
                                  <m:e>
                                    <m:nary>
                                      <m:naryPr>
                                        <m:chr m:val="∑"/>
                                        <m:limLoc m:val="undOvr"/>
                                        <m:grow m:val="on"/>
                                        <m:supHide m:val="on"/>
                                        <m:ctrlPr>
                                          <a:rPr lang="zh-TW" altLang="en-US" sz="1500" i="1">
                                            <a:solidFill>
                                              <a:srgbClr val="000000"/>
                                            </a:solidFill>
                                            <a:latin typeface="Cambria Math" panose="02040503050406030204" pitchFamily="18" charset="0"/>
                                          </a:rPr>
                                        </m:ctrlPr>
                                      </m:naryPr>
                                      <m:sub>
                                        <m:sSub>
                                          <m:sSubPr>
                                            <m:ctrlPr>
                                              <a:rPr lang="zh-TW" altLang="en-US" sz="1500" i="1" smtClean="0">
                                                <a:solidFill>
                                                  <a:srgbClr val="000000"/>
                                                </a:solidFill>
                                                <a:latin typeface="Cambria Math" panose="02040503050406030204" pitchFamily="18" charset="0"/>
                                              </a:rPr>
                                            </m:ctrlPr>
                                          </m:sSubPr>
                                          <m:e>
                                            <m:r>
                                              <a:rPr lang="en-US" altLang="zh-TW" sz="1500" b="0" i="1" smtClean="0">
                                                <a:solidFill>
                                                  <a:srgbClr val="000000"/>
                                                </a:solidFill>
                                                <a:latin typeface="Cambria Math" panose="02040503050406030204" pitchFamily="18" charset="0"/>
                                              </a:rPr>
                                              <m:t>𝑃</m:t>
                                            </m:r>
                                          </m:e>
                                          <m:sub>
                                            <m:r>
                                              <a:rPr lang="zh-TW" altLang="en-US" sz="1500" i="1">
                                                <a:solidFill>
                                                  <a:srgbClr val="000000"/>
                                                </a:solidFill>
                                                <a:latin typeface="Cambria Math" panose="02040503050406030204" pitchFamily="18" charset="0"/>
                                              </a:rPr>
                                              <m:t>𝑖</m:t>
                                            </m:r>
                                          </m:sub>
                                        </m:sSub>
                                        <m:r>
                                          <a:rPr lang="zh-TW" altLang="en-US" sz="1500" i="1">
                                            <a:solidFill>
                                              <a:srgbClr val="000000"/>
                                            </a:solidFill>
                                            <a:latin typeface="Cambria Math" panose="02040503050406030204" pitchFamily="18" charset="0"/>
                                          </a:rPr>
                                          <m:t>∈</m:t>
                                        </m:r>
                                        <m:r>
                                          <a:rPr lang="zh-TW" altLang="en-US" sz="1500" i="1">
                                            <a:solidFill>
                                              <a:srgbClr val="000000"/>
                                            </a:solidFill>
                                            <a:latin typeface="Cambria Math" panose="02040503050406030204" pitchFamily="18" charset="0"/>
                                          </a:rPr>
                                          <m:t>𝑃</m:t>
                                        </m:r>
                                      </m:sub>
                                      <m:sup/>
                                      <m:e>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zh-TW" altLang="en-US" sz="1500">
                                                <a:solidFill>
                                                  <a:srgbClr val="000000"/>
                                                </a:solidFill>
                                                <a:latin typeface="Cambria Math" panose="02040503050406030204" pitchFamily="18" charset="0"/>
                                              </a:rPr>
                                              <m:t>x</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zh-TW" altLang="en-US" sz="1500">
                                                <a:solidFill>
                                                  <a:srgbClr val="000000"/>
                                                </a:solidFill>
                                                <a:latin typeface="Cambria Math" panose="02040503050406030204" pitchFamily="18" charset="0"/>
                                              </a:rPr>
                                              <m:t>x</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e>
                                    </m:nary>
                                  </m:e>
                                  <m:e>
                                    <m:nary>
                                      <m:naryPr>
                                        <m:chr m:val="∑"/>
                                        <m:limLoc m:val="undOvr"/>
                                        <m:grow m:val="on"/>
                                        <m:supHide m:val="on"/>
                                        <m:ctrlPr>
                                          <a:rPr lang="zh-TW" altLang="en-US" sz="1500" i="1">
                                            <a:solidFill>
                                              <a:srgbClr val="000000"/>
                                            </a:solidFill>
                                            <a:latin typeface="Cambria Math" panose="02040503050406030204" pitchFamily="18" charset="0"/>
                                          </a:rPr>
                                        </m:ctrlPr>
                                      </m:naryPr>
                                      <m:sub>
                                        <m:sSub>
                                          <m:sSubPr>
                                            <m:ctrlPr>
                                              <a:rPr lang="zh-TW" altLang="en-US" sz="1500" i="1">
                                                <a:solidFill>
                                                  <a:srgbClr val="000000"/>
                                                </a:solidFill>
                                                <a:latin typeface="Cambria Math" panose="02040503050406030204" pitchFamily="18" charset="0"/>
                                              </a:rPr>
                                            </m:ctrlPr>
                                          </m:sSubPr>
                                          <m:e>
                                            <m:r>
                                              <a:rPr lang="en-US" altLang="zh-TW" sz="1500" b="0" i="1" smtClean="0">
                                                <a:solidFill>
                                                  <a:srgbClr val="000000"/>
                                                </a:solidFill>
                                                <a:latin typeface="Cambria Math" panose="02040503050406030204" pitchFamily="18" charset="0"/>
                                              </a:rPr>
                                              <m:t>𝑃</m:t>
                                            </m:r>
                                          </m:e>
                                          <m:sub>
                                            <m:r>
                                              <a:rPr lang="zh-TW" altLang="en-US" sz="1500" i="1">
                                                <a:solidFill>
                                                  <a:srgbClr val="000000"/>
                                                </a:solidFill>
                                                <a:latin typeface="Cambria Math" panose="02040503050406030204" pitchFamily="18" charset="0"/>
                                              </a:rPr>
                                              <m:t>𝑖</m:t>
                                            </m:r>
                                          </m:sub>
                                        </m:sSub>
                                        <m:r>
                                          <a:rPr lang="zh-TW" altLang="en-US" sz="1500" i="1">
                                            <a:solidFill>
                                              <a:srgbClr val="000000"/>
                                            </a:solidFill>
                                            <a:latin typeface="Cambria Math" panose="02040503050406030204" pitchFamily="18" charset="0"/>
                                          </a:rPr>
                                          <m:t>∈</m:t>
                                        </m:r>
                                        <m:r>
                                          <a:rPr lang="zh-TW" altLang="en-US" sz="1500" i="1">
                                            <a:solidFill>
                                              <a:srgbClr val="000000"/>
                                            </a:solidFill>
                                            <a:latin typeface="Cambria Math" panose="02040503050406030204" pitchFamily="18" charset="0"/>
                                          </a:rPr>
                                          <m:t>𝑃</m:t>
                                        </m:r>
                                      </m:sub>
                                      <m:sup/>
                                      <m:e>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zh-TW" altLang="en-US" sz="1500">
                                                <a:solidFill>
                                                  <a:srgbClr val="000000"/>
                                                </a:solidFill>
                                                <a:latin typeface="Cambria Math" panose="02040503050406030204" pitchFamily="18" charset="0"/>
                                              </a:rPr>
                                              <m:t>x</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en-US" altLang="zh-TW" sz="1500">
                                                <a:solidFill>
                                                  <a:srgbClr val="000000"/>
                                                </a:solidFill>
                                                <a:latin typeface="Cambria Math" panose="02040503050406030204" pitchFamily="18" charset="0"/>
                                              </a:rPr>
                                              <m:t>y</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e>
                                    </m:nary>
                                  </m:e>
                                </m:mr>
                                <m:mr>
                                  <m:e>
                                    <m:nary>
                                      <m:naryPr>
                                        <m:chr m:val="∑"/>
                                        <m:limLoc m:val="undOvr"/>
                                        <m:grow m:val="on"/>
                                        <m:supHide m:val="on"/>
                                        <m:ctrlPr>
                                          <a:rPr lang="zh-TW" altLang="en-US" sz="1500" i="1">
                                            <a:solidFill>
                                              <a:srgbClr val="000000"/>
                                            </a:solidFill>
                                            <a:latin typeface="Cambria Math" panose="02040503050406030204" pitchFamily="18" charset="0"/>
                                          </a:rPr>
                                        </m:ctrlPr>
                                      </m:naryPr>
                                      <m:sub>
                                        <m:sSub>
                                          <m:sSubPr>
                                            <m:ctrlPr>
                                              <a:rPr lang="zh-TW" altLang="en-US" sz="1500" i="1">
                                                <a:solidFill>
                                                  <a:srgbClr val="000000"/>
                                                </a:solidFill>
                                                <a:latin typeface="Cambria Math" panose="02040503050406030204" pitchFamily="18" charset="0"/>
                                              </a:rPr>
                                            </m:ctrlPr>
                                          </m:sSubPr>
                                          <m:e>
                                            <m:r>
                                              <a:rPr lang="en-US" altLang="zh-TW" sz="1500" b="0" i="1" smtClean="0">
                                                <a:solidFill>
                                                  <a:srgbClr val="000000"/>
                                                </a:solidFill>
                                                <a:latin typeface="Cambria Math" panose="02040503050406030204" pitchFamily="18" charset="0"/>
                                              </a:rPr>
                                              <m:t>𝑃</m:t>
                                            </m:r>
                                          </m:e>
                                          <m:sub>
                                            <m:r>
                                              <a:rPr lang="zh-TW" altLang="en-US" sz="1500" i="1">
                                                <a:solidFill>
                                                  <a:srgbClr val="000000"/>
                                                </a:solidFill>
                                                <a:latin typeface="Cambria Math" panose="02040503050406030204" pitchFamily="18" charset="0"/>
                                              </a:rPr>
                                              <m:t>𝑖</m:t>
                                            </m:r>
                                          </m:sub>
                                        </m:sSub>
                                        <m:r>
                                          <a:rPr lang="zh-TW" altLang="en-US" sz="1500" i="1">
                                            <a:solidFill>
                                              <a:srgbClr val="000000"/>
                                            </a:solidFill>
                                            <a:latin typeface="Cambria Math" panose="02040503050406030204" pitchFamily="18" charset="0"/>
                                          </a:rPr>
                                          <m:t>∈</m:t>
                                        </m:r>
                                        <m:r>
                                          <a:rPr lang="zh-TW" altLang="en-US" sz="1500" i="1">
                                            <a:solidFill>
                                              <a:srgbClr val="000000"/>
                                            </a:solidFill>
                                            <a:latin typeface="Cambria Math" panose="02040503050406030204" pitchFamily="18" charset="0"/>
                                          </a:rPr>
                                          <m:t>𝑃</m:t>
                                        </m:r>
                                      </m:sub>
                                      <m:sup/>
                                      <m:e>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en-US" altLang="zh-TW" sz="1500">
                                                <a:solidFill>
                                                  <a:srgbClr val="000000"/>
                                                </a:solidFill>
                                                <a:latin typeface="Cambria Math" panose="02040503050406030204" pitchFamily="18" charset="0"/>
                                              </a:rPr>
                                              <m:t>y</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zh-TW" altLang="en-US" sz="1500">
                                                <a:solidFill>
                                                  <a:srgbClr val="000000"/>
                                                </a:solidFill>
                                                <a:latin typeface="Cambria Math" panose="02040503050406030204" pitchFamily="18" charset="0"/>
                                              </a:rPr>
                                              <m:t>x</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e>
                                    </m:nary>
                                  </m:e>
                                  <m:e>
                                    <m:nary>
                                      <m:naryPr>
                                        <m:chr m:val="∑"/>
                                        <m:limLoc m:val="undOvr"/>
                                        <m:grow m:val="on"/>
                                        <m:supHide m:val="on"/>
                                        <m:ctrlPr>
                                          <a:rPr lang="zh-TW" altLang="en-US" sz="1500" i="1">
                                            <a:solidFill>
                                              <a:srgbClr val="000000"/>
                                            </a:solidFill>
                                            <a:latin typeface="Cambria Math" panose="02040503050406030204" pitchFamily="18" charset="0"/>
                                          </a:rPr>
                                        </m:ctrlPr>
                                      </m:naryPr>
                                      <m:sub>
                                        <m:sSub>
                                          <m:sSubPr>
                                            <m:ctrlPr>
                                              <a:rPr lang="zh-TW" altLang="en-US" sz="1500" i="1">
                                                <a:solidFill>
                                                  <a:srgbClr val="000000"/>
                                                </a:solidFill>
                                                <a:latin typeface="Cambria Math" panose="02040503050406030204" pitchFamily="18" charset="0"/>
                                              </a:rPr>
                                            </m:ctrlPr>
                                          </m:sSubPr>
                                          <m:e>
                                            <m:r>
                                              <a:rPr lang="en-US" altLang="zh-TW" sz="1500" b="0" i="1" smtClean="0">
                                                <a:solidFill>
                                                  <a:srgbClr val="000000"/>
                                                </a:solidFill>
                                                <a:latin typeface="Cambria Math" panose="02040503050406030204" pitchFamily="18" charset="0"/>
                                              </a:rPr>
                                              <m:t>𝑃</m:t>
                                            </m:r>
                                          </m:e>
                                          <m:sub>
                                            <m:r>
                                              <a:rPr lang="zh-TW" altLang="en-US" sz="1500" i="1">
                                                <a:solidFill>
                                                  <a:srgbClr val="000000"/>
                                                </a:solidFill>
                                                <a:latin typeface="Cambria Math" panose="02040503050406030204" pitchFamily="18" charset="0"/>
                                              </a:rPr>
                                              <m:t>𝑖</m:t>
                                            </m:r>
                                          </m:sub>
                                        </m:sSub>
                                        <m:r>
                                          <a:rPr lang="zh-TW" altLang="en-US" sz="1500" i="1">
                                            <a:solidFill>
                                              <a:srgbClr val="000000"/>
                                            </a:solidFill>
                                            <a:latin typeface="Cambria Math" panose="02040503050406030204" pitchFamily="18" charset="0"/>
                                          </a:rPr>
                                          <m:t>∈</m:t>
                                        </m:r>
                                        <m:r>
                                          <a:rPr lang="zh-TW" altLang="en-US" sz="1500" i="1">
                                            <a:solidFill>
                                              <a:srgbClr val="000000"/>
                                            </a:solidFill>
                                            <a:latin typeface="Cambria Math" panose="02040503050406030204" pitchFamily="18" charset="0"/>
                                          </a:rPr>
                                          <m:t>𝑃</m:t>
                                        </m:r>
                                      </m:sub>
                                      <m:sup/>
                                      <m:e>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en-US" altLang="zh-TW" sz="1500">
                                                <a:solidFill>
                                                  <a:srgbClr val="000000"/>
                                                </a:solidFill>
                                                <a:latin typeface="Cambria Math" panose="02040503050406030204" pitchFamily="18" charset="0"/>
                                              </a:rPr>
                                              <m:t>y</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en-US" altLang="zh-TW" sz="1500">
                                                <a:solidFill>
                                                  <a:srgbClr val="000000"/>
                                                </a:solidFill>
                                                <a:latin typeface="Cambria Math" panose="02040503050406030204" pitchFamily="18" charset="0"/>
                                              </a:rPr>
                                              <m:t>y</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e>
                                    </m:nary>
                                  </m:e>
                                </m:mr>
                              </m:m>
                            </m:e>
                          </m:d>
                        </m:e>
                        <m:sup>
                          <m:r>
                            <a:rPr lang="en-US" altLang="zh-TW" sz="1500" b="1" i="0" dirty="0" smtClean="0">
                              <a:solidFill>
                                <a:srgbClr val="000000"/>
                              </a:solidFill>
                              <a:latin typeface="Cambria Math" panose="02040503050406030204" pitchFamily="18" charset="0"/>
                            </a:rPr>
                            <m:t>−</m:t>
                          </m:r>
                          <m:r>
                            <a:rPr lang="en-US" altLang="zh-TW" sz="1500" b="1" i="0" dirty="0" smtClean="0">
                              <a:solidFill>
                                <a:srgbClr val="000000"/>
                              </a:solidFill>
                              <a:latin typeface="Cambria Math" panose="02040503050406030204" pitchFamily="18" charset="0"/>
                            </a:rPr>
                            <m:t>𝟏</m:t>
                          </m:r>
                        </m:sup>
                      </m:sSup>
                      <m:d>
                        <m:dPr>
                          <m:begChr m:val="["/>
                          <m:endChr m:val="]"/>
                          <m:ctrlPr>
                            <a:rPr lang="zh-TW" altLang="en-US" sz="1500" i="1">
                              <a:solidFill>
                                <a:srgbClr val="000000"/>
                              </a:solidFill>
                              <a:latin typeface="Cambria Math" panose="02040503050406030204" pitchFamily="18" charset="0"/>
                            </a:rPr>
                          </m:ctrlPr>
                        </m:dPr>
                        <m:e>
                          <m:eqArr>
                            <m:eqArrPr>
                              <m:ctrlPr>
                                <a:rPr lang="zh-TW" altLang="en-US" sz="1500" i="1">
                                  <a:solidFill>
                                    <a:srgbClr val="000000"/>
                                  </a:solidFill>
                                  <a:latin typeface="Cambria Math" panose="02040503050406030204" pitchFamily="18" charset="0"/>
                                </a:rPr>
                              </m:ctrlPr>
                            </m:eqArrPr>
                            <m:e>
                              <m:nary>
                                <m:naryPr>
                                  <m:chr m:val="∑"/>
                                  <m:limLoc m:val="undOvr"/>
                                  <m:grow m:val="on"/>
                                  <m:supHide m:val="on"/>
                                  <m:ctrlPr>
                                    <a:rPr lang="zh-TW" altLang="en-US" sz="1500" i="1">
                                      <a:solidFill>
                                        <a:srgbClr val="000000"/>
                                      </a:solidFill>
                                      <a:latin typeface="Cambria Math" panose="02040503050406030204" pitchFamily="18" charset="0"/>
                                    </a:rPr>
                                  </m:ctrlPr>
                                </m:naryPr>
                                <m:sub>
                                  <m:sSub>
                                    <m:sSubPr>
                                      <m:ctrlPr>
                                        <a:rPr lang="zh-TW" altLang="en-US" sz="1500" i="1">
                                          <a:solidFill>
                                            <a:srgbClr val="000000"/>
                                          </a:solidFill>
                                          <a:latin typeface="Cambria Math" panose="02040503050406030204" pitchFamily="18" charset="0"/>
                                        </a:rPr>
                                      </m:ctrlPr>
                                    </m:sSubPr>
                                    <m:e>
                                      <m:r>
                                        <a:rPr lang="en-US" altLang="zh-TW" sz="1500" b="0" i="1" smtClean="0">
                                          <a:solidFill>
                                            <a:srgbClr val="000000"/>
                                          </a:solidFill>
                                          <a:latin typeface="Cambria Math" panose="02040503050406030204" pitchFamily="18" charset="0"/>
                                        </a:rPr>
                                        <m:t>𝑃</m:t>
                                      </m:r>
                                    </m:e>
                                    <m:sub>
                                      <m:r>
                                        <a:rPr lang="zh-TW" altLang="en-US" sz="1500" i="1">
                                          <a:solidFill>
                                            <a:srgbClr val="000000"/>
                                          </a:solidFill>
                                          <a:latin typeface="Cambria Math" panose="02040503050406030204" pitchFamily="18" charset="0"/>
                                        </a:rPr>
                                        <m:t>𝑖</m:t>
                                      </m:r>
                                    </m:sub>
                                  </m:sSub>
                                  <m:r>
                                    <a:rPr lang="zh-TW" altLang="en-US" sz="1500" i="1">
                                      <a:solidFill>
                                        <a:srgbClr val="000000"/>
                                      </a:solidFill>
                                      <a:latin typeface="Cambria Math" panose="02040503050406030204" pitchFamily="18" charset="0"/>
                                    </a:rPr>
                                    <m:t>∈</m:t>
                                  </m:r>
                                  <m:r>
                                    <a:rPr lang="zh-TW" altLang="en-US" sz="1500" i="1">
                                      <a:solidFill>
                                        <a:srgbClr val="000000"/>
                                      </a:solidFill>
                                      <a:latin typeface="Cambria Math" panose="02040503050406030204" pitchFamily="18" charset="0"/>
                                    </a:rPr>
                                    <m:t>𝑃</m:t>
                                  </m:r>
                                </m:sub>
                                <m:sup/>
                                <m:e>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zh-TW" altLang="en-US" sz="1500">
                                          <a:solidFill>
                                            <a:srgbClr val="000000"/>
                                          </a:solidFill>
                                          <a:latin typeface="Cambria Math" panose="02040503050406030204" pitchFamily="18" charset="0"/>
                                        </a:rPr>
                                        <m:t>x</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en-US" altLang="zh-TW" sz="1500" b="0" i="0" smtClean="0">
                                          <a:solidFill>
                                            <a:srgbClr val="000000"/>
                                          </a:solidFill>
                                          <a:latin typeface="Cambria Math" panose="02040503050406030204" pitchFamily="18" charset="0"/>
                                        </a:rPr>
                                        <m:t>t</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e>
                              </m:nary>
                            </m:e>
                            <m:e>
                              <m:nary>
                                <m:naryPr>
                                  <m:chr m:val="∑"/>
                                  <m:limLoc m:val="undOvr"/>
                                  <m:grow m:val="on"/>
                                  <m:ctrlPr>
                                    <a:rPr lang="zh-TW" altLang="en-US" sz="1500" i="1">
                                      <a:solidFill>
                                        <a:srgbClr val="000000"/>
                                      </a:solidFill>
                                      <a:latin typeface="Cambria Math" panose="02040503050406030204" pitchFamily="18" charset="0"/>
                                    </a:rPr>
                                  </m:ctrlPr>
                                </m:naryPr>
                                <m:sub>
                                  <m:sSub>
                                    <m:sSubPr>
                                      <m:ctrlPr>
                                        <a:rPr lang="zh-TW" altLang="en-US" sz="1500" i="1">
                                          <a:solidFill>
                                            <a:srgbClr val="000000"/>
                                          </a:solidFill>
                                          <a:latin typeface="Cambria Math" panose="02040503050406030204" pitchFamily="18" charset="0"/>
                                        </a:rPr>
                                      </m:ctrlPr>
                                    </m:sSubPr>
                                    <m:e>
                                      <m:r>
                                        <a:rPr lang="en-US" altLang="zh-TW" sz="1500" b="0" i="1" smtClean="0">
                                          <a:solidFill>
                                            <a:srgbClr val="000000"/>
                                          </a:solidFill>
                                          <a:latin typeface="Cambria Math" panose="02040503050406030204" pitchFamily="18" charset="0"/>
                                        </a:rPr>
                                        <m:t>𝑃</m:t>
                                      </m:r>
                                    </m:e>
                                    <m:sub>
                                      <m:r>
                                        <a:rPr lang="zh-TW" altLang="en-US" sz="1500" i="1">
                                          <a:solidFill>
                                            <a:srgbClr val="000000"/>
                                          </a:solidFill>
                                          <a:latin typeface="Cambria Math" panose="02040503050406030204" pitchFamily="18" charset="0"/>
                                        </a:rPr>
                                        <m:t>𝑖</m:t>
                                      </m:r>
                                    </m:sub>
                                  </m:sSub>
                                  <m:r>
                                    <a:rPr lang="zh-TW" altLang="en-US" sz="1500" i="1">
                                      <a:solidFill>
                                        <a:srgbClr val="000000"/>
                                      </a:solidFill>
                                      <a:latin typeface="Cambria Math" panose="02040503050406030204" pitchFamily="18" charset="0"/>
                                    </a:rPr>
                                    <m:t>∈</m:t>
                                  </m:r>
                                  <m:r>
                                    <a:rPr lang="zh-TW" altLang="en-US" sz="1500" i="1">
                                      <a:solidFill>
                                        <a:srgbClr val="000000"/>
                                      </a:solidFill>
                                      <a:latin typeface="Cambria Math" panose="02040503050406030204" pitchFamily="18" charset="0"/>
                                    </a:rPr>
                                    <m:t>𝑃</m:t>
                                  </m:r>
                                </m:sub>
                                <m:sup>
                                  <m:r>
                                    <a:rPr lang="zh-TW" altLang="en-US" sz="1500">
                                      <a:solidFill>
                                        <a:srgbClr val="000000"/>
                                      </a:solidFill>
                                      <a:latin typeface="Cambria Math" panose="02040503050406030204" pitchFamily="18" charset="0"/>
                                    </a:rPr>
                                    <m:t>9</m:t>
                                  </m:r>
                                </m:sup>
                                <m:e>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en-US" altLang="zh-TW" sz="1500" b="0" i="0" smtClean="0">
                                          <a:solidFill>
                                            <a:srgbClr val="000000"/>
                                          </a:solidFill>
                                          <a:latin typeface="Cambria Math" panose="02040503050406030204" pitchFamily="18" charset="0"/>
                                        </a:rPr>
                                        <m:t>y</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en-US" altLang="zh-TW" sz="1500" b="0" i="0" smtClean="0">
                                          <a:solidFill>
                                            <a:srgbClr val="000000"/>
                                          </a:solidFill>
                                          <a:latin typeface="Cambria Math" panose="02040503050406030204" pitchFamily="18" charset="0"/>
                                        </a:rPr>
                                        <m:t>t</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e>
                              </m:nary>
                            </m:e>
                          </m:eqArr>
                        </m:e>
                      </m:d>
                    </m:oMath>
                  </m:oMathPara>
                </a14:m>
                <a:endParaRPr lang="zh-TW" altLang="en-US" sz="1500" dirty="0">
                  <a:solidFill>
                    <a:srgbClr val="000000"/>
                  </a:solidFill>
                </a:endParaRPr>
              </a:p>
            </p:txBody>
          </p:sp>
        </mc:Choice>
        <mc:Fallback xmlns="">
          <p:sp>
            <p:nvSpPr>
              <p:cNvPr id="6" name="文字方塊 5">
                <a:extLst>
                  <a:ext uri="{FF2B5EF4-FFF2-40B4-BE49-F238E27FC236}">
                    <a16:creationId xmlns:a16="http://schemas.microsoft.com/office/drawing/2014/main" id="{6CDC1988-1904-40E2-BB5C-8A9BB4D134AE}"/>
                  </a:ext>
                </a:extLst>
              </p:cNvPr>
              <p:cNvSpPr txBox="1">
                <a:spLocks noRot="1" noChangeAspect="1" noMove="1" noResize="1" noEditPoints="1" noAdjustHandles="1" noChangeArrowheads="1" noChangeShapeType="1" noTextEdit="1"/>
              </p:cNvSpPr>
              <p:nvPr/>
            </p:nvSpPr>
            <p:spPr>
              <a:xfrm>
                <a:off x="4513509" y="1272675"/>
                <a:ext cx="6540444" cy="1309269"/>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986520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文字方塊 1">
            <a:extLst>
              <a:ext uri="{FF2B5EF4-FFF2-40B4-BE49-F238E27FC236}">
                <a16:creationId xmlns:a16="http://schemas.microsoft.com/office/drawing/2014/main" id="{19C1C755-C99B-4430-8E34-3F2A8B0CC0D7}"/>
              </a:ext>
            </a:extLst>
          </p:cNvPr>
          <p:cNvSpPr txBox="1"/>
          <p:nvPr/>
        </p:nvSpPr>
        <p:spPr>
          <a:xfrm>
            <a:off x="483796" y="1009047"/>
            <a:ext cx="11494765" cy="1574662"/>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Project Scope:</a:t>
            </a: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Background Introduction:</a:t>
            </a:r>
          </a:p>
          <a:p>
            <a:pPr marL="800100" lvl="1" indent="-342900">
              <a:lnSpc>
                <a:spcPct val="150000"/>
              </a:lnSpc>
              <a:buFont typeface="Wingdings" panose="05000000000000000000" pitchFamily="2" charset="2"/>
              <a:buChar char="Ø"/>
            </a:pPr>
            <a:endParaRPr lang="en-US" altLang="zh-TW" sz="2000" dirty="0">
              <a:solidFill>
                <a:srgbClr val="000000"/>
              </a:solidFill>
              <a:latin typeface="芫荽 0.92" pitchFamily="2" charset="-120"/>
              <a:ea typeface="芫荽 0.92" pitchFamily="2" charset="-120"/>
              <a:cs typeface="芫荽 0.92" pitchFamily="2" charset="-120"/>
            </a:endParaRP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6CDC1988-1904-40E2-BB5C-8A9BB4D134AE}"/>
                  </a:ext>
                </a:extLst>
              </p:cNvPr>
              <p:cNvSpPr txBox="1"/>
              <p:nvPr/>
            </p:nvSpPr>
            <p:spPr>
              <a:xfrm>
                <a:off x="3122859" y="2282325"/>
                <a:ext cx="6540444" cy="13092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en-US" sz="1500" i="1" dirty="0" smtClean="0">
                              <a:solidFill>
                                <a:srgbClr val="000000"/>
                              </a:solidFill>
                              <a:latin typeface="Cambria Math" panose="02040503050406030204" pitchFamily="18" charset="0"/>
                            </a:rPr>
                          </m:ctrlPr>
                        </m:dPr>
                        <m:e>
                          <m:m>
                            <m:mPr>
                              <m:plcHide m:val="on"/>
                              <m:mcs>
                                <m:mc>
                                  <m:mcPr>
                                    <m:count m:val="1"/>
                                    <m:mcJc m:val="center"/>
                                  </m:mcPr>
                                </m:mc>
                              </m:mcs>
                              <m:ctrlPr>
                                <a:rPr lang="zh-TW" altLang="en-US" sz="1500" i="1" dirty="0">
                                  <a:solidFill>
                                    <a:srgbClr val="000000"/>
                                  </a:solidFill>
                                  <a:latin typeface="Cambria Math" panose="02040503050406030204" pitchFamily="18" charset="0"/>
                                </a:rPr>
                              </m:ctrlPr>
                            </m:mPr>
                            <m:mr>
                              <m:e>
                                <m:r>
                                  <a:rPr lang="zh-TW" altLang="en-US" sz="1500" i="1" dirty="0">
                                    <a:solidFill>
                                      <a:srgbClr val="000000"/>
                                    </a:solidFill>
                                    <a:latin typeface="Cambria Math" panose="02040503050406030204" pitchFamily="18" charset="0"/>
                                  </a:rPr>
                                  <m:t>𝑢</m:t>
                                </m:r>
                              </m:e>
                            </m:mr>
                            <m:mr>
                              <m:e>
                                <m:r>
                                  <a:rPr lang="zh-TW" altLang="en-US" sz="1500" i="1" dirty="0">
                                    <a:solidFill>
                                      <a:srgbClr val="000000"/>
                                    </a:solidFill>
                                    <a:latin typeface="Cambria Math" panose="02040503050406030204" pitchFamily="18" charset="0"/>
                                  </a:rPr>
                                  <m:t>𝑣</m:t>
                                </m:r>
                              </m:e>
                            </m:mr>
                          </m:m>
                        </m:e>
                      </m:d>
                      <m:r>
                        <a:rPr lang="zh-TW" altLang="en-US" sz="1500" dirty="0">
                          <a:solidFill>
                            <a:srgbClr val="000000"/>
                          </a:solidFill>
                          <a:latin typeface="Cambria Math" panose="02040503050406030204" pitchFamily="18" charset="0"/>
                        </a:rPr>
                        <m:t>=</m:t>
                      </m:r>
                      <m:r>
                        <a:rPr lang="en-US" altLang="zh-TW" sz="1500" b="0" i="0" dirty="0" smtClean="0">
                          <a:solidFill>
                            <a:srgbClr val="000000"/>
                          </a:solidFill>
                          <a:latin typeface="Cambria Math" panose="02040503050406030204" pitchFamily="18" charset="0"/>
                        </a:rPr>
                        <m:t>−</m:t>
                      </m:r>
                      <m:sSup>
                        <m:sSupPr>
                          <m:ctrlPr>
                            <a:rPr lang="zh-TW" altLang="en-US" sz="1500" i="1" dirty="0">
                              <a:solidFill>
                                <a:srgbClr val="000000"/>
                              </a:solidFill>
                              <a:latin typeface="Cambria Math" panose="02040503050406030204" pitchFamily="18" charset="0"/>
                            </a:rPr>
                          </m:ctrlPr>
                        </m:sSupPr>
                        <m:e>
                          <m:d>
                            <m:dPr>
                              <m:begChr m:val="["/>
                              <m:endChr m:val="]"/>
                              <m:ctrlPr>
                                <a:rPr lang="zh-TW" altLang="en-US" sz="1500" i="1">
                                  <a:solidFill>
                                    <a:srgbClr val="000000"/>
                                  </a:solidFill>
                                  <a:latin typeface="Cambria Math" panose="02040503050406030204" pitchFamily="18" charset="0"/>
                                </a:rPr>
                              </m:ctrlPr>
                            </m:dPr>
                            <m:e>
                              <m:m>
                                <m:mPr>
                                  <m:mcs>
                                    <m:mc>
                                      <m:mcPr>
                                        <m:count m:val="2"/>
                                        <m:mcJc m:val="center"/>
                                      </m:mcPr>
                                    </m:mc>
                                  </m:mcs>
                                  <m:ctrlPr>
                                    <a:rPr lang="en-US" altLang="zh-TW" sz="1500" i="1">
                                      <a:solidFill>
                                        <a:srgbClr val="000000"/>
                                      </a:solidFill>
                                      <a:latin typeface="Cambria Math" panose="02040503050406030204" pitchFamily="18" charset="0"/>
                                    </a:rPr>
                                  </m:ctrlPr>
                                </m:mPr>
                                <m:mr>
                                  <m:e>
                                    <m:nary>
                                      <m:naryPr>
                                        <m:chr m:val="∑"/>
                                        <m:limLoc m:val="undOvr"/>
                                        <m:grow m:val="on"/>
                                        <m:supHide m:val="on"/>
                                        <m:ctrlPr>
                                          <a:rPr lang="zh-TW" altLang="en-US" sz="1500" i="1">
                                            <a:solidFill>
                                              <a:srgbClr val="000000"/>
                                            </a:solidFill>
                                            <a:latin typeface="Cambria Math" panose="02040503050406030204" pitchFamily="18" charset="0"/>
                                          </a:rPr>
                                        </m:ctrlPr>
                                      </m:naryPr>
                                      <m:sub>
                                        <m:sSub>
                                          <m:sSubPr>
                                            <m:ctrlPr>
                                              <a:rPr lang="zh-TW" altLang="en-US" sz="1500" i="1" smtClean="0">
                                                <a:solidFill>
                                                  <a:srgbClr val="000000"/>
                                                </a:solidFill>
                                                <a:latin typeface="Cambria Math" panose="02040503050406030204" pitchFamily="18" charset="0"/>
                                              </a:rPr>
                                            </m:ctrlPr>
                                          </m:sSubPr>
                                          <m:e>
                                            <m:r>
                                              <a:rPr lang="en-US" altLang="zh-TW" sz="1500" b="0" i="1" smtClean="0">
                                                <a:solidFill>
                                                  <a:srgbClr val="000000"/>
                                                </a:solidFill>
                                                <a:latin typeface="Cambria Math" panose="02040503050406030204" pitchFamily="18" charset="0"/>
                                              </a:rPr>
                                              <m:t>𝑃</m:t>
                                            </m:r>
                                          </m:e>
                                          <m:sub>
                                            <m:r>
                                              <a:rPr lang="zh-TW" altLang="en-US" sz="1500" i="1">
                                                <a:solidFill>
                                                  <a:srgbClr val="000000"/>
                                                </a:solidFill>
                                                <a:latin typeface="Cambria Math" panose="02040503050406030204" pitchFamily="18" charset="0"/>
                                              </a:rPr>
                                              <m:t>𝑖</m:t>
                                            </m:r>
                                          </m:sub>
                                        </m:sSub>
                                        <m:r>
                                          <a:rPr lang="zh-TW" altLang="en-US" sz="1500" i="1">
                                            <a:solidFill>
                                              <a:srgbClr val="000000"/>
                                            </a:solidFill>
                                            <a:latin typeface="Cambria Math" panose="02040503050406030204" pitchFamily="18" charset="0"/>
                                          </a:rPr>
                                          <m:t>∈</m:t>
                                        </m:r>
                                        <m:r>
                                          <a:rPr lang="zh-TW" altLang="en-US" sz="1500" i="1">
                                            <a:solidFill>
                                              <a:srgbClr val="000000"/>
                                            </a:solidFill>
                                            <a:latin typeface="Cambria Math" panose="02040503050406030204" pitchFamily="18" charset="0"/>
                                          </a:rPr>
                                          <m:t>𝑃</m:t>
                                        </m:r>
                                      </m:sub>
                                      <m:sup/>
                                      <m:e>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zh-TW" altLang="en-US" sz="1500">
                                                <a:solidFill>
                                                  <a:srgbClr val="000000"/>
                                                </a:solidFill>
                                                <a:latin typeface="Cambria Math" panose="02040503050406030204" pitchFamily="18" charset="0"/>
                                              </a:rPr>
                                              <m:t>x</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zh-TW" altLang="en-US" sz="1500">
                                                <a:solidFill>
                                                  <a:srgbClr val="000000"/>
                                                </a:solidFill>
                                                <a:latin typeface="Cambria Math" panose="02040503050406030204" pitchFamily="18" charset="0"/>
                                              </a:rPr>
                                              <m:t>x</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e>
                                    </m:nary>
                                  </m:e>
                                  <m:e>
                                    <m:nary>
                                      <m:naryPr>
                                        <m:chr m:val="∑"/>
                                        <m:limLoc m:val="undOvr"/>
                                        <m:grow m:val="on"/>
                                        <m:supHide m:val="on"/>
                                        <m:ctrlPr>
                                          <a:rPr lang="zh-TW" altLang="en-US" sz="1500" i="1">
                                            <a:solidFill>
                                              <a:srgbClr val="000000"/>
                                            </a:solidFill>
                                            <a:latin typeface="Cambria Math" panose="02040503050406030204" pitchFamily="18" charset="0"/>
                                          </a:rPr>
                                        </m:ctrlPr>
                                      </m:naryPr>
                                      <m:sub>
                                        <m:sSub>
                                          <m:sSubPr>
                                            <m:ctrlPr>
                                              <a:rPr lang="zh-TW" altLang="en-US" sz="1500" i="1">
                                                <a:solidFill>
                                                  <a:srgbClr val="000000"/>
                                                </a:solidFill>
                                                <a:latin typeface="Cambria Math" panose="02040503050406030204" pitchFamily="18" charset="0"/>
                                              </a:rPr>
                                            </m:ctrlPr>
                                          </m:sSubPr>
                                          <m:e>
                                            <m:r>
                                              <a:rPr lang="en-US" altLang="zh-TW" sz="1500" b="0" i="1" smtClean="0">
                                                <a:solidFill>
                                                  <a:srgbClr val="000000"/>
                                                </a:solidFill>
                                                <a:latin typeface="Cambria Math" panose="02040503050406030204" pitchFamily="18" charset="0"/>
                                              </a:rPr>
                                              <m:t>𝑃</m:t>
                                            </m:r>
                                          </m:e>
                                          <m:sub>
                                            <m:r>
                                              <a:rPr lang="zh-TW" altLang="en-US" sz="1500" i="1">
                                                <a:solidFill>
                                                  <a:srgbClr val="000000"/>
                                                </a:solidFill>
                                                <a:latin typeface="Cambria Math" panose="02040503050406030204" pitchFamily="18" charset="0"/>
                                              </a:rPr>
                                              <m:t>𝑖</m:t>
                                            </m:r>
                                          </m:sub>
                                        </m:sSub>
                                        <m:r>
                                          <a:rPr lang="zh-TW" altLang="en-US" sz="1500" i="1">
                                            <a:solidFill>
                                              <a:srgbClr val="000000"/>
                                            </a:solidFill>
                                            <a:latin typeface="Cambria Math" panose="02040503050406030204" pitchFamily="18" charset="0"/>
                                          </a:rPr>
                                          <m:t>∈</m:t>
                                        </m:r>
                                        <m:r>
                                          <a:rPr lang="zh-TW" altLang="en-US" sz="1500" i="1">
                                            <a:solidFill>
                                              <a:srgbClr val="000000"/>
                                            </a:solidFill>
                                            <a:latin typeface="Cambria Math" panose="02040503050406030204" pitchFamily="18" charset="0"/>
                                          </a:rPr>
                                          <m:t>𝑃</m:t>
                                        </m:r>
                                      </m:sub>
                                      <m:sup/>
                                      <m:e>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zh-TW" altLang="en-US" sz="1500">
                                                <a:solidFill>
                                                  <a:srgbClr val="000000"/>
                                                </a:solidFill>
                                                <a:latin typeface="Cambria Math" panose="02040503050406030204" pitchFamily="18" charset="0"/>
                                              </a:rPr>
                                              <m:t>x</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en-US" altLang="zh-TW" sz="1500">
                                                <a:solidFill>
                                                  <a:srgbClr val="000000"/>
                                                </a:solidFill>
                                                <a:latin typeface="Cambria Math" panose="02040503050406030204" pitchFamily="18" charset="0"/>
                                              </a:rPr>
                                              <m:t>y</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e>
                                    </m:nary>
                                  </m:e>
                                </m:mr>
                                <m:mr>
                                  <m:e>
                                    <m:nary>
                                      <m:naryPr>
                                        <m:chr m:val="∑"/>
                                        <m:limLoc m:val="undOvr"/>
                                        <m:grow m:val="on"/>
                                        <m:supHide m:val="on"/>
                                        <m:ctrlPr>
                                          <a:rPr lang="zh-TW" altLang="en-US" sz="1500" i="1">
                                            <a:solidFill>
                                              <a:srgbClr val="000000"/>
                                            </a:solidFill>
                                            <a:latin typeface="Cambria Math" panose="02040503050406030204" pitchFamily="18" charset="0"/>
                                          </a:rPr>
                                        </m:ctrlPr>
                                      </m:naryPr>
                                      <m:sub>
                                        <m:sSub>
                                          <m:sSubPr>
                                            <m:ctrlPr>
                                              <a:rPr lang="zh-TW" altLang="en-US" sz="1500" i="1">
                                                <a:solidFill>
                                                  <a:srgbClr val="000000"/>
                                                </a:solidFill>
                                                <a:latin typeface="Cambria Math" panose="02040503050406030204" pitchFamily="18" charset="0"/>
                                              </a:rPr>
                                            </m:ctrlPr>
                                          </m:sSubPr>
                                          <m:e>
                                            <m:r>
                                              <a:rPr lang="en-US" altLang="zh-TW" sz="1500" b="0" i="1" smtClean="0">
                                                <a:solidFill>
                                                  <a:srgbClr val="000000"/>
                                                </a:solidFill>
                                                <a:latin typeface="Cambria Math" panose="02040503050406030204" pitchFamily="18" charset="0"/>
                                              </a:rPr>
                                              <m:t>𝑃</m:t>
                                            </m:r>
                                          </m:e>
                                          <m:sub>
                                            <m:r>
                                              <a:rPr lang="zh-TW" altLang="en-US" sz="1500" i="1">
                                                <a:solidFill>
                                                  <a:srgbClr val="000000"/>
                                                </a:solidFill>
                                                <a:latin typeface="Cambria Math" panose="02040503050406030204" pitchFamily="18" charset="0"/>
                                              </a:rPr>
                                              <m:t>𝑖</m:t>
                                            </m:r>
                                          </m:sub>
                                        </m:sSub>
                                        <m:r>
                                          <a:rPr lang="zh-TW" altLang="en-US" sz="1500" i="1">
                                            <a:solidFill>
                                              <a:srgbClr val="000000"/>
                                            </a:solidFill>
                                            <a:latin typeface="Cambria Math" panose="02040503050406030204" pitchFamily="18" charset="0"/>
                                          </a:rPr>
                                          <m:t>∈</m:t>
                                        </m:r>
                                        <m:r>
                                          <a:rPr lang="zh-TW" altLang="en-US" sz="1500" i="1">
                                            <a:solidFill>
                                              <a:srgbClr val="000000"/>
                                            </a:solidFill>
                                            <a:latin typeface="Cambria Math" panose="02040503050406030204" pitchFamily="18" charset="0"/>
                                          </a:rPr>
                                          <m:t>𝑃</m:t>
                                        </m:r>
                                      </m:sub>
                                      <m:sup/>
                                      <m:e>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en-US" altLang="zh-TW" sz="1500">
                                                <a:solidFill>
                                                  <a:srgbClr val="000000"/>
                                                </a:solidFill>
                                                <a:latin typeface="Cambria Math" panose="02040503050406030204" pitchFamily="18" charset="0"/>
                                              </a:rPr>
                                              <m:t>y</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zh-TW" altLang="en-US" sz="1500">
                                                <a:solidFill>
                                                  <a:srgbClr val="000000"/>
                                                </a:solidFill>
                                                <a:latin typeface="Cambria Math" panose="02040503050406030204" pitchFamily="18" charset="0"/>
                                              </a:rPr>
                                              <m:t>x</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e>
                                    </m:nary>
                                  </m:e>
                                  <m:e>
                                    <m:nary>
                                      <m:naryPr>
                                        <m:chr m:val="∑"/>
                                        <m:limLoc m:val="undOvr"/>
                                        <m:grow m:val="on"/>
                                        <m:supHide m:val="on"/>
                                        <m:ctrlPr>
                                          <a:rPr lang="zh-TW" altLang="en-US" sz="1500" i="1">
                                            <a:solidFill>
                                              <a:srgbClr val="000000"/>
                                            </a:solidFill>
                                            <a:latin typeface="Cambria Math" panose="02040503050406030204" pitchFamily="18" charset="0"/>
                                          </a:rPr>
                                        </m:ctrlPr>
                                      </m:naryPr>
                                      <m:sub>
                                        <m:sSub>
                                          <m:sSubPr>
                                            <m:ctrlPr>
                                              <a:rPr lang="zh-TW" altLang="en-US" sz="1500" i="1">
                                                <a:solidFill>
                                                  <a:srgbClr val="000000"/>
                                                </a:solidFill>
                                                <a:latin typeface="Cambria Math" panose="02040503050406030204" pitchFamily="18" charset="0"/>
                                              </a:rPr>
                                            </m:ctrlPr>
                                          </m:sSubPr>
                                          <m:e>
                                            <m:r>
                                              <a:rPr lang="en-US" altLang="zh-TW" sz="1500" b="0" i="1" smtClean="0">
                                                <a:solidFill>
                                                  <a:srgbClr val="000000"/>
                                                </a:solidFill>
                                                <a:latin typeface="Cambria Math" panose="02040503050406030204" pitchFamily="18" charset="0"/>
                                              </a:rPr>
                                              <m:t>𝑃</m:t>
                                            </m:r>
                                          </m:e>
                                          <m:sub>
                                            <m:r>
                                              <a:rPr lang="zh-TW" altLang="en-US" sz="1500" i="1">
                                                <a:solidFill>
                                                  <a:srgbClr val="000000"/>
                                                </a:solidFill>
                                                <a:latin typeface="Cambria Math" panose="02040503050406030204" pitchFamily="18" charset="0"/>
                                              </a:rPr>
                                              <m:t>𝑖</m:t>
                                            </m:r>
                                          </m:sub>
                                        </m:sSub>
                                        <m:r>
                                          <a:rPr lang="zh-TW" altLang="en-US" sz="1500" i="1">
                                            <a:solidFill>
                                              <a:srgbClr val="000000"/>
                                            </a:solidFill>
                                            <a:latin typeface="Cambria Math" panose="02040503050406030204" pitchFamily="18" charset="0"/>
                                          </a:rPr>
                                          <m:t>∈</m:t>
                                        </m:r>
                                        <m:r>
                                          <a:rPr lang="zh-TW" altLang="en-US" sz="1500" i="1">
                                            <a:solidFill>
                                              <a:srgbClr val="000000"/>
                                            </a:solidFill>
                                            <a:latin typeface="Cambria Math" panose="02040503050406030204" pitchFamily="18" charset="0"/>
                                          </a:rPr>
                                          <m:t>𝑃</m:t>
                                        </m:r>
                                      </m:sub>
                                      <m:sup/>
                                      <m:e>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en-US" altLang="zh-TW" sz="1500">
                                                <a:solidFill>
                                                  <a:srgbClr val="000000"/>
                                                </a:solidFill>
                                                <a:latin typeface="Cambria Math" panose="02040503050406030204" pitchFamily="18" charset="0"/>
                                              </a:rPr>
                                              <m:t>y</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en-US" altLang="zh-TW" sz="1500">
                                                <a:solidFill>
                                                  <a:srgbClr val="000000"/>
                                                </a:solidFill>
                                                <a:latin typeface="Cambria Math" panose="02040503050406030204" pitchFamily="18" charset="0"/>
                                              </a:rPr>
                                              <m:t>y</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e>
                                    </m:nary>
                                  </m:e>
                                </m:mr>
                              </m:m>
                            </m:e>
                          </m:d>
                        </m:e>
                        <m:sup>
                          <m:r>
                            <a:rPr lang="en-US" altLang="zh-TW" sz="1500" b="1" i="0" dirty="0" smtClean="0">
                              <a:solidFill>
                                <a:srgbClr val="000000"/>
                              </a:solidFill>
                              <a:latin typeface="Cambria Math" panose="02040503050406030204" pitchFamily="18" charset="0"/>
                            </a:rPr>
                            <m:t>−</m:t>
                          </m:r>
                          <m:r>
                            <a:rPr lang="en-US" altLang="zh-TW" sz="1500" b="1" i="0" dirty="0" smtClean="0">
                              <a:solidFill>
                                <a:srgbClr val="000000"/>
                              </a:solidFill>
                              <a:latin typeface="Cambria Math" panose="02040503050406030204" pitchFamily="18" charset="0"/>
                            </a:rPr>
                            <m:t>𝟏</m:t>
                          </m:r>
                        </m:sup>
                      </m:sSup>
                      <m:d>
                        <m:dPr>
                          <m:begChr m:val="["/>
                          <m:endChr m:val="]"/>
                          <m:ctrlPr>
                            <a:rPr lang="zh-TW" altLang="en-US" sz="1500" i="1">
                              <a:solidFill>
                                <a:srgbClr val="000000"/>
                              </a:solidFill>
                              <a:latin typeface="Cambria Math" panose="02040503050406030204" pitchFamily="18" charset="0"/>
                            </a:rPr>
                          </m:ctrlPr>
                        </m:dPr>
                        <m:e>
                          <m:eqArr>
                            <m:eqArrPr>
                              <m:ctrlPr>
                                <a:rPr lang="zh-TW" altLang="en-US" sz="1500" i="1">
                                  <a:solidFill>
                                    <a:srgbClr val="000000"/>
                                  </a:solidFill>
                                  <a:latin typeface="Cambria Math" panose="02040503050406030204" pitchFamily="18" charset="0"/>
                                </a:rPr>
                              </m:ctrlPr>
                            </m:eqArrPr>
                            <m:e>
                              <m:nary>
                                <m:naryPr>
                                  <m:chr m:val="∑"/>
                                  <m:limLoc m:val="undOvr"/>
                                  <m:grow m:val="on"/>
                                  <m:supHide m:val="on"/>
                                  <m:ctrlPr>
                                    <a:rPr lang="zh-TW" altLang="en-US" sz="1500" i="1">
                                      <a:solidFill>
                                        <a:srgbClr val="000000"/>
                                      </a:solidFill>
                                      <a:latin typeface="Cambria Math" panose="02040503050406030204" pitchFamily="18" charset="0"/>
                                    </a:rPr>
                                  </m:ctrlPr>
                                </m:naryPr>
                                <m:sub>
                                  <m:sSub>
                                    <m:sSubPr>
                                      <m:ctrlPr>
                                        <a:rPr lang="zh-TW" altLang="en-US" sz="1500" i="1">
                                          <a:solidFill>
                                            <a:srgbClr val="000000"/>
                                          </a:solidFill>
                                          <a:latin typeface="Cambria Math" panose="02040503050406030204" pitchFamily="18" charset="0"/>
                                        </a:rPr>
                                      </m:ctrlPr>
                                    </m:sSubPr>
                                    <m:e>
                                      <m:r>
                                        <a:rPr lang="en-US" altLang="zh-TW" sz="1500" b="0" i="1" smtClean="0">
                                          <a:solidFill>
                                            <a:srgbClr val="000000"/>
                                          </a:solidFill>
                                          <a:latin typeface="Cambria Math" panose="02040503050406030204" pitchFamily="18" charset="0"/>
                                        </a:rPr>
                                        <m:t>𝑃</m:t>
                                      </m:r>
                                    </m:e>
                                    <m:sub>
                                      <m:r>
                                        <a:rPr lang="zh-TW" altLang="en-US" sz="1500" i="1">
                                          <a:solidFill>
                                            <a:srgbClr val="000000"/>
                                          </a:solidFill>
                                          <a:latin typeface="Cambria Math" panose="02040503050406030204" pitchFamily="18" charset="0"/>
                                        </a:rPr>
                                        <m:t>𝑖</m:t>
                                      </m:r>
                                    </m:sub>
                                  </m:sSub>
                                  <m:r>
                                    <a:rPr lang="zh-TW" altLang="en-US" sz="1500" i="1">
                                      <a:solidFill>
                                        <a:srgbClr val="000000"/>
                                      </a:solidFill>
                                      <a:latin typeface="Cambria Math" panose="02040503050406030204" pitchFamily="18" charset="0"/>
                                    </a:rPr>
                                    <m:t>∈</m:t>
                                  </m:r>
                                  <m:r>
                                    <a:rPr lang="zh-TW" altLang="en-US" sz="1500" i="1">
                                      <a:solidFill>
                                        <a:srgbClr val="000000"/>
                                      </a:solidFill>
                                      <a:latin typeface="Cambria Math" panose="02040503050406030204" pitchFamily="18" charset="0"/>
                                    </a:rPr>
                                    <m:t>𝑃</m:t>
                                  </m:r>
                                </m:sub>
                                <m:sup/>
                                <m:e>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zh-TW" altLang="en-US" sz="1500">
                                          <a:solidFill>
                                            <a:srgbClr val="000000"/>
                                          </a:solidFill>
                                          <a:latin typeface="Cambria Math" panose="02040503050406030204" pitchFamily="18" charset="0"/>
                                        </a:rPr>
                                        <m:t>x</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en-US" altLang="zh-TW" sz="1500" b="0" i="0" smtClean="0">
                                          <a:solidFill>
                                            <a:srgbClr val="000000"/>
                                          </a:solidFill>
                                          <a:latin typeface="Cambria Math" panose="02040503050406030204" pitchFamily="18" charset="0"/>
                                        </a:rPr>
                                        <m:t>t</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e>
                              </m:nary>
                            </m:e>
                            <m:e>
                              <m:nary>
                                <m:naryPr>
                                  <m:chr m:val="∑"/>
                                  <m:limLoc m:val="undOvr"/>
                                  <m:grow m:val="on"/>
                                  <m:ctrlPr>
                                    <a:rPr lang="zh-TW" altLang="en-US" sz="1500" i="1">
                                      <a:solidFill>
                                        <a:srgbClr val="000000"/>
                                      </a:solidFill>
                                      <a:latin typeface="Cambria Math" panose="02040503050406030204" pitchFamily="18" charset="0"/>
                                    </a:rPr>
                                  </m:ctrlPr>
                                </m:naryPr>
                                <m:sub>
                                  <m:sSub>
                                    <m:sSubPr>
                                      <m:ctrlPr>
                                        <a:rPr lang="zh-TW" altLang="en-US" sz="1500" i="1">
                                          <a:solidFill>
                                            <a:srgbClr val="000000"/>
                                          </a:solidFill>
                                          <a:latin typeface="Cambria Math" panose="02040503050406030204" pitchFamily="18" charset="0"/>
                                        </a:rPr>
                                      </m:ctrlPr>
                                    </m:sSubPr>
                                    <m:e>
                                      <m:r>
                                        <a:rPr lang="en-US" altLang="zh-TW" sz="1500" b="0" i="1" smtClean="0">
                                          <a:solidFill>
                                            <a:srgbClr val="000000"/>
                                          </a:solidFill>
                                          <a:latin typeface="Cambria Math" panose="02040503050406030204" pitchFamily="18" charset="0"/>
                                        </a:rPr>
                                        <m:t>𝑃</m:t>
                                      </m:r>
                                    </m:e>
                                    <m:sub>
                                      <m:r>
                                        <a:rPr lang="zh-TW" altLang="en-US" sz="1500" i="1">
                                          <a:solidFill>
                                            <a:srgbClr val="000000"/>
                                          </a:solidFill>
                                          <a:latin typeface="Cambria Math" panose="02040503050406030204" pitchFamily="18" charset="0"/>
                                        </a:rPr>
                                        <m:t>𝑖</m:t>
                                      </m:r>
                                    </m:sub>
                                  </m:sSub>
                                  <m:r>
                                    <a:rPr lang="zh-TW" altLang="en-US" sz="1500" i="1">
                                      <a:solidFill>
                                        <a:srgbClr val="000000"/>
                                      </a:solidFill>
                                      <a:latin typeface="Cambria Math" panose="02040503050406030204" pitchFamily="18" charset="0"/>
                                    </a:rPr>
                                    <m:t>∈</m:t>
                                  </m:r>
                                  <m:r>
                                    <a:rPr lang="zh-TW" altLang="en-US" sz="1500" i="1">
                                      <a:solidFill>
                                        <a:srgbClr val="000000"/>
                                      </a:solidFill>
                                      <a:latin typeface="Cambria Math" panose="02040503050406030204" pitchFamily="18" charset="0"/>
                                    </a:rPr>
                                    <m:t>𝑃</m:t>
                                  </m:r>
                                </m:sub>
                                <m:sup>
                                  <m:r>
                                    <a:rPr lang="zh-TW" altLang="en-US" sz="1500">
                                      <a:solidFill>
                                        <a:srgbClr val="000000"/>
                                      </a:solidFill>
                                      <a:latin typeface="Cambria Math" panose="02040503050406030204" pitchFamily="18" charset="0"/>
                                    </a:rPr>
                                    <m:t>9</m:t>
                                  </m:r>
                                </m:sup>
                                <m:e>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en-US" altLang="zh-TW" sz="1500" b="0" i="0" smtClean="0">
                                          <a:solidFill>
                                            <a:srgbClr val="000000"/>
                                          </a:solidFill>
                                          <a:latin typeface="Cambria Math" panose="02040503050406030204" pitchFamily="18" charset="0"/>
                                        </a:rPr>
                                        <m:t>y</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sSub>
                                    <m:sSubPr>
                                      <m:ctrlPr>
                                        <a:rPr lang="zh-TW" altLang="en-US" sz="1500" i="1">
                                          <a:solidFill>
                                            <a:srgbClr val="000000"/>
                                          </a:solidFill>
                                          <a:latin typeface="Cambria Math" panose="02040503050406030204" pitchFamily="18" charset="0"/>
                                        </a:rPr>
                                      </m:ctrlPr>
                                    </m:sSubPr>
                                    <m:e>
                                      <m:r>
                                        <m:rPr>
                                          <m:sty m:val="p"/>
                                        </m:rPr>
                                        <a:rPr lang="zh-TW" altLang="en-US" sz="1500">
                                          <a:solidFill>
                                            <a:srgbClr val="000000"/>
                                          </a:solidFill>
                                          <a:latin typeface="Cambria Math" panose="02040503050406030204" pitchFamily="18" charset="0"/>
                                        </a:rPr>
                                        <m:t>I</m:t>
                                      </m:r>
                                    </m:e>
                                    <m:sub>
                                      <m:r>
                                        <m:rPr>
                                          <m:sty m:val="p"/>
                                        </m:rPr>
                                        <a:rPr lang="en-US" altLang="zh-TW" sz="1500" b="0" i="0" smtClean="0">
                                          <a:solidFill>
                                            <a:srgbClr val="000000"/>
                                          </a:solidFill>
                                          <a:latin typeface="Cambria Math" panose="02040503050406030204" pitchFamily="18" charset="0"/>
                                        </a:rPr>
                                        <m:t>t</m:t>
                                      </m:r>
                                    </m:sub>
                                  </m:sSub>
                                  <m:d>
                                    <m:dPr>
                                      <m:ctrlPr>
                                        <a:rPr lang="zh-TW" altLang="en-US" sz="1500" i="1">
                                          <a:solidFill>
                                            <a:srgbClr val="000000"/>
                                          </a:solidFill>
                                          <a:latin typeface="Cambria Math" panose="02040503050406030204" pitchFamily="18" charset="0"/>
                                        </a:rPr>
                                      </m:ctrlPr>
                                    </m:dPr>
                                    <m:e>
                                      <m:sSub>
                                        <m:sSubPr>
                                          <m:ctrlPr>
                                            <a:rPr lang="zh-TW" altLang="en-US" sz="1500" i="1">
                                              <a:solidFill>
                                                <a:srgbClr val="000000"/>
                                              </a:solidFill>
                                              <a:latin typeface="Cambria Math" panose="02040503050406030204" pitchFamily="18" charset="0"/>
                                            </a:rPr>
                                          </m:ctrlPr>
                                        </m:sSubPr>
                                        <m:e>
                                          <m:r>
                                            <m:rPr>
                                              <m:sty m:val="p"/>
                                            </m:rPr>
                                            <a:rPr lang="en-US" altLang="zh-TW" sz="1500">
                                              <a:solidFill>
                                                <a:srgbClr val="000000"/>
                                              </a:solidFill>
                                              <a:latin typeface="Cambria Math" panose="02040503050406030204" pitchFamily="18" charset="0"/>
                                            </a:rPr>
                                            <m:t>P</m:t>
                                          </m:r>
                                        </m:e>
                                        <m:sub>
                                          <m:r>
                                            <m:rPr>
                                              <m:sty m:val="p"/>
                                            </m:rPr>
                                            <a:rPr lang="zh-TW" altLang="en-US" sz="1500">
                                              <a:solidFill>
                                                <a:srgbClr val="000000"/>
                                              </a:solidFill>
                                              <a:latin typeface="Cambria Math" panose="02040503050406030204" pitchFamily="18" charset="0"/>
                                            </a:rPr>
                                            <m:t>i</m:t>
                                          </m:r>
                                        </m:sub>
                                      </m:sSub>
                                      <m:r>
                                        <a:rPr lang="en-US" altLang="zh-TW" sz="1500" dirty="0">
                                          <a:solidFill>
                                            <a:srgbClr val="000000"/>
                                          </a:solidFill>
                                          <a:latin typeface="Cambria Math" panose="02040503050406030204" pitchFamily="18" charset="0"/>
                                        </a:rPr>
                                        <m:t>,</m:t>
                                      </m:r>
                                      <m:sSub>
                                        <m:sSubPr>
                                          <m:ctrlPr>
                                            <a:rPr lang="en-US" altLang="zh-TW" sz="1500" i="1" dirty="0">
                                              <a:solidFill>
                                                <a:srgbClr val="000000"/>
                                              </a:solidFill>
                                              <a:latin typeface="Cambria Math" panose="02040503050406030204" pitchFamily="18" charset="0"/>
                                            </a:rPr>
                                          </m:ctrlPr>
                                        </m:sSubPr>
                                        <m:e>
                                          <m:r>
                                            <m:rPr>
                                              <m:sty m:val="p"/>
                                            </m:rPr>
                                            <a:rPr lang="en-US" altLang="zh-TW" sz="1500" dirty="0">
                                              <a:solidFill>
                                                <a:srgbClr val="000000"/>
                                              </a:solidFill>
                                              <a:latin typeface="Cambria Math" panose="02040503050406030204" pitchFamily="18" charset="0"/>
                                            </a:rPr>
                                            <m:t>t</m:t>
                                          </m:r>
                                        </m:e>
                                        <m:sub>
                                          <m:r>
                                            <a:rPr lang="en-US" altLang="zh-TW" sz="1500" dirty="0">
                                              <a:solidFill>
                                                <a:srgbClr val="000000"/>
                                              </a:solidFill>
                                              <a:latin typeface="Cambria Math" panose="02040503050406030204" pitchFamily="18" charset="0"/>
                                            </a:rPr>
                                            <m:t>0</m:t>
                                          </m:r>
                                        </m:sub>
                                      </m:sSub>
                                    </m:e>
                                  </m:d>
                                </m:e>
                              </m:nary>
                            </m:e>
                          </m:eqArr>
                        </m:e>
                      </m:d>
                    </m:oMath>
                  </m:oMathPara>
                </a14:m>
                <a:endParaRPr lang="zh-TW" altLang="en-US" sz="1500" dirty="0">
                  <a:solidFill>
                    <a:srgbClr val="000000"/>
                  </a:solidFill>
                </a:endParaRPr>
              </a:p>
            </p:txBody>
          </p:sp>
        </mc:Choice>
        <mc:Fallback xmlns="">
          <p:sp>
            <p:nvSpPr>
              <p:cNvPr id="6" name="文字方塊 5">
                <a:extLst>
                  <a:ext uri="{FF2B5EF4-FFF2-40B4-BE49-F238E27FC236}">
                    <a16:creationId xmlns:a16="http://schemas.microsoft.com/office/drawing/2014/main" id="{6CDC1988-1904-40E2-BB5C-8A9BB4D134AE}"/>
                  </a:ext>
                </a:extLst>
              </p:cNvPr>
              <p:cNvSpPr txBox="1">
                <a:spLocks noRot="1" noChangeAspect="1" noMove="1" noResize="1" noEditPoints="1" noAdjustHandles="1" noChangeArrowheads="1" noChangeShapeType="1" noTextEdit="1"/>
              </p:cNvSpPr>
              <p:nvPr/>
            </p:nvSpPr>
            <p:spPr>
              <a:xfrm>
                <a:off x="3122859" y="2282325"/>
                <a:ext cx="6540444" cy="1309269"/>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478087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59"/>
        <p:cNvGrpSpPr/>
        <p:nvPr/>
      </p:nvGrpSpPr>
      <p:grpSpPr>
        <a:xfrm>
          <a:off x="0" y="0"/>
          <a:ext cx="0" cy="0"/>
          <a:chOff x="0" y="0"/>
          <a:chExt cx="0" cy="0"/>
        </a:xfrm>
      </p:grpSpPr>
      <p:sp>
        <p:nvSpPr>
          <p:cNvPr id="14" name="矩形 13">
            <a:extLst>
              <a:ext uri="{FF2B5EF4-FFF2-40B4-BE49-F238E27FC236}">
                <a16:creationId xmlns:a16="http://schemas.microsoft.com/office/drawing/2014/main" id="{C1FA1FEA-6AE5-4F34-92D3-A1FB72B5A64B}"/>
              </a:ext>
            </a:extLst>
          </p:cNvPr>
          <p:cNvSpPr/>
          <p:nvPr/>
        </p:nvSpPr>
        <p:spPr>
          <a:xfrm>
            <a:off x="-2550717" y="645873"/>
            <a:ext cx="2540953"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gradient_xy_calc</a:t>
            </a:r>
            <a:endParaRPr lang="zh-TW" altLang="en-US" b="1" dirty="0">
              <a:solidFill>
                <a:schemeClr val="tx2">
                  <a:lumMod val="75000"/>
                </a:schemeClr>
              </a:solidFill>
            </a:endParaRPr>
          </a:p>
        </p:txBody>
      </p:sp>
      <p:sp>
        <p:nvSpPr>
          <p:cNvPr id="15" name="矩形 14">
            <a:extLst>
              <a:ext uri="{FF2B5EF4-FFF2-40B4-BE49-F238E27FC236}">
                <a16:creationId xmlns:a16="http://schemas.microsoft.com/office/drawing/2014/main" id="{F6F4BDD0-06DF-4260-8698-F96D5EB0C2A9}"/>
              </a:ext>
            </a:extLst>
          </p:cNvPr>
          <p:cNvSpPr/>
          <p:nvPr/>
        </p:nvSpPr>
        <p:spPr>
          <a:xfrm>
            <a:off x="-2540590" y="1334848"/>
            <a:ext cx="2540953" cy="50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gradient_z_calc</a:t>
            </a:r>
            <a:endParaRPr lang="zh-TW" altLang="en-US" b="1" dirty="0">
              <a:solidFill>
                <a:schemeClr val="tx2">
                  <a:lumMod val="75000"/>
                </a:schemeClr>
              </a:solidFill>
            </a:endParaRPr>
          </a:p>
        </p:txBody>
      </p:sp>
      <p:sp>
        <p:nvSpPr>
          <p:cNvPr id="16" name="矩形 15">
            <a:extLst>
              <a:ext uri="{FF2B5EF4-FFF2-40B4-BE49-F238E27FC236}">
                <a16:creationId xmlns:a16="http://schemas.microsoft.com/office/drawing/2014/main" id="{01AAE72E-EF38-4FF7-AB91-3BFADF5A7576}"/>
              </a:ext>
            </a:extLst>
          </p:cNvPr>
          <p:cNvSpPr/>
          <p:nvPr/>
        </p:nvSpPr>
        <p:spPr>
          <a:xfrm>
            <a:off x="-2540590" y="2023822"/>
            <a:ext cx="2540953" cy="50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gradient_weight_y</a:t>
            </a:r>
            <a:endParaRPr lang="zh-TW" altLang="en-US" b="1" dirty="0">
              <a:solidFill>
                <a:schemeClr val="tx2">
                  <a:lumMod val="75000"/>
                </a:schemeClr>
              </a:solidFill>
            </a:endParaRPr>
          </a:p>
        </p:txBody>
      </p:sp>
      <p:sp>
        <p:nvSpPr>
          <p:cNvPr id="17" name="矩形 16">
            <a:extLst>
              <a:ext uri="{FF2B5EF4-FFF2-40B4-BE49-F238E27FC236}">
                <a16:creationId xmlns:a16="http://schemas.microsoft.com/office/drawing/2014/main" id="{28898A7E-00A1-4D5D-B5F7-937D1253C155}"/>
              </a:ext>
            </a:extLst>
          </p:cNvPr>
          <p:cNvSpPr/>
          <p:nvPr/>
        </p:nvSpPr>
        <p:spPr>
          <a:xfrm>
            <a:off x="-2550718" y="2712797"/>
            <a:ext cx="2540953" cy="50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gradient_weight_x</a:t>
            </a:r>
            <a:endParaRPr lang="zh-TW" altLang="en-US" b="1" dirty="0">
              <a:solidFill>
                <a:schemeClr val="tx2">
                  <a:lumMod val="75000"/>
                </a:schemeClr>
              </a:solidFill>
            </a:endParaRPr>
          </a:p>
        </p:txBody>
      </p:sp>
      <p:sp>
        <p:nvSpPr>
          <p:cNvPr id="18" name="矩形 17">
            <a:extLst>
              <a:ext uri="{FF2B5EF4-FFF2-40B4-BE49-F238E27FC236}">
                <a16:creationId xmlns:a16="http://schemas.microsoft.com/office/drawing/2014/main" id="{35C29A23-9D14-4736-8F0B-92D8A7541A63}"/>
              </a:ext>
            </a:extLst>
          </p:cNvPr>
          <p:cNvSpPr/>
          <p:nvPr/>
        </p:nvSpPr>
        <p:spPr>
          <a:xfrm>
            <a:off x="-2540590" y="3401771"/>
            <a:ext cx="2540953"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outer_product</a:t>
            </a:r>
            <a:endParaRPr lang="zh-TW" altLang="en-US" b="1" dirty="0">
              <a:solidFill>
                <a:schemeClr val="tx2">
                  <a:lumMod val="75000"/>
                </a:schemeClr>
              </a:solidFill>
            </a:endParaRPr>
          </a:p>
        </p:txBody>
      </p:sp>
      <p:sp>
        <p:nvSpPr>
          <p:cNvPr id="19" name="矩形 18">
            <a:extLst>
              <a:ext uri="{FF2B5EF4-FFF2-40B4-BE49-F238E27FC236}">
                <a16:creationId xmlns:a16="http://schemas.microsoft.com/office/drawing/2014/main" id="{9A68239F-A290-40D6-944C-1D37F1745666}"/>
              </a:ext>
            </a:extLst>
          </p:cNvPr>
          <p:cNvSpPr/>
          <p:nvPr/>
        </p:nvSpPr>
        <p:spPr>
          <a:xfrm>
            <a:off x="-2540590" y="4090744"/>
            <a:ext cx="2540953"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tensor_weight_y</a:t>
            </a:r>
            <a:endParaRPr lang="zh-TW" altLang="en-US" b="1" dirty="0">
              <a:solidFill>
                <a:schemeClr val="tx2">
                  <a:lumMod val="75000"/>
                </a:schemeClr>
              </a:solidFill>
            </a:endParaRPr>
          </a:p>
        </p:txBody>
      </p:sp>
      <p:sp>
        <p:nvSpPr>
          <p:cNvPr id="20" name="矩形 19">
            <a:extLst>
              <a:ext uri="{FF2B5EF4-FFF2-40B4-BE49-F238E27FC236}">
                <a16:creationId xmlns:a16="http://schemas.microsoft.com/office/drawing/2014/main" id="{FB830542-CC90-47CC-9E8A-DD597E9AEE3E}"/>
              </a:ext>
            </a:extLst>
          </p:cNvPr>
          <p:cNvSpPr/>
          <p:nvPr/>
        </p:nvSpPr>
        <p:spPr>
          <a:xfrm>
            <a:off x="-2540590" y="4736449"/>
            <a:ext cx="2540953"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tensor_weight_x</a:t>
            </a:r>
            <a:endParaRPr lang="zh-TW" altLang="en-US" b="1" dirty="0">
              <a:solidFill>
                <a:schemeClr val="tx2">
                  <a:lumMod val="75000"/>
                </a:schemeClr>
              </a:solidFill>
            </a:endParaRPr>
          </a:p>
        </p:txBody>
      </p:sp>
      <p:sp>
        <p:nvSpPr>
          <p:cNvPr id="21" name="矩形 20">
            <a:extLst>
              <a:ext uri="{FF2B5EF4-FFF2-40B4-BE49-F238E27FC236}">
                <a16:creationId xmlns:a16="http://schemas.microsoft.com/office/drawing/2014/main" id="{1411C1E9-B109-4434-8051-623A13D08615}"/>
              </a:ext>
            </a:extLst>
          </p:cNvPr>
          <p:cNvSpPr/>
          <p:nvPr/>
        </p:nvSpPr>
        <p:spPr>
          <a:xfrm>
            <a:off x="-2550719" y="5382154"/>
            <a:ext cx="2540953"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flow_calc</a:t>
            </a:r>
            <a:endParaRPr lang="zh-TW" altLang="en-US" b="1" dirty="0">
              <a:solidFill>
                <a:schemeClr val="tx2">
                  <a:lumMod val="75000"/>
                </a:schemeClr>
              </a:solidFill>
            </a:endParaRPr>
          </a:p>
        </p:txBody>
      </p:sp>
      <p:sp>
        <p:nvSpPr>
          <p:cNvPr id="22" name="矩形 21">
            <a:extLst>
              <a:ext uri="{FF2B5EF4-FFF2-40B4-BE49-F238E27FC236}">
                <a16:creationId xmlns:a16="http://schemas.microsoft.com/office/drawing/2014/main" id="{9921404B-80F9-40EE-9542-8B6152EE84B0}"/>
              </a:ext>
            </a:extLst>
          </p:cNvPr>
          <p:cNvSpPr/>
          <p:nvPr/>
        </p:nvSpPr>
        <p:spPr>
          <a:xfrm>
            <a:off x="3775807" y="393533"/>
            <a:ext cx="2540953"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gradient_xy_calc</a:t>
            </a:r>
            <a:endParaRPr lang="zh-TW" altLang="en-US" b="1" dirty="0">
              <a:solidFill>
                <a:schemeClr val="tx2">
                  <a:lumMod val="75000"/>
                </a:schemeClr>
              </a:solidFill>
            </a:endParaRPr>
          </a:p>
        </p:txBody>
      </p:sp>
      <p:sp>
        <p:nvSpPr>
          <p:cNvPr id="23" name="矩形 22">
            <a:extLst>
              <a:ext uri="{FF2B5EF4-FFF2-40B4-BE49-F238E27FC236}">
                <a16:creationId xmlns:a16="http://schemas.microsoft.com/office/drawing/2014/main" id="{B9EDD6F5-0441-4202-8997-D32D1F6F6C88}"/>
              </a:ext>
            </a:extLst>
          </p:cNvPr>
          <p:cNvSpPr/>
          <p:nvPr/>
        </p:nvSpPr>
        <p:spPr>
          <a:xfrm>
            <a:off x="6573878" y="1112283"/>
            <a:ext cx="4733924" cy="50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gradient_t_calc</a:t>
            </a:r>
            <a:endParaRPr lang="zh-TW" altLang="en-US" b="1" dirty="0">
              <a:solidFill>
                <a:schemeClr val="tx2">
                  <a:lumMod val="75000"/>
                </a:schemeClr>
              </a:solidFill>
            </a:endParaRPr>
          </a:p>
        </p:txBody>
      </p:sp>
      <p:cxnSp>
        <p:nvCxnSpPr>
          <p:cNvPr id="30" name="直線單箭頭接點 29">
            <a:extLst>
              <a:ext uri="{FF2B5EF4-FFF2-40B4-BE49-F238E27FC236}">
                <a16:creationId xmlns:a16="http://schemas.microsoft.com/office/drawing/2014/main" id="{7329D0BA-0796-45B7-B4E3-FC2C89B8F606}"/>
              </a:ext>
            </a:extLst>
          </p:cNvPr>
          <p:cNvCxnSpPr>
            <a:cxnSpLocks/>
          </p:cNvCxnSpPr>
          <p:nvPr/>
        </p:nvCxnSpPr>
        <p:spPr>
          <a:xfrm>
            <a:off x="7839740" y="-335117"/>
            <a:ext cx="0" cy="1457299"/>
          </a:xfrm>
          <a:prstGeom prst="straightConnector1">
            <a:avLst/>
          </a:prstGeom>
          <a:ln w="5715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39E1C7B0-3EAA-4AE3-AAA9-1AC68AC7EC65}"/>
              </a:ext>
            </a:extLst>
          </p:cNvPr>
          <p:cNvSpPr txBox="1"/>
          <p:nvPr/>
        </p:nvSpPr>
        <p:spPr>
          <a:xfrm>
            <a:off x="7301670" y="-633060"/>
            <a:ext cx="1146023" cy="369332"/>
          </a:xfrm>
          <a:prstGeom prst="rect">
            <a:avLst/>
          </a:prstGeom>
          <a:noFill/>
        </p:spPr>
        <p:txBody>
          <a:bodyPr wrap="square" rtlCol="0">
            <a:spAutoFit/>
          </a:bodyPr>
          <a:lstStyle/>
          <a:p>
            <a:r>
              <a:rPr lang="en-US" altLang="zh-TW" b="1" dirty="0"/>
              <a:t>Frame 1</a:t>
            </a:r>
            <a:endParaRPr lang="zh-TW" altLang="en-US" b="1" dirty="0"/>
          </a:p>
        </p:txBody>
      </p:sp>
      <p:cxnSp>
        <p:nvCxnSpPr>
          <p:cNvPr id="36" name="直線單箭頭接點 35">
            <a:extLst>
              <a:ext uri="{FF2B5EF4-FFF2-40B4-BE49-F238E27FC236}">
                <a16:creationId xmlns:a16="http://schemas.microsoft.com/office/drawing/2014/main" id="{18989767-5726-4341-92FA-B81B2197D29D}"/>
              </a:ext>
            </a:extLst>
          </p:cNvPr>
          <p:cNvCxnSpPr>
            <a:cxnSpLocks/>
          </p:cNvCxnSpPr>
          <p:nvPr/>
        </p:nvCxnSpPr>
        <p:spPr>
          <a:xfrm>
            <a:off x="10043484" y="-343575"/>
            <a:ext cx="0" cy="1458740"/>
          </a:xfrm>
          <a:prstGeom prst="straightConnector1">
            <a:avLst/>
          </a:prstGeom>
          <a:ln w="5715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FD4FF9DD-0ED4-4F8A-BA46-2AA9D9020263}"/>
              </a:ext>
            </a:extLst>
          </p:cNvPr>
          <p:cNvSpPr txBox="1"/>
          <p:nvPr/>
        </p:nvSpPr>
        <p:spPr>
          <a:xfrm>
            <a:off x="6212654" y="-633060"/>
            <a:ext cx="1069524" cy="369332"/>
          </a:xfrm>
          <a:prstGeom prst="rect">
            <a:avLst/>
          </a:prstGeom>
          <a:noFill/>
        </p:spPr>
        <p:txBody>
          <a:bodyPr wrap="none" rtlCol="0">
            <a:spAutoFit/>
          </a:bodyPr>
          <a:lstStyle/>
          <a:p>
            <a:r>
              <a:rPr lang="en-US" altLang="zh-TW" b="1" dirty="0"/>
              <a:t>Frame 0</a:t>
            </a:r>
            <a:endParaRPr lang="zh-TW" altLang="en-US" b="1" dirty="0"/>
          </a:p>
        </p:txBody>
      </p:sp>
      <p:sp>
        <p:nvSpPr>
          <p:cNvPr id="38" name="文字方塊 37">
            <a:extLst>
              <a:ext uri="{FF2B5EF4-FFF2-40B4-BE49-F238E27FC236}">
                <a16:creationId xmlns:a16="http://schemas.microsoft.com/office/drawing/2014/main" id="{E91ADA01-C26C-4F48-ABEB-3EA0060715B3}"/>
              </a:ext>
            </a:extLst>
          </p:cNvPr>
          <p:cNvSpPr txBox="1"/>
          <p:nvPr/>
        </p:nvSpPr>
        <p:spPr>
          <a:xfrm>
            <a:off x="8390688" y="-633060"/>
            <a:ext cx="1069524" cy="369332"/>
          </a:xfrm>
          <a:prstGeom prst="rect">
            <a:avLst/>
          </a:prstGeom>
          <a:noFill/>
        </p:spPr>
        <p:txBody>
          <a:bodyPr wrap="none" rtlCol="0">
            <a:spAutoFit/>
          </a:bodyPr>
          <a:lstStyle/>
          <a:p>
            <a:r>
              <a:rPr lang="en-US" altLang="zh-TW" b="1" dirty="0"/>
              <a:t>Frame 2</a:t>
            </a:r>
            <a:endParaRPr lang="zh-TW" altLang="en-US" b="1" dirty="0"/>
          </a:p>
        </p:txBody>
      </p:sp>
      <p:sp>
        <p:nvSpPr>
          <p:cNvPr id="39" name="文字方塊 38">
            <a:extLst>
              <a:ext uri="{FF2B5EF4-FFF2-40B4-BE49-F238E27FC236}">
                <a16:creationId xmlns:a16="http://schemas.microsoft.com/office/drawing/2014/main" id="{BD213DED-802E-459A-8607-6686E14EAFAB}"/>
              </a:ext>
            </a:extLst>
          </p:cNvPr>
          <p:cNvSpPr txBox="1"/>
          <p:nvPr/>
        </p:nvSpPr>
        <p:spPr>
          <a:xfrm>
            <a:off x="9479705" y="-633060"/>
            <a:ext cx="1069524" cy="369332"/>
          </a:xfrm>
          <a:prstGeom prst="rect">
            <a:avLst/>
          </a:prstGeom>
          <a:noFill/>
        </p:spPr>
        <p:txBody>
          <a:bodyPr wrap="none" rtlCol="0">
            <a:spAutoFit/>
          </a:bodyPr>
          <a:lstStyle/>
          <a:p>
            <a:r>
              <a:rPr lang="en-US" altLang="zh-TW" b="1" dirty="0"/>
              <a:t>Frame 3</a:t>
            </a:r>
            <a:endParaRPr lang="zh-TW" altLang="en-US" b="1" dirty="0"/>
          </a:p>
        </p:txBody>
      </p:sp>
      <p:sp>
        <p:nvSpPr>
          <p:cNvPr id="40" name="文字方塊 39">
            <a:extLst>
              <a:ext uri="{FF2B5EF4-FFF2-40B4-BE49-F238E27FC236}">
                <a16:creationId xmlns:a16="http://schemas.microsoft.com/office/drawing/2014/main" id="{CFA2891F-6F91-4B7F-AFBB-AE12E3C16362}"/>
              </a:ext>
            </a:extLst>
          </p:cNvPr>
          <p:cNvSpPr txBox="1"/>
          <p:nvPr/>
        </p:nvSpPr>
        <p:spPr>
          <a:xfrm>
            <a:off x="10568724" y="-633060"/>
            <a:ext cx="1069524" cy="369332"/>
          </a:xfrm>
          <a:prstGeom prst="rect">
            <a:avLst/>
          </a:prstGeom>
          <a:noFill/>
        </p:spPr>
        <p:txBody>
          <a:bodyPr wrap="none" rtlCol="0">
            <a:spAutoFit/>
          </a:bodyPr>
          <a:lstStyle/>
          <a:p>
            <a:r>
              <a:rPr lang="en-US" altLang="zh-TW" b="1" dirty="0"/>
              <a:t>Frame 4</a:t>
            </a:r>
            <a:endParaRPr lang="zh-TW" altLang="en-US" b="1" dirty="0"/>
          </a:p>
        </p:txBody>
      </p:sp>
      <p:cxnSp>
        <p:nvCxnSpPr>
          <p:cNvPr id="42" name="直線接點 41">
            <a:extLst>
              <a:ext uri="{FF2B5EF4-FFF2-40B4-BE49-F238E27FC236}">
                <a16:creationId xmlns:a16="http://schemas.microsoft.com/office/drawing/2014/main" id="{DF42F81D-D46D-4E96-A467-A6B64750D138}"/>
              </a:ext>
            </a:extLst>
          </p:cNvPr>
          <p:cNvCxnSpPr>
            <a:cxnSpLocks/>
          </p:cNvCxnSpPr>
          <p:nvPr/>
        </p:nvCxnSpPr>
        <p:spPr>
          <a:xfrm flipH="1">
            <a:off x="5049878" y="-26478"/>
            <a:ext cx="3828087" cy="0"/>
          </a:xfrm>
          <a:prstGeom prst="line">
            <a:avLst/>
          </a:prstGeom>
          <a:ln w="57150">
            <a:solidFill>
              <a:schemeClr val="accent1">
                <a:lumMod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FAF9BCFA-DAAA-4312-AB92-02DA881145E1}"/>
              </a:ext>
            </a:extLst>
          </p:cNvPr>
          <p:cNvCxnSpPr>
            <a:cxnSpLocks/>
          </p:cNvCxnSpPr>
          <p:nvPr/>
        </p:nvCxnSpPr>
        <p:spPr>
          <a:xfrm>
            <a:off x="11065234" y="-343575"/>
            <a:ext cx="0" cy="1456771"/>
          </a:xfrm>
          <a:prstGeom prst="straightConnector1">
            <a:avLst/>
          </a:prstGeom>
          <a:ln w="5715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EF1298DD-F6A3-449E-BFFB-98372F27D32A}"/>
              </a:ext>
            </a:extLst>
          </p:cNvPr>
          <p:cNvCxnSpPr>
            <a:cxnSpLocks/>
          </p:cNvCxnSpPr>
          <p:nvPr/>
        </p:nvCxnSpPr>
        <p:spPr>
          <a:xfrm>
            <a:off x="6764377" y="-324525"/>
            <a:ext cx="0" cy="1426083"/>
          </a:xfrm>
          <a:prstGeom prst="straightConnector1">
            <a:avLst/>
          </a:prstGeom>
          <a:ln w="5715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3D9AB76D-51A2-4AC2-822D-58F981ABDACB}"/>
              </a:ext>
            </a:extLst>
          </p:cNvPr>
          <p:cNvCxnSpPr>
            <a:cxnSpLocks/>
          </p:cNvCxnSpPr>
          <p:nvPr/>
        </p:nvCxnSpPr>
        <p:spPr>
          <a:xfrm>
            <a:off x="5049877" y="-42080"/>
            <a:ext cx="0" cy="435613"/>
          </a:xfrm>
          <a:prstGeom prst="straightConnector1">
            <a:avLst/>
          </a:prstGeom>
          <a:ln w="5715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CA8A9139-06B2-47EE-BD82-A7F59DC50E1E}"/>
              </a:ext>
            </a:extLst>
          </p:cNvPr>
          <p:cNvCxnSpPr>
            <a:cxnSpLocks/>
          </p:cNvCxnSpPr>
          <p:nvPr/>
        </p:nvCxnSpPr>
        <p:spPr>
          <a:xfrm>
            <a:off x="8877965" y="-335117"/>
            <a:ext cx="0" cy="1457299"/>
          </a:xfrm>
          <a:prstGeom prst="straightConnector1">
            <a:avLst/>
          </a:prstGeom>
          <a:ln w="5715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橢圓 66">
            <a:extLst>
              <a:ext uri="{FF2B5EF4-FFF2-40B4-BE49-F238E27FC236}">
                <a16:creationId xmlns:a16="http://schemas.microsoft.com/office/drawing/2014/main" id="{8A2EC679-9BDD-4746-AC89-66FCF81D1E21}"/>
              </a:ext>
            </a:extLst>
          </p:cNvPr>
          <p:cNvSpPr/>
          <p:nvPr/>
        </p:nvSpPr>
        <p:spPr>
          <a:xfrm>
            <a:off x="8817307" y="-84755"/>
            <a:ext cx="116554" cy="116554"/>
          </a:xfrm>
          <a:prstGeom prst="ellipse">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8" name="直線單箭頭接點 67">
            <a:extLst>
              <a:ext uri="{FF2B5EF4-FFF2-40B4-BE49-F238E27FC236}">
                <a16:creationId xmlns:a16="http://schemas.microsoft.com/office/drawing/2014/main" id="{26176585-E3AF-49FC-AA54-56F351AF7920}"/>
              </a:ext>
            </a:extLst>
          </p:cNvPr>
          <p:cNvCxnSpPr>
            <a:cxnSpLocks/>
          </p:cNvCxnSpPr>
          <p:nvPr/>
        </p:nvCxnSpPr>
        <p:spPr>
          <a:xfrm>
            <a:off x="4371423" y="904375"/>
            <a:ext cx="0" cy="1303743"/>
          </a:xfrm>
          <a:prstGeom prst="straightConnector1">
            <a:avLst/>
          </a:prstGeom>
          <a:ln w="3810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6F9EAE9E-BEC2-4C1A-AF35-9E05768FE86A}"/>
              </a:ext>
            </a:extLst>
          </p:cNvPr>
          <p:cNvCxnSpPr>
            <a:cxnSpLocks/>
          </p:cNvCxnSpPr>
          <p:nvPr/>
        </p:nvCxnSpPr>
        <p:spPr>
          <a:xfrm>
            <a:off x="5131521" y="898210"/>
            <a:ext cx="0" cy="1309908"/>
          </a:xfrm>
          <a:prstGeom prst="straightConnector1">
            <a:avLst/>
          </a:prstGeom>
          <a:ln w="3810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6A405770-45FC-4597-A0F6-B17AE536E46B}"/>
              </a:ext>
            </a:extLst>
          </p:cNvPr>
          <p:cNvCxnSpPr>
            <a:cxnSpLocks/>
          </p:cNvCxnSpPr>
          <p:nvPr/>
        </p:nvCxnSpPr>
        <p:spPr>
          <a:xfrm>
            <a:off x="8941018" y="1616961"/>
            <a:ext cx="0" cy="591157"/>
          </a:xfrm>
          <a:prstGeom prst="straightConnector1">
            <a:avLst/>
          </a:prstGeom>
          <a:ln w="3810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文字方塊 71">
            <a:extLst>
              <a:ext uri="{FF2B5EF4-FFF2-40B4-BE49-F238E27FC236}">
                <a16:creationId xmlns:a16="http://schemas.microsoft.com/office/drawing/2014/main" id="{95DE8E71-A16E-4666-B006-5CE4B4AF488A}"/>
              </a:ext>
            </a:extLst>
          </p:cNvPr>
          <p:cNvSpPr txBox="1"/>
          <p:nvPr/>
        </p:nvSpPr>
        <p:spPr>
          <a:xfrm>
            <a:off x="3109539" y="1304701"/>
            <a:ext cx="1261884" cy="369332"/>
          </a:xfrm>
          <a:prstGeom prst="rect">
            <a:avLst/>
          </a:prstGeom>
          <a:noFill/>
        </p:spPr>
        <p:txBody>
          <a:bodyPr wrap="none" rtlCol="0">
            <a:spAutoFit/>
          </a:bodyPr>
          <a:lstStyle/>
          <a:p>
            <a:r>
              <a:rPr lang="en-US" altLang="zh-TW" dirty="0" err="1">
                <a:solidFill>
                  <a:schemeClr val="accent1">
                    <a:lumMod val="25000"/>
                  </a:schemeClr>
                </a:solidFill>
              </a:rPr>
              <a:t>gradient_x</a:t>
            </a:r>
            <a:endParaRPr lang="zh-TW" altLang="en-US" dirty="0">
              <a:solidFill>
                <a:schemeClr val="accent1">
                  <a:lumMod val="25000"/>
                </a:schemeClr>
              </a:solidFill>
            </a:endParaRPr>
          </a:p>
        </p:txBody>
      </p:sp>
      <p:sp>
        <p:nvSpPr>
          <p:cNvPr id="73" name="文字方塊 72">
            <a:extLst>
              <a:ext uri="{FF2B5EF4-FFF2-40B4-BE49-F238E27FC236}">
                <a16:creationId xmlns:a16="http://schemas.microsoft.com/office/drawing/2014/main" id="{7091EC67-2CF3-4F9B-B432-BF68A974C5BB}"/>
              </a:ext>
            </a:extLst>
          </p:cNvPr>
          <p:cNvSpPr txBox="1"/>
          <p:nvPr/>
        </p:nvSpPr>
        <p:spPr>
          <a:xfrm>
            <a:off x="5117709" y="1304701"/>
            <a:ext cx="1261884" cy="369332"/>
          </a:xfrm>
          <a:prstGeom prst="rect">
            <a:avLst/>
          </a:prstGeom>
          <a:noFill/>
        </p:spPr>
        <p:txBody>
          <a:bodyPr wrap="none" rtlCol="0">
            <a:spAutoFit/>
          </a:bodyPr>
          <a:lstStyle/>
          <a:p>
            <a:r>
              <a:rPr lang="en-US" altLang="zh-TW" dirty="0" err="1">
                <a:solidFill>
                  <a:schemeClr val="accent1">
                    <a:lumMod val="25000"/>
                  </a:schemeClr>
                </a:solidFill>
              </a:rPr>
              <a:t>gradient_y</a:t>
            </a:r>
            <a:endParaRPr lang="zh-TW" altLang="en-US" dirty="0">
              <a:solidFill>
                <a:schemeClr val="accent1">
                  <a:lumMod val="25000"/>
                </a:schemeClr>
              </a:solidFill>
            </a:endParaRPr>
          </a:p>
        </p:txBody>
      </p:sp>
      <p:sp>
        <p:nvSpPr>
          <p:cNvPr id="74" name="文字方塊 73">
            <a:extLst>
              <a:ext uri="{FF2B5EF4-FFF2-40B4-BE49-F238E27FC236}">
                <a16:creationId xmlns:a16="http://schemas.microsoft.com/office/drawing/2014/main" id="{E209C876-2B36-4D39-9F1E-AA5F51A08EA0}"/>
              </a:ext>
            </a:extLst>
          </p:cNvPr>
          <p:cNvSpPr txBox="1"/>
          <p:nvPr/>
        </p:nvSpPr>
        <p:spPr>
          <a:xfrm>
            <a:off x="8970123" y="1678326"/>
            <a:ext cx="1210588" cy="369332"/>
          </a:xfrm>
          <a:prstGeom prst="rect">
            <a:avLst/>
          </a:prstGeom>
          <a:noFill/>
        </p:spPr>
        <p:txBody>
          <a:bodyPr wrap="none" rtlCol="0">
            <a:spAutoFit/>
          </a:bodyPr>
          <a:lstStyle/>
          <a:p>
            <a:r>
              <a:rPr lang="en-US" altLang="zh-TW" dirty="0" err="1">
                <a:solidFill>
                  <a:schemeClr val="accent1">
                    <a:lumMod val="25000"/>
                  </a:schemeClr>
                </a:solidFill>
              </a:rPr>
              <a:t>gradient_t</a:t>
            </a:r>
            <a:endParaRPr lang="zh-TW" altLang="en-US" dirty="0">
              <a:solidFill>
                <a:schemeClr val="accent1">
                  <a:lumMod val="25000"/>
                </a:schemeClr>
              </a:solidFill>
            </a:endParaRPr>
          </a:p>
        </p:txBody>
      </p:sp>
      <p:sp>
        <p:nvSpPr>
          <p:cNvPr id="75" name="矩形 74">
            <a:extLst>
              <a:ext uri="{FF2B5EF4-FFF2-40B4-BE49-F238E27FC236}">
                <a16:creationId xmlns:a16="http://schemas.microsoft.com/office/drawing/2014/main" id="{811198F4-139A-41A4-9B63-3A225E73E915}"/>
              </a:ext>
            </a:extLst>
          </p:cNvPr>
          <p:cNvSpPr/>
          <p:nvPr/>
        </p:nvSpPr>
        <p:spPr>
          <a:xfrm>
            <a:off x="231139" y="671479"/>
            <a:ext cx="2540953"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gradient_xy_calc</a:t>
            </a:r>
            <a:endParaRPr lang="zh-TW" altLang="en-US" b="1" dirty="0">
              <a:solidFill>
                <a:schemeClr val="tx2">
                  <a:lumMod val="75000"/>
                </a:schemeClr>
              </a:solidFill>
            </a:endParaRPr>
          </a:p>
        </p:txBody>
      </p:sp>
      <p:sp>
        <p:nvSpPr>
          <p:cNvPr id="76" name="矩形 75">
            <a:extLst>
              <a:ext uri="{FF2B5EF4-FFF2-40B4-BE49-F238E27FC236}">
                <a16:creationId xmlns:a16="http://schemas.microsoft.com/office/drawing/2014/main" id="{064D41AD-999A-4A5B-9BC5-37FEB39B4C47}"/>
              </a:ext>
            </a:extLst>
          </p:cNvPr>
          <p:cNvSpPr/>
          <p:nvPr/>
        </p:nvSpPr>
        <p:spPr>
          <a:xfrm>
            <a:off x="241266" y="1360454"/>
            <a:ext cx="2540953" cy="50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gradient_t_calc</a:t>
            </a:r>
            <a:endParaRPr lang="zh-TW" altLang="en-US" b="1" dirty="0">
              <a:solidFill>
                <a:schemeClr val="tx2">
                  <a:lumMod val="75000"/>
                </a:schemeClr>
              </a:solidFill>
            </a:endParaRPr>
          </a:p>
        </p:txBody>
      </p:sp>
      <p:sp>
        <p:nvSpPr>
          <p:cNvPr id="77" name="矩形 76">
            <a:extLst>
              <a:ext uri="{FF2B5EF4-FFF2-40B4-BE49-F238E27FC236}">
                <a16:creationId xmlns:a16="http://schemas.microsoft.com/office/drawing/2014/main" id="{744EAE0D-F50E-4E86-848A-3D24B6C90500}"/>
              </a:ext>
            </a:extLst>
          </p:cNvPr>
          <p:cNvSpPr/>
          <p:nvPr/>
        </p:nvSpPr>
        <p:spPr>
          <a:xfrm>
            <a:off x="241266" y="2049428"/>
            <a:ext cx="2540953" cy="50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gradient_weight_y</a:t>
            </a:r>
            <a:endParaRPr lang="zh-TW" altLang="en-US" b="1" dirty="0">
              <a:solidFill>
                <a:schemeClr val="tx2">
                  <a:lumMod val="75000"/>
                </a:schemeClr>
              </a:solidFill>
            </a:endParaRPr>
          </a:p>
        </p:txBody>
      </p:sp>
      <p:sp>
        <p:nvSpPr>
          <p:cNvPr id="78" name="矩形 77">
            <a:extLst>
              <a:ext uri="{FF2B5EF4-FFF2-40B4-BE49-F238E27FC236}">
                <a16:creationId xmlns:a16="http://schemas.microsoft.com/office/drawing/2014/main" id="{3BFA67AE-3F2A-4FC3-811C-A95A780891BA}"/>
              </a:ext>
            </a:extLst>
          </p:cNvPr>
          <p:cNvSpPr/>
          <p:nvPr/>
        </p:nvSpPr>
        <p:spPr>
          <a:xfrm>
            <a:off x="231138" y="2738403"/>
            <a:ext cx="2540953" cy="50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gradient_weight_x</a:t>
            </a:r>
            <a:endParaRPr lang="zh-TW" altLang="en-US" b="1" dirty="0">
              <a:solidFill>
                <a:schemeClr val="tx2">
                  <a:lumMod val="75000"/>
                </a:schemeClr>
              </a:solidFill>
            </a:endParaRPr>
          </a:p>
        </p:txBody>
      </p:sp>
      <p:sp>
        <p:nvSpPr>
          <p:cNvPr id="79" name="矩形 78">
            <a:extLst>
              <a:ext uri="{FF2B5EF4-FFF2-40B4-BE49-F238E27FC236}">
                <a16:creationId xmlns:a16="http://schemas.microsoft.com/office/drawing/2014/main" id="{79B37AE6-73DA-4AB2-8EC3-B6AD26A5B068}"/>
              </a:ext>
            </a:extLst>
          </p:cNvPr>
          <p:cNvSpPr/>
          <p:nvPr/>
        </p:nvSpPr>
        <p:spPr>
          <a:xfrm>
            <a:off x="241266" y="3427377"/>
            <a:ext cx="2540953"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outer_product</a:t>
            </a:r>
            <a:endParaRPr lang="zh-TW" altLang="en-US" b="1" dirty="0">
              <a:solidFill>
                <a:schemeClr val="tx2">
                  <a:lumMod val="75000"/>
                </a:schemeClr>
              </a:solidFill>
            </a:endParaRPr>
          </a:p>
        </p:txBody>
      </p:sp>
      <p:sp>
        <p:nvSpPr>
          <p:cNvPr id="80" name="矩形 79">
            <a:extLst>
              <a:ext uri="{FF2B5EF4-FFF2-40B4-BE49-F238E27FC236}">
                <a16:creationId xmlns:a16="http://schemas.microsoft.com/office/drawing/2014/main" id="{07128B97-0C23-4D5C-9B0B-CB3E5D01A193}"/>
              </a:ext>
            </a:extLst>
          </p:cNvPr>
          <p:cNvSpPr/>
          <p:nvPr/>
        </p:nvSpPr>
        <p:spPr>
          <a:xfrm>
            <a:off x="241266" y="4116350"/>
            <a:ext cx="2540953"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tensor_weight_y</a:t>
            </a:r>
            <a:endParaRPr lang="zh-TW" altLang="en-US" b="1" dirty="0">
              <a:solidFill>
                <a:schemeClr val="tx2">
                  <a:lumMod val="75000"/>
                </a:schemeClr>
              </a:solidFill>
            </a:endParaRPr>
          </a:p>
        </p:txBody>
      </p:sp>
      <p:sp>
        <p:nvSpPr>
          <p:cNvPr id="81" name="矩形 80">
            <a:extLst>
              <a:ext uri="{FF2B5EF4-FFF2-40B4-BE49-F238E27FC236}">
                <a16:creationId xmlns:a16="http://schemas.microsoft.com/office/drawing/2014/main" id="{A6887694-2393-440D-8CA3-BCC85D2DAD8F}"/>
              </a:ext>
            </a:extLst>
          </p:cNvPr>
          <p:cNvSpPr/>
          <p:nvPr/>
        </p:nvSpPr>
        <p:spPr>
          <a:xfrm>
            <a:off x="241266" y="4762055"/>
            <a:ext cx="2540953"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tensor_weight_x</a:t>
            </a:r>
            <a:endParaRPr lang="zh-TW" altLang="en-US" b="1" dirty="0">
              <a:solidFill>
                <a:schemeClr val="tx2">
                  <a:lumMod val="75000"/>
                </a:schemeClr>
              </a:solidFill>
            </a:endParaRPr>
          </a:p>
        </p:txBody>
      </p:sp>
      <p:sp>
        <p:nvSpPr>
          <p:cNvPr id="82" name="矩形 81">
            <a:extLst>
              <a:ext uri="{FF2B5EF4-FFF2-40B4-BE49-F238E27FC236}">
                <a16:creationId xmlns:a16="http://schemas.microsoft.com/office/drawing/2014/main" id="{221F7ADE-78A9-460C-B648-7ECA3E230DEF}"/>
              </a:ext>
            </a:extLst>
          </p:cNvPr>
          <p:cNvSpPr/>
          <p:nvPr/>
        </p:nvSpPr>
        <p:spPr>
          <a:xfrm>
            <a:off x="231137" y="5407760"/>
            <a:ext cx="2540953"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flow_calc</a:t>
            </a:r>
            <a:endParaRPr lang="zh-TW" altLang="en-US" b="1" dirty="0">
              <a:solidFill>
                <a:schemeClr val="tx2">
                  <a:lumMod val="75000"/>
                </a:schemeClr>
              </a:solidFill>
            </a:endParaRPr>
          </a:p>
        </p:txBody>
      </p:sp>
      <p:sp>
        <p:nvSpPr>
          <p:cNvPr id="83" name="矩形 82">
            <a:extLst>
              <a:ext uri="{FF2B5EF4-FFF2-40B4-BE49-F238E27FC236}">
                <a16:creationId xmlns:a16="http://schemas.microsoft.com/office/drawing/2014/main" id="{96EED93A-839B-4869-ACD2-35B84FA4E989}"/>
              </a:ext>
            </a:extLst>
          </p:cNvPr>
          <p:cNvSpPr/>
          <p:nvPr/>
        </p:nvSpPr>
        <p:spPr>
          <a:xfrm>
            <a:off x="3775807" y="2208118"/>
            <a:ext cx="7531991" cy="50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gradient_weight_y</a:t>
            </a:r>
            <a:endParaRPr lang="zh-TW" altLang="en-US" b="1" dirty="0">
              <a:solidFill>
                <a:schemeClr val="tx2">
                  <a:lumMod val="75000"/>
                </a:schemeClr>
              </a:solidFill>
            </a:endParaRPr>
          </a:p>
        </p:txBody>
      </p:sp>
      <p:cxnSp>
        <p:nvCxnSpPr>
          <p:cNvPr id="87" name="直線單箭頭接點 86">
            <a:extLst>
              <a:ext uri="{FF2B5EF4-FFF2-40B4-BE49-F238E27FC236}">
                <a16:creationId xmlns:a16="http://schemas.microsoft.com/office/drawing/2014/main" id="{A38C947A-3594-44D6-A4B0-FEAA58C72732}"/>
              </a:ext>
            </a:extLst>
          </p:cNvPr>
          <p:cNvCxnSpPr>
            <a:cxnSpLocks/>
          </p:cNvCxnSpPr>
          <p:nvPr/>
        </p:nvCxnSpPr>
        <p:spPr>
          <a:xfrm>
            <a:off x="7539730" y="2712796"/>
            <a:ext cx="0" cy="559114"/>
          </a:xfrm>
          <a:prstGeom prst="straightConnector1">
            <a:avLst/>
          </a:prstGeom>
          <a:ln w="3810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文字方塊 87">
            <a:extLst>
              <a:ext uri="{FF2B5EF4-FFF2-40B4-BE49-F238E27FC236}">
                <a16:creationId xmlns:a16="http://schemas.microsoft.com/office/drawing/2014/main" id="{1C252BB6-A023-4ABD-9067-A8566246C581}"/>
              </a:ext>
            </a:extLst>
          </p:cNvPr>
          <p:cNvSpPr txBox="1"/>
          <p:nvPr/>
        </p:nvSpPr>
        <p:spPr>
          <a:xfrm>
            <a:off x="7545931" y="2760976"/>
            <a:ext cx="1120820" cy="369332"/>
          </a:xfrm>
          <a:prstGeom prst="rect">
            <a:avLst/>
          </a:prstGeom>
          <a:noFill/>
        </p:spPr>
        <p:txBody>
          <a:bodyPr wrap="none" rtlCol="0">
            <a:spAutoFit/>
          </a:bodyPr>
          <a:lstStyle/>
          <a:p>
            <a:r>
              <a:rPr lang="en-US" altLang="zh-TW" dirty="0" err="1">
                <a:solidFill>
                  <a:schemeClr val="accent1">
                    <a:lumMod val="25000"/>
                  </a:schemeClr>
                </a:solidFill>
              </a:rPr>
              <a:t>y_filtered</a:t>
            </a:r>
            <a:endParaRPr lang="zh-TW" altLang="en-US" dirty="0">
              <a:solidFill>
                <a:schemeClr val="accent1">
                  <a:lumMod val="25000"/>
                </a:schemeClr>
              </a:solidFill>
            </a:endParaRPr>
          </a:p>
        </p:txBody>
      </p:sp>
      <p:sp>
        <p:nvSpPr>
          <p:cNvPr id="92" name="矩形 91">
            <a:extLst>
              <a:ext uri="{FF2B5EF4-FFF2-40B4-BE49-F238E27FC236}">
                <a16:creationId xmlns:a16="http://schemas.microsoft.com/office/drawing/2014/main" id="{2362826D-D9B8-4145-A7FC-2D388BDE9CE3}"/>
              </a:ext>
            </a:extLst>
          </p:cNvPr>
          <p:cNvSpPr/>
          <p:nvPr/>
        </p:nvSpPr>
        <p:spPr>
          <a:xfrm>
            <a:off x="3775807" y="3270681"/>
            <a:ext cx="7531991" cy="50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gradient_weight_x</a:t>
            </a:r>
            <a:endParaRPr lang="zh-TW" altLang="en-US" b="1" dirty="0">
              <a:solidFill>
                <a:schemeClr val="tx2">
                  <a:lumMod val="75000"/>
                </a:schemeClr>
              </a:solidFill>
            </a:endParaRPr>
          </a:p>
        </p:txBody>
      </p:sp>
      <p:cxnSp>
        <p:nvCxnSpPr>
          <p:cNvPr id="93" name="直線單箭頭接點 92">
            <a:extLst>
              <a:ext uri="{FF2B5EF4-FFF2-40B4-BE49-F238E27FC236}">
                <a16:creationId xmlns:a16="http://schemas.microsoft.com/office/drawing/2014/main" id="{77216CED-BA98-4EC9-B17C-44D146BF252D}"/>
              </a:ext>
            </a:extLst>
          </p:cNvPr>
          <p:cNvCxnSpPr>
            <a:cxnSpLocks/>
          </p:cNvCxnSpPr>
          <p:nvPr/>
        </p:nvCxnSpPr>
        <p:spPr>
          <a:xfrm>
            <a:off x="7539730" y="3764211"/>
            <a:ext cx="0" cy="559114"/>
          </a:xfrm>
          <a:prstGeom prst="straightConnector1">
            <a:avLst/>
          </a:prstGeom>
          <a:ln w="3810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文字方塊 93">
            <a:extLst>
              <a:ext uri="{FF2B5EF4-FFF2-40B4-BE49-F238E27FC236}">
                <a16:creationId xmlns:a16="http://schemas.microsoft.com/office/drawing/2014/main" id="{62C1C790-90B0-4EEB-AADF-F18A00F2B281}"/>
              </a:ext>
            </a:extLst>
          </p:cNvPr>
          <p:cNvSpPr txBox="1"/>
          <p:nvPr/>
        </p:nvSpPr>
        <p:spPr>
          <a:xfrm>
            <a:off x="7545931" y="3812391"/>
            <a:ext cx="1838965" cy="369332"/>
          </a:xfrm>
          <a:prstGeom prst="rect">
            <a:avLst/>
          </a:prstGeom>
          <a:noFill/>
        </p:spPr>
        <p:txBody>
          <a:bodyPr wrap="none" rtlCol="0">
            <a:spAutoFit/>
          </a:bodyPr>
          <a:lstStyle/>
          <a:p>
            <a:r>
              <a:rPr lang="en-US" altLang="zh-TW" dirty="0" err="1">
                <a:solidFill>
                  <a:schemeClr val="accent1">
                    <a:lumMod val="25000"/>
                  </a:schemeClr>
                </a:solidFill>
              </a:rPr>
              <a:t>filtered_gradient</a:t>
            </a:r>
            <a:endParaRPr lang="zh-TW" altLang="en-US" dirty="0">
              <a:solidFill>
                <a:schemeClr val="accent1">
                  <a:lumMod val="25000"/>
                </a:schemeClr>
              </a:solidFill>
            </a:endParaRPr>
          </a:p>
        </p:txBody>
      </p:sp>
      <p:sp>
        <p:nvSpPr>
          <p:cNvPr id="95" name="矩形 94">
            <a:extLst>
              <a:ext uri="{FF2B5EF4-FFF2-40B4-BE49-F238E27FC236}">
                <a16:creationId xmlns:a16="http://schemas.microsoft.com/office/drawing/2014/main" id="{1E36AA4D-EAEB-4209-B7B7-CBEF6E71A2FC}"/>
              </a:ext>
            </a:extLst>
          </p:cNvPr>
          <p:cNvSpPr/>
          <p:nvPr/>
        </p:nvSpPr>
        <p:spPr>
          <a:xfrm>
            <a:off x="3775806" y="4325669"/>
            <a:ext cx="7531975"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outer_product</a:t>
            </a:r>
            <a:endParaRPr lang="zh-TW" altLang="en-US" b="1" dirty="0">
              <a:solidFill>
                <a:schemeClr val="tx2">
                  <a:lumMod val="75000"/>
                </a:schemeClr>
              </a:solidFill>
            </a:endParaRPr>
          </a:p>
        </p:txBody>
      </p:sp>
      <p:cxnSp>
        <p:nvCxnSpPr>
          <p:cNvPr id="96" name="直線單箭頭接點 95">
            <a:extLst>
              <a:ext uri="{FF2B5EF4-FFF2-40B4-BE49-F238E27FC236}">
                <a16:creationId xmlns:a16="http://schemas.microsoft.com/office/drawing/2014/main" id="{ECE6C0F8-25FA-4816-A056-DA80C1055616}"/>
              </a:ext>
            </a:extLst>
          </p:cNvPr>
          <p:cNvCxnSpPr>
            <a:cxnSpLocks/>
          </p:cNvCxnSpPr>
          <p:nvPr/>
        </p:nvCxnSpPr>
        <p:spPr>
          <a:xfrm>
            <a:off x="7539730" y="4817274"/>
            <a:ext cx="0" cy="559114"/>
          </a:xfrm>
          <a:prstGeom prst="straightConnector1">
            <a:avLst/>
          </a:prstGeom>
          <a:ln w="3810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字方塊 96">
            <a:extLst>
              <a:ext uri="{FF2B5EF4-FFF2-40B4-BE49-F238E27FC236}">
                <a16:creationId xmlns:a16="http://schemas.microsoft.com/office/drawing/2014/main" id="{63EF4506-538F-42FD-9E8C-1EDD8D312287}"/>
              </a:ext>
            </a:extLst>
          </p:cNvPr>
          <p:cNvSpPr txBox="1"/>
          <p:nvPr/>
        </p:nvSpPr>
        <p:spPr>
          <a:xfrm>
            <a:off x="7545931" y="4865454"/>
            <a:ext cx="1402948" cy="369332"/>
          </a:xfrm>
          <a:prstGeom prst="rect">
            <a:avLst/>
          </a:prstGeom>
          <a:noFill/>
        </p:spPr>
        <p:txBody>
          <a:bodyPr wrap="none" rtlCol="0">
            <a:spAutoFit/>
          </a:bodyPr>
          <a:lstStyle/>
          <a:p>
            <a:r>
              <a:rPr lang="en-US" altLang="zh-TW" dirty="0" err="1">
                <a:solidFill>
                  <a:schemeClr val="accent1">
                    <a:lumMod val="25000"/>
                  </a:schemeClr>
                </a:solidFill>
              </a:rPr>
              <a:t>out_product</a:t>
            </a:r>
            <a:endParaRPr lang="zh-TW" altLang="en-US" dirty="0">
              <a:solidFill>
                <a:schemeClr val="accent1">
                  <a:lumMod val="25000"/>
                </a:schemeClr>
              </a:solidFill>
            </a:endParaRPr>
          </a:p>
        </p:txBody>
      </p:sp>
      <p:sp>
        <p:nvSpPr>
          <p:cNvPr id="98" name="矩形 97">
            <a:extLst>
              <a:ext uri="{FF2B5EF4-FFF2-40B4-BE49-F238E27FC236}">
                <a16:creationId xmlns:a16="http://schemas.microsoft.com/office/drawing/2014/main" id="{00436E62-3CD6-4EBB-99D5-329F90B05357}"/>
              </a:ext>
            </a:extLst>
          </p:cNvPr>
          <p:cNvSpPr/>
          <p:nvPr/>
        </p:nvSpPr>
        <p:spPr>
          <a:xfrm>
            <a:off x="3775806" y="5378732"/>
            <a:ext cx="7531975"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tensor_weight_y</a:t>
            </a:r>
            <a:endParaRPr lang="zh-TW" altLang="en-US" b="1" dirty="0">
              <a:solidFill>
                <a:schemeClr val="tx2">
                  <a:lumMod val="75000"/>
                </a:schemeClr>
              </a:solidFill>
            </a:endParaRPr>
          </a:p>
        </p:txBody>
      </p:sp>
      <p:cxnSp>
        <p:nvCxnSpPr>
          <p:cNvPr id="99" name="直線單箭頭接點 98">
            <a:extLst>
              <a:ext uri="{FF2B5EF4-FFF2-40B4-BE49-F238E27FC236}">
                <a16:creationId xmlns:a16="http://schemas.microsoft.com/office/drawing/2014/main" id="{CA65971E-E927-426D-9751-8DC7848AEF19}"/>
              </a:ext>
            </a:extLst>
          </p:cNvPr>
          <p:cNvCxnSpPr>
            <a:cxnSpLocks/>
          </p:cNvCxnSpPr>
          <p:nvPr/>
        </p:nvCxnSpPr>
        <p:spPr>
          <a:xfrm>
            <a:off x="7537666" y="5882170"/>
            <a:ext cx="0" cy="559114"/>
          </a:xfrm>
          <a:prstGeom prst="straightConnector1">
            <a:avLst/>
          </a:prstGeom>
          <a:ln w="3810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文字方塊 99">
            <a:extLst>
              <a:ext uri="{FF2B5EF4-FFF2-40B4-BE49-F238E27FC236}">
                <a16:creationId xmlns:a16="http://schemas.microsoft.com/office/drawing/2014/main" id="{FD894F1B-F0F9-4E50-AF9C-A05E3AB39462}"/>
              </a:ext>
            </a:extLst>
          </p:cNvPr>
          <p:cNvSpPr txBox="1"/>
          <p:nvPr/>
        </p:nvSpPr>
        <p:spPr>
          <a:xfrm>
            <a:off x="7543867" y="5930350"/>
            <a:ext cx="1069524" cy="369332"/>
          </a:xfrm>
          <a:prstGeom prst="rect">
            <a:avLst/>
          </a:prstGeom>
          <a:noFill/>
        </p:spPr>
        <p:txBody>
          <a:bodyPr wrap="none" rtlCol="0">
            <a:spAutoFit/>
          </a:bodyPr>
          <a:lstStyle/>
          <a:p>
            <a:r>
              <a:rPr lang="en-US" altLang="zh-TW" dirty="0" err="1">
                <a:solidFill>
                  <a:schemeClr val="accent1">
                    <a:lumMod val="25000"/>
                  </a:schemeClr>
                </a:solidFill>
              </a:rPr>
              <a:t>tensor_y</a:t>
            </a:r>
            <a:endParaRPr lang="zh-TW" altLang="en-US" dirty="0">
              <a:solidFill>
                <a:schemeClr val="accent1">
                  <a:lumMod val="25000"/>
                </a:schemeClr>
              </a:solidFill>
            </a:endParaRPr>
          </a:p>
        </p:txBody>
      </p:sp>
      <p:sp>
        <p:nvSpPr>
          <p:cNvPr id="101" name="矩形 100">
            <a:extLst>
              <a:ext uri="{FF2B5EF4-FFF2-40B4-BE49-F238E27FC236}">
                <a16:creationId xmlns:a16="http://schemas.microsoft.com/office/drawing/2014/main" id="{658A812D-E96D-4FA7-A576-FC43E435D214}"/>
              </a:ext>
            </a:extLst>
          </p:cNvPr>
          <p:cNvSpPr/>
          <p:nvPr/>
        </p:nvSpPr>
        <p:spPr>
          <a:xfrm>
            <a:off x="3773742" y="6443628"/>
            <a:ext cx="7531975"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tensor_weight_x</a:t>
            </a:r>
            <a:endParaRPr lang="zh-TW" altLang="en-US" b="1" dirty="0">
              <a:solidFill>
                <a:schemeClr val="tx2">
                  <a:lumMod val="75000"/>
                </a:schemeClr>
              </a:solidFill>
            </a:endParaRPr>
          </a:p>
        </p:txBody>
      </p:sp>
      <p:cxnSp>
        <p:nvCxnSpPr>
          <p:cNvPr id="102" name="直線單箭頭接點 101">
            <a:extLst>
              <a:ext uri="{FF2B5EF4-FFF2-40B4-BE49-F238E27FC236}">
                <a16:creationId xmlns:a16="http://schemas.microsoft.com/office/drawing/2014/main" id="{97B055C5-A0AE-416C-ABB8-6F6052C90744}"/>
              </a:ext>
            </a:extLst>
          </p:cNvPr>
          <p:cNvCxnSpPr>
            <a:cxnSpLocks/>
          </p:cNvCxnSpPr>
          <p:nvPr/>
        </p:nvCxnSpPr>
        <p:spPr>
          <a:xfrm>
            <a:off x="7543867" y="6935233"/>
            <a:ext cx="0" cy="559114"/>
          </a:xfrm>
          <a:prstGeom prst="straightConnector1">
            <a:avLst/>
          </a:prstGeom>
          <a:ln w="3810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3" name="文字方塊 102">
            <a:extLst>
              <a:ext uri="{FF2B5EF4-FFF2-40B4-BE49-F238E27FC236}">
                <a16:creationId xmlns:a16="http://schemas.microsoft.com/office/drawing/2014/main" id="{5A46180A-FF2F-4802-8D9F-544AC5A5A585}"/>
              </a:ext>
            </a:extLst>
          </p:cNvPr>
          <p:cNvSpPr txBox="1"/>
          <p:nvPr/>
        </p:nvSpPr>
        <p:spPr>
          <a:xfrm>
            <a:off x="7550068" y="6983413"/>
            <a:ext cx="825867" cy="369332"/>
          </a:xfrm>
          <a:prstGeom prst="rect">
            <a:avLst/>
          </a:prstGeom>
          <a:noFill/>
        </p:spPr>
        <p:txBody>
          <a:bodyPr wrap="none" rtlCol="0">
            <a:spAutoFit/>
          </a:bodyPr>
          <a:lstStyle/>
          <a:p>
            <a:r>
              <a:rPr lang="en-US" altLang="zh-TW" dirty="0">
                <a:solidFill>
                  <a:schemeClr val="accent1">
                    <a:lumMod val="25000"/>
                  </a:schemeClr>
                </a:solidFill>
              </a:rPr>
              <a:t>tensor</a:t>
            </a:r>
            <a:endParaRPr lang="zh-TW" altLang="en-US" dirty="0">
              <a:solidFill>
                <a:schemeClr val="accent1">
                  <a:lumMod val="25000"/>
                </a:schemeClr>
              </a:solidFill>
            </a:endParaRPr>
          </a:p>
        </p:txBody>
      </p:sp>
      <p:sp>
        <p:nvSpPr>
          <p:cNvPr id="104" name="矩形 103">
            <a:extLst>
              <a:ext uri="{FF2B5EF4-FFF2-40B4-BE49-F238E27FC236}">
                <a16:creationId xmlns:a16="http://schemas.microsoft.com/office/drawing/2014/main" id="{9D5FB694-2115-412D-AA9C-AC8D8EED82B8}"/>
              </a:ext>
            </a:extLst>
          </p:cNvPr>
          <p:cNvSpPr/>
          <p:nvPr/>
        </p:nvSpPr>
        <p:spPr>
          <a:xfrm>
            <a:off x="3779943" y="7496691"/>
            <a:ext cx="7531975"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flow_calc</a:t>
            </a:r>
            <a:endParaRPr lang="zh-TW" altLang="en-US" b="1" dirty="0">
              <a:solidFill>
                <a:schemeClr val="tx2">
                  <a:lumMod val="75000"/>
                </a:schemeClr>
              </a:solidFill>
            </a:endParaRPr>
          </a:p>
        </p:txBody>
      </p:sp>
      <p:cxnSp>
        <p:nvCxnSpPr>
          <p:cNvPr id="105" name="直線單箭頭接點 104">
            <a:extLst>
              <a:ext uri="{FF2B5EF4-FFF2-40B4-BE49-F238E27FC236}">
                <a16:creationId xmlns:a16="http://schemas.microsoft.com/office/drawing/2014/main" id="{36CE0A87-F003-4DA0-9B6F-C696574A9868}"/>
              </a:ext>
            </a:extLst>
          </p:cNvPr>
          <p:cNvCxnSpPr>
            <a:cxnSpLocks/>
          </p:cNvCxnSpPr>
          <p:nvPr/>
        </p:nvCxnSpPr>
        <p:spPr>
          <a:xfrm>
            <a:off x="7543867" y="8005977"/>
            <a:ext cx="0" cy="576009"/>
          </a:xfrm>
          <a:prstGeom prst="straightConnector1">
            <a:avLst/>
          </a:prstGeom>
          <a:ln w="5715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文字方塊 105">
            <a:extLst>
              <a:ext uri="{FF2B5EF4-FFF2-40B4-BE49-F238E27FC236}">
                <a16:creationId xmlns:a16="http://schemas.microsoft.com/office/drawing/2014/main" id="{C0BA9D28-9307-4879-B4F3-AC0399369A78}"/>
              </a:ext>
            </a:extLst>
          </p:cNvPr>
          <p:cNvSpPr txBox="1"/>
          <p:nvPr/>
        </p:nvSpPr>
        <p:spPr>
          <a:xfrm>
            <a:off x="6935928" y="8489653"/>
            <a:ext cx="1311578" cy="461665"/>
          </a:xfrm>
          <a:prstGeom prst="rect">
            <a:avLst/>
          </a:prstGeom>
          <a:noFill/>
        </p:spPr>
        <p:txBody>
          <a:bodyPr wrap="none" rtlCol="0">
            <a:spAutoFit/>
          </a:bodyPr>
          <a:lstStyle/>
          <a:p>
            <a:r>
              <a:rPr lang="en-US" altLang="zh-TW" sz="2400" b="1" dirty="0">
                <a:solidFill>
                  <a:schemeClr val="accent1">
                    <a:lumMod val="25000"/>
                  </a:schemeClr>
                </a:solidFill>
              </a:rPr>
              <a:t>outputs</a:t>
            </a:r>
            <a:endParaRPr lang="zh-TW" altLang="en-US" sz="2400" b="1" dirty="0">
              <a:solidFill>
                <a:schemeClr val="accent1">
                  <a:lumMod val="25000"/>
                </a:schemeClr>
              </a:solidFill>
            </a:endParaRPr>
          </a:p>
        </p:txBody>
      </p:sp>
    </p:spTree>
    <p:extLst>
      <p:ext uri="{BB962C8B-B14F-4D97-AF65-F5344CB8AC3E}">
        <p14:creationId xmlns:p14="http://schemas.microsoft.com/office/powerpoint/2010/main" val="284075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68"/>
        <p:cNvGrpSpPr/>
        <p:nvPr/>
      </p:nvGrpSpPr>
      <p:grpSpPr>
        <a:xfrm>
          <a:off x="0" y="0"/>
          <a:ext cx="0" cy="0"/>
          <a:chOff x="0" y="0"/>
          <a:chExt cx="0" cy="0"/>
        </a:xfrm>
      </p:grpSpPr>
      <p:sp>
        <p:nvSpPr>
          <p:cNvPr id="29" name="Google Shape;2042;p86">
            <a:extLst>
              <a:ext uri="{FF2B5EF4-FFF2-40B4-BE49-F238E27FC236}">
                <a16:creationId xmlns:a16="http://schemas.microsoft.com/office/drawing/2014/main" id="{08C534D6-813F-4CF7-A7DF-986D5240F978}"/>
              </a:ext>
            </a:extLst>
          </p:cNvPr>
          <p:cNvSpPr txBox="1">
            <a:spLocks/>
          </p:cNvSpPr>
          <p:nvPr/>
        </p:nvSpPr>
        <p:spPr>
          <a:xfrm>
            <a:off x="951000" y="581840"/>
            <a:ext cx="10290000"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r>
              <a:rPr lang="en-US" kern="0" dirty="0">
                <a:solidFill>
                  <a:srgbClr val="000000"/>
                </a:solidFill>
              </a:rPr>
              <a:t>Table of contents</a:t>
            </a:r>
          </a:p>
        </p:txBody>
      </p:sp>
      <p:sp>
        <p:nvSpPr>
          <p:cNvPr id="30" name="Google Shape;2043;p86">
            <a:extLst>
              <a:ext uri="{FF2B5EF4-FFF2-40B4-BE49-F238E27FC236}">
                <a16:creationId xmlns:a16="http://schemas.microsoft.com/office/drawing/2014/main" id="{E461D5B8-4A96-4C68-AC0F-0DA43670C419}"/>
              </a:ext>
            </a:extLst>
          </p:cNvPr>
          <p:cNvSpPr txBox="1">
            <a:spLocks/>
          </p:cNvSpPr>
          <p:nvPr/>
        </p:nvSpPr>
        <p:spPr>
          <a:xfrm>
            <a:off x="1391602" y="1902168"/>
            <a:ext cx="3602000" cy="606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Hammersmith One"/>
              <a:buNone/>
              <a:defRPr sz="2667" b="1" i="0" u="none" strike="noStrike" cap="none">
                <a:solidFill>
                  <a:schemeClr val="accent2"/>
                </a:solidFill>
                <a:latin typeface="Hammersmith One"/>
                <a:ea typeface="Hammersmith One"/>
                <a:cs typeface="Hammersmith One"/>
                <a:sym typeface="Hammersmith One"/>
              </a:defRPr>
            </a:lvl1pPr>
            <a:lvl2pPr marL="914400" marR="0" lvl="1"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2pPr>
            <a:lvl3pPr marL="1371600" marR="0" lvl="2"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3pPr>
            <a:lvl4pPr marL="1828800" marR="0" lvl="3"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4pPr>
            <a:lvl5pPr marL="2286000" marR="0" lvl="4"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5pPr>
            <a:lvl6pPr marL="2743200" marR="0" lvl="5"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6pPr>
            <a:lvl7pPr marL="3200400" marR="0" lvl="6"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7pPr>
            <a:lvl8pPr marL="3657600" marR="0" lvl="7"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8pPr>
            <a:lvl9pPr marL="4114800" marR="0" lvl="8"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9pPr>
          </a:lstStyle>
          <a:p>
            <a:pPr marL="0" indent="0">
              <a:spcAft>
                <a:spcPts val="1600"/>
              </a:spcAft>
            </a:pPr>
            <a:r>
              <a:rPr lang="en-US" sz="2650" kern="0" dirty="0">
                <a:solidFill>
                  <a:srgbClr val="40474B"/>
                </a:solidFill>
                <a:uFill>
                  <a:noFill/>
                </a:uFill>
              </a:rPr>
              <a:t>Block Diagram</a:t>
            </a:r>
            <a:endParaRPr lang="zh-TW" altLang="en-US" sz="2650" kern="0" dirty="0">
              <a:solidFill>
                <a:srgbClr val="40474B"/>
              </a:solidFill>
              <a:uFill>
                <a:noFill/>
              </a:uFill>
            </a:endParaRPr>
          </a:p>
        </p:txBody>
      </p:sp>
      <p:sp>
        <p:nvSpPr>
          <p:cNvPr id="31" name="Google Shape;2044;p86">
            <a:extLst>
              <a:ext uri="{FF2B5EF4-FFF2-40B4-BE49-F238E27FC236}">
                <a16:creationId xmlns:a16="http://schemas.microsoft.com/office/drawing/2014/main" id="{20CEEBE1-AA17-4B94-AC66-8CF15911B2F1}"/>
              </a:ext>
            </a:extLst>
          </p:cNvPr>
          <p:cNvSpPr txBox="1">
            <a:spLocks/>
          </p:cNvSpPr>
          <p:nvPr/>
        </p:nvSpPr>
        <p:spPr>
          <a:xfrm>
            <a:off x="1391602" y="3115248"/>
            <a:ext cx="3730650" cy="62505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Hammersmith One"/>
              <a:buNone/>
              <a:defRPr sz="2667" b="1" i="0" u="none" strike="noStrike" cap="none">
                <a:solidFill>
                  <a:schemeClr val="accent2"/>
                </a:solidFill>
                <a:latin typeface="Hammersmith One"/>
                <a:ea typeface="Hammersmith One"/>
                <a:cs typeface="Hammersmith One"/>
                <a:sym typeface="Hammersmith One"/>
              </a:defRPr>
            </a:lvl1pPr>
            <a:lvl2pPr marL="914400" marR="0" lvl="1"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2pPr>
            <a:lvl3pPr marL="1371600" marR="0" lvl="2"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3pPr>
            <a:lvl4pPr marL="1828800" marR="0" lvl="3"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4pPr>
            <a:lvl5pPr marL="2286000" marR="0" lvl="4"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5pPr>
            <a:lvl6pPr marL="2743200" marR="0" lvl="5"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6pPr>
            <a:lvl7pPr marL="3200400" marR="0" lvl="6"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7pPr>
            <a:lvl8pPr marL="3657600" marR="0" lvl="7"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8pPr>
            <a:lvl9pPr marL="4114800" marR="0" lvl="8"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9pPr>
          </a:lstStyle>
          <a:p>
            <a:pPr marL="0" indent="0">
              <a:spcAft>
                <a:spcPts val="1600"/>
              </a:spcAft>
            </a:pPr>
            <a:r>
              <a:rPr lang="en-US" sz="2650" kern="0" dirty="0">
                <a:solidFill>
                  <a:srgbClr val="40474B"/>
                </a:solidFill>
                <a:uFill>
                  <a:noFill/>
                </a:uFill>
              </a:rPr>
              <a:t>Data flow &amp; control flow</a:t>
            </a:r>
            <a:endParaRPr lang="zh-TW" altLang="en-US" sz="2650" kern="0" dirty="0">
              <a:solidFill>
                <a:srgbClr val="40474B"/>
              </a:solidFill>
              <a:uFill>
                <a:noFill/>
              </a:uFill>
            </a:endParaRPr>
          </a:p>
        </p:txBody>
      </p:sp>
      <p:sp>
        <p:nvSpPr>
          <p:cNvPr id="32" name="Google Shape;2045;p86">
            <a:extLst>
              <a:ext uri="{FF2B5EF4-FFF2-40B4-BE49-F238E27FC236}">
                <a16:creationId xmlns:a16="http://schemas.microsoft.com/office/drawing/2014/main" id="{F09BA2AE-39F1-47B1-9589-879EA00B2B2F}"/>
              </a:ext>
            </a:extLst>
          </p:cNvPr>
          <p:cNvSpPr txBox="1">
            <a:spLocks/>
          </p:cNvSpPr>
          <p:nvPr/>
        </p:nvSpPr>
        <p:spPr>
          <a:xfrm>
            <a:off x="1267777" y="4206634"/>
            <a:ext cx="3602000" cy="606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Hammersmith One"/>
              <a:buNone/>
              <a:defRPr sz="2667" b="1" i="0" u="none" strike="noStrike" cap="none">
                <a:solidFill>
                  <a:schemeClr val="accent2"/>
                </a:solidFill>
                <a:latin typeface="Hammersmith One"/>
                <a:ea typeface="Hammersmith One"/>
                <a:cs typeface="Hammersmith One"/>
                <a:sym typeface="Hammersmith One"/>
              </a:defRPr>
            </a:lvl1pPr>
            <a:lvl2pPr marL="914400" marR="0" lvl="1"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2pPr>
            <a:lvl3pPr marL="1371600" marR="0" lvl="2"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3pPr>
            <a:lvl4pPr marL="1828800" marR="0" lvl="3"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4pPr>
            <a:lvl5pPr marL="2286000" marR="0" lvl="4"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5pPr>
            <a:lvl6pPr marL="2743200" marR="0" lvl="5"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6pPr>
            <a:lvl7pPr marL="3200400" marR="0" lvl="6"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7pPr>
            <a:lvl8pPr marL="3657600" marR="0" lvl="7"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8pPr>
            <a:lvl9pPr marL="4114800" marR="0" lvl="8"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9pPr>
          </a:lstStyle>
          <a:p>
            <a:r>
              <a:rPr lang="en-US" sz="2650" kern="0" dirty="0">
                <a:solidFill>
                  <a:srgbClr val="40474B"/>
                </a:solidFill>
                <a:uFill>
                  <a:noFill/>
                </a:uFill>
              </a:rPr>
              <a:t>Hardware </a:t>
            </a:r>
            <a:r>
              <a:rPr lang="en-US" sz="2650" kern="0" dirty="0" err="1">
                <a:solidFill>
                  <a:srgbClr val="40474B"/>
                </a:solidFill>
                <a:uFill>
                  <a:noFill/>
                </a:uFill>
              </a:rPr>
              <a:t>Matmul</a:t>
            </a:r>
            <a:endParaRPr lang="zh-TW" altLang="en-US" sz="2650" kern="0" dirty="0">
              <a:solidFill>
                <a:srgbClr val="40474B"/>
              </a:solidFill>
              <a:uFill>
                <a:noFill/>
              </a:uFill>
            </a:endParaRPr>
          </a:p>
          <a:p>
            <a:pPr marL="0" indent="0">
              <a:spcAft>
                <a:spcPts val="1600"/>
              </a:spcAft>
            </a:pPr>
            <a:endParaRPr lang="en-US" sz="2650" kern="0" dirty="0">
              <a:uFill>
                <a:noFill/>
              </a:uFill>
            </a:endParaRPr>
          </a:p>
        </p:txBody>
      </p:sp>
      <p:sp>
        <p:nvSpPr>
          <p:cNvPr id="33" name="Google Shape;2046;p86">
            <a:extLst>
              <a:ext uri="{FF2B5EF4-FFF2-40B4-BE49-F238E27FC236}">
                <a16:creationId xmlns:a16="http://schemas.microsoft.com/office/drawing/2014/main" id="{472960A6-A7DE-48D9-80F3-30700A9E4186}"/>
              </a:ext>
            </a:extLst>
          </p:cNvPr>
          <p:cNvSpPr txBox="1">
            <a:spLocks/>
          </p:cNvSpPr>
          <p:nvPr/>
        </p:nvSpPr>
        <p:spPr>
          <a:xfrm>
            <a:off x="4993602" y="1896523"/>
            <a:ext cx="3559200" cy="606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Hammersmith One"/>
              <a:buNone/>
              <a:defRPr sz="2667" b="1" i="0" u="none" strike="noStrike" cap="none">
                <a:solidFill>
                  <a:schemeClr val="accent2"/>
                </a:solidFill>
                <a:latin typeface="Hammersmith One"/>
                <a:ea typeface="Hammersmith One"/>
                <a:cs typeface="Hammersmith One"/>
                <a:sym typeface="Hammersmith One"/>
              </a:defRPr>
            </a:lvl1pPr>
            <a:lvl2pPr marL="914400" marR="0" lvl="1"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2pPr>
            <a:lvl3pPr marL="1371600" marR="0" lvl="2"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3pPr>
            <a:lvl4pPr marL="1828800" marR="0" lvl="3"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4pPr>
            <a:lvl5pPr marL="2286000" marR="0" lvl="4"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5pPr>
            <a:lvl6pPr marL="2743200" marR="0" lvl="5"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6pPr>
            <a:lvl7pPr marL="3200400" marR="0" lvl="6"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7pPr>
            <a:lvl8pPr marL="3657600" marR="0" lvl="7"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8pPr>
            <a:lvl9pPr marL="4114800" marR="0" lvl="8"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9pPr>
          </a:lstStyle>
          <a:p>
            <a:pPr marL="0" indent="0">
              <a:spcAft>
                <a:spcPts val="1600"/>
              </a:spcAft>
            </a:pPr>
            <a:r>
              <a:rPr lang="en-US" sz="2650" kern="0" dirty="0">
                <a:solidFill>
                  <a:srgbClr val="40474B"/>
                </a:solidFill>
                <a:uFill>
                  <a:noFill/>
                </a:uFill>
              </a:rPr>
              <a:t>FIR</a:t>
            </a:r>
            <a:r>
              <a:rPr lang="en-US" sz="2650" kern="0" dirty="0">
                <a:uFill>
                  <a:noFill/>
                </a:uFill>
              </a:rPr>
              <a:t> </a:t>
            </a:r>
            <a:r>
              <a:rPr lang="en-US" sz="2650" kern="0" dirty="0">
                <a:solidFill>
                  <a:srgbClr val="40474B"/>
                </a:solidFill>
                <a:uFill>
                  <a:noFill/>
                </a:uFill>
              </a:rPr>
              <a:t>throughput</a:t>
            </a:r>
          </a:p>
        </p:txBody>
      </p:sp>
      <p:sp>
        <p:nvSpPr>
          <p:cNvPr id="34" name="Google Shape;2049;p86">
            <a:extLst>
              <a:ext uri="{FF2B5EF4-FFF2-40B4-BE49-F238E27FC236}">
                <a16:creationId xmlns:a16="http://schemas.microsoft.com/office/drawing/2014/main" id="{4C665D97-D516-4E3A-82F2-4FCCDADC46EA}"/>
              </a:ext>
            </a:extLst>
          </p:cNvPr>
          <p:cNvSpPr txBox="1">
            <a:spLocks/>
          </p:cNvSpPr>
          <p:nvPr/>
        </p:nvSpPr>
        <p:spPr>
          <a:xfrm>
            <a:off x="1260867" y="1348123"/>
            <a:ext cx="1128000" cy="548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1800"/>
              <a:buFont typeface="Hammersmith One"/>
              <a:buNone/>
              <a:defRPr sz="4400" b="1" i="0" u="none" strike="noStrike" cap="none">
                <a:solidFill>
                  <a:schemeClr val="accent1"/>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9pPr>
          </a:lstStyle>
          <a:p>
            <a:r>
              <a:rPr lang="en" kern="0">
                <a:uFill>
                  <a:noFill/>
                </a:uFill>
                <a:hlinkClick r:id="rId3" action="ppaction://hlinksldjump"/>
              </a:rPr>
              <a:t>01</a:t>
            </a:r>
            <a:endParaRPr lang="en" kern="0" dirty="0"/>
          </a:p>
        </p:txBody>
      </p:sp>
      <p:sp>
        <p:nvSpPr>
          <p:cNvPr id="35" name="Google Shape;2050;p86">
            <a:extLst>
              <a:ext uri="{FF2B5EF4-FFF2-40B4-BE49-F238E27FC236}">
                <a16:creationId xmlns:a16="http://schemas.microsoft.com/office/drawing/2014/main" id="{3363F6C3-3378-4742-AFF0-8A99336B7F47}"/>
              </a:ext>
            </a:extLst>
          </p:cNvPr>
          <p:cNvSpPr txBox="1">
            <a:spLocks/>
          </p:cNvSpPr>
          <p:nvPr/>
        </p:nvSpPr>
        <p:spPr>
          <a:xfrm>
            <a:off x="1265325" y="2563850"/>
            <a:ext cx="1128000" cy="548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1800"/>
              <a:buFont typeface="Hammersmith One"/>
              <a:buNone/>
              <a:defRPr sz="4400" b="1" i="0" u="none" strike="noStrike" cap="none">
                <a:solidFill>
                  <a:schemeClr val="accent1"/>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9pPr>
          </a:lstStyle>
          <a:p>
            <a:r>
              <a:rPr lang="en" kern="0">
                <a:uFill>
                  <a:noFill/>
                </a:uFill>
                <a:hlinkClick r:id="" action="ppaction://noaction"/>
              </a:rPr>
              <a:t>02</a:t>
            </a:r>
            <a:endParaRPr lang="en" kern="0" dirty="0"/>
          </a:p>
        </p:txBody>
      </p:sp>
      <p:sp>
        <p:nvSpPr>
          <p:cNvPr id="36" name="Google Shape;2051;p86">
            <a:extLst>
              <a:ext uri="{FF2B5EF4-FFF2-40B4-BE49-F238E27FC236}">
                <a16:creationId xmlns:a16="http://schemas.microsoft.com/office/drawing/2014/main" id="{6C163C23-670B-4B79-85B9-9AB492D3ECF3}"/>
              </a:ext>
            </a:extLst>
          </p:cNvPr>
          <p:cNvSpPr txBox="1">
            <a:spLocks/>
          </p:cNvSpPr>
          <p:nvPr/>
        </p:nvSpPr>
        <p:spPr>
          <a:xfrm>
            <a:off x="1265325" y="3740511"/>
            <a:ext cx="1128000" cy="548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1800"/>
              <a:buFont typeface="Hammersmith One"/>
              <a:buNone/>
              <a:defRPr sz="4400" b="1" i="0" u="none" strike="noStrike" cap="none">
                <a:solidFill>
                  <a:schemeClr val="accent1"/>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9pPr>
          </a:lstStyle>
          <a:p>
            <a:r>
              <a:rPr lang="en" kern="0">
                <a:uFill>
                  <a:noFill/>
                </a:uFill>
                <a:hlinkClick r:id="" action="ppaction://noaction"/>
              </a:rPr>
              <a:t>03</a:t>
            </a:r>
            <a:endParaRPr lang="en" kern="0" dirty="0"/>
          </a:p>
        </p:txBody>
      </p:sp>
      <p:sp>
        <p:nvSpPr>
          <p:cNvPr id="37" name="Google Shape;2052;p86">
            <a:extLst>
              <a:ext uri="{FF2B5EF4-FFF2-40B4-BE49-F238E27FC236}">
                <a16:creationId xmlns:a16="http://schemas.microsoft.com/office/drawing/2014/main" id="{D0A4ADE3-235E-412C-8864-632C599AEEA6}"/>
              </a:ext>
            </a:extLst>
          </p:cNvPr>
          <p:cNvSpPr txBox="1">
            <a:spLocks/>
          </p:cNvSpPr>
          <p:nvPr/>
        </p:nvSpPr>
        <p:spPr>
          <a:xfrm>
            <a:off x="4950802" y="1325981"/>
            <a:ext cx="1128000" cy="548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1800"/>
              <a:buFont typeface="Hammersmith One"/>
              <a:buNone/>
              <a:defRPr sz="4400" b="1" i="0" u="none" strike="noStrike" cap="none">
                <a:solidFill>
                  <a:schemeClr val="accent1"/>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9pPr>
          </a:lstStyle>
          <a:p>
            <a:r>
              <a:rPr lang="en" kern="0">
                <a:uFill>
                  <a:noFill/>
                </a:uFill>
                <a:hlinkClick r:id="" action="ppaction://noaction"/>
              </a:rPr>
              <a:t>04</a:t>
            </a:r>
            <a:endParaRPr lang="en" kern="0" dirty="0"/>
          </a:p>
        </p:txBody>
      </p:sp>
      <p:sp>
        <p:nvSpPr>
          <p:cNvPr id="38" name="Google Shape;2043;p86">
            <a:extLst>
              <a:ext uri="{FF2B5EF4-FFF2-40B4-BE49-F238E27FC236}">
                <a16:creationId xmlns:a16="http://schemas.microsoft.com/office/drawing/2014/main" id="{744FE3D5-7998-463E-8ADA-EBCD74BC48BC}"/>
              </a:ext>
            </a:extLst>
          </p:cNvPr>
          <p:cNvSpPr txBox="1">
            <a:spLocks/>
          </p:cNvSpPr>
          <p:nvPr/>
        </p:nvSpPr>
        <p:spPr>
          <a:xfrm>
            <a:off x="4995964" y="2922262"/>
            <a:ext cx="3602000" cy="606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Hammersmith One"/>
              <a:buNone/>
              <a:defRPr sz="2667" b="1" i="0" u="none" strike="noStrike" cap="none">
                <a:solidFill>
                  <a:schemeClr val="accent2"/>
                </a:solidFill>
                <a:latin typeface="Hammersmith One"/>
                <a:ea typeface="Hammersmith One"/>
                <a:cs typeface="Hammersmith One"/>
                <a:sym typeface="Hammersmith One"/>
              </a:defRPr>
            </a:lvl1pPr>
            <a:lvl2pPr marL="914400" marR="0" lvl="1"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2pPr>
            <a:lvl3pPr marL="1371600" marR="0" lvl="2"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3pPr>
            <a:lvl4pPr marL="1828800" marR="0" lvl="3"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4pPr>
            <a:lvl5pPr marL="2286000" marR="0" lvl="4"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5pPr>
            <a:lvl6pPr marL="2743200" marR="0" lvl="5"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6pPr>
            <a:lvl7pPr marL="3200400" marR="0" lvl="6"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7pPr>
            <a:lvl8pPr marL="3657600" marR="0" lvl="7"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8pPr>
            <a:lvl9pPr marL="4114800" marR="0" lvl="8"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9pPr>
          </a:lstStyle>
          <a:p>
            <a:pPr marL="0" marR="0" lvl="0" indent="0" algn="l" defTabSz="914400" rtl="0" eaLnBrk="1" fontAlgn="auto" latinLnBrk="0" hangingPunct="1">
              <a:lnSpc>
                <a:spcPct val="100000"/>
              </a:lnSpc>
              <a:spcBef>
                <a:spcPts val="0"/>
              </a:spcBef>
              <a:spcAft>
                <a:spcPts val="1600"/>
              </a:spcAft>
              <a:buClr>
                <a:srgbClr val="40474B"/>
              </a:buClr>
              <a:buSzPts val="2000"/>
              <a:buFont typeface="Hammersmith One"/>
              <a:buNone/>
              <a:tabLst/>
              <a:defRPr/>
            </a:pPr>
            <a:r>
              <a:rPr kumimoji="0" lang="en-US" sz="2650" b="1" i="0" u="none" strike="noStrike" kern="0" cap="none" spc="0" normalizeH="0" baseline="0" noProof="0" dirty="0">
                <a:ln>
                  <a:noFill/>
                </a:ln>
                <a:solidFill>
                  <a:srgbClr val="40474B"/>
                </a:solidFill>
                <a:effectLst/>
                <a:uLnTx/>
                <a:uFill>
                  <a:noFill/>
                </a:uFill>
                <a:latin typeface="Hammersmith One"/>
                <a:sym typeface="Hammersmith One"/>
              </a:rPr>
              <a:t>Firmware latency </a:t>
            </a:r>
            <a:endParaRPr kumimoji="0" lang="en-US" sz="2650" b="1" i="0" u="none" strike="noStrike" kern="0" cap="none" spc="0" normalizeH="0" baseline="0" noProof="0" dirty="0">
              <a:ln>
                <a:noFill/>
              </a:ln>
              <a:solidFill>
                <a:srgbClr val="40474B"/>
              </a:solidFill>
              <a:effectLst/>
              <a:uLnTx/>
              <a:uFillTx/>
              <a:latin typeface="Hammersmith One"/>
              <a:sym typeface="Hammersmith One"/>
            </a:endParaRPr>
          </a:p>
        </p:txBody>
      </p:sp>
      <p:sp>
        <p:nvSpPr>
          <p:cNvPr id="39" name="Google Shape;2045;p86">
            <a:extLst>
              <a:ext uri="{FF2B5EF4-FFF2-40B4-BE49-F238E27FC236}">
                <a16:creationId xmlns:a16="http://schemas.microsoft.com/office/drawing/2014/main" id="{6FC0DADC-DCA6-4F7C-B078-5B7B4FBDA37E}"/>
              </a:ext>
            </a:extLst>
          </p:cNvPr>
          <p:cNvSpPr txBox="1">
            <a:spLocks/>
          </p:cNvSpPr>
          <p:nvPr/>
        </p:nvSpPr>
        <p:spPr>
          <a:xfrm>
            <a:off x="4995964" y="4926019"/>
            <a:ext cx="3602000" cy="606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Hammersmith One"/>
              <a:buNone/>
              <a:defRPr sz="2667" b="1" i="0" u="none" strike="noStrike" cap="none">
                <a:solidFill>
                  <a:schemeClr val="accent2"/>
                </a:solidFill>
                <a:latin typeface="Hammersmith One"/>
                <a:ea typeface="Hammersmith One"/>
                <a:cs typeface="Hammersmith One"/>
                <a:sym typeface="Hammersmith One"/>
              </a:defRPr>
            </a:lvl1pPr>
            <a:lvl2pPr marL="914400" marR="0" lvl="1"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2pPr>
            <a:lvl3pPr marL="1371600" marR="0" lvl="2"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3pPr>
            <a:lvl4pPr marL="1828800" marR="0" lvl="3"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4pPr>
            <a:lvl5pPr marL="2286000" marR="0" lvl="4"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5pPr>
            <a:lvl6pPr marL="2743200" marR="0" lvl="5"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6pPr>
            <a:lvl7pPr marL="3200400" marR="0" lvl="6"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7pPr>
            <a:lvl8pPr marL="3657600" marR="0" lvl="7"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8pPr>
            <a:lvl9pPr marL="4114800" marR="0" lvl="8"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9pPr>
          </a:lstStyle>
          <a:p>
            <a:pPr marL="0" marR="0" lvl="0" indent="0" algn="l" defTabSz="914400" rtl="0" eaLnBrk="1" fontAlgn="auto" latinLnBrk="0" hangingPunct="1">
              <a:lnSpc>
                <a:spcPct val="100000"/>
              </a:lnSpc>
              <a:spcBef>
                <a:spcPts val="0"/>
              </a:spcBef>
              <a:spcAft>
                <a:spcPts val="1600"/>
              </a:spcAft>
              <a:buClr>
                <a:srgbClr val="40474B"/>
              </a:buClr>
              <a:buSzPts val="2000"/>
              <a:buFont typeface="Hammersmith One"/>
              <a:buNone/>
              <a:tabLst/>
              <a:defRPr/>
            </a:pPr>
            <a:r>
              <a:rPr kumimoji="0" lang="en-US" sz="2667" b="1" i="0" u="none" strike="noStrike" kern="0" cap="none" spc="0" normalizeH="0" baseline="0" noProof="0" dirty="0">
                <a:ln>
                  <a:noFill/>
                </a:ln>
                <a:solidFill>
                  <a:srgbClr val="40474B"/>
                </a:solidFill>
                <a:effectLst/>
                <a:uLnTx/>
                <a:uFill>
                  <a:noFill/>
                </a:uFill>
                <a:latin typeface="Hammersmith One"/>
                <a:sym typeface="Hammersmith One"/>
              </a:rPr>
              <a:t>Insights </a:t>
            </a:r>
            <a:endParaRPr kumimoji="0" lang="en-US" sz="2667" b="1" i="0" u="none" strike="noStrike" kern="0" cap="none" spc="0" normalizeH="0" baseline="0" noProof="0" dirty="0">
              <a:ln>
                <a:noFill/>
              </a:ln>
              <a:solidFill>
                <a:srgbClr val="40474B"/>
              </a:solidFill>
              <a:effectLst/>
              <a:uLnTx/>
              <a:uFillTx/>
              <a:latin typeface="Hammersmith One"/>
              <a:sym typeface="Hammersmith One"/>
            </a:endParaRPr>
          </a:p>
        </p:txBody>
      </p:sp>
      <p:sp>
        <p:nvSpPr>
          <p:cNvPr id="40" name="Google Shape;2049;p86">
            <a:extLst>
              <a:ext uri="{FF2B5EF4-FFF2-40B4-BE49-F238E27FC236}">
                <a16:creationId xmlns:a16="http://schemas.microsoft.com/office/drawing/2014/main" id="{F10BF3CB-7776-4C07-91F6-01A6AEE9545F}"/>
              </a:ext>
            </a:extLst>
          </p:cNvPr>
          <p:cNvSpPr txBox="1">
            <a:spLocks/>
          </p:cNvSpPr>
          <p:nvPr/>
        </p:nvSpPr>
        <p:spPr>
          <a:xfrm>
            <a:off x="4950802" y="2496181"/>
            <a:ext cx="1128000" cy="548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1800"/>
              <a:buFont typeface="Hammersmith One"/>
              <a:buNone/>
              <a:defRPr sz="4400" b="1" i="0" u="none" strike="noStrike" cap="none">
                <a:solidFill>
                  <a:schemeClr val="accent1"/>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9pPr>
          </a:lstStyle>
          <a:p>
            <a:pPr marL="0" marR="0" lvl="0" indent="0" algn="l" defTabSz="914400" rtl="0" eaLnBrk="1" fontAlgn="auto" latinLnBrk="0" hangingPunct="1">
              <a:lnSpc>
                <a:spcPct val="100000"/>
              </a:lnSpc>
              <a:spcBef>
                <a:spcPts val="0"/>
              </a:spcBef>
              <a:spcAft>
                <a:spcPts val="0"/>
              </a:spcAft>
              <a:buClr>
                <a:srgbClr val="40474B"/>
              </a:buClr>
              <a:buSzPts val="1800"/>
              <a:buFont typeface="Hammersmith One"/>
              <a:buNone/>
              <a:tabLst/>
              <a:defRPr/>
            </a:pPr>
            <a:r>
              <a:rPr kumimoji="0" lang="en" sz="4400" b="1" i="0" u="none" strike="noStrike" kern="0" cap="none" spc="0" normalizeH="0" baseline="0" noProof="0">
                <a:ln>
                  <a:noFill/>
                </a:ln>
                <a:solidFill>
                  <a:srgbClr val="A0A299">
                    <a:lumMod val="50000"/>
                  </a:srgbClr>
                </a:solidFill>
                <a:effectLst/>
                <a:uLnTx/>
                <a:uFill>
                  <a:noFill/>
                </a:uFill>
                <a:latin typeface="Hammersmith One"/>
                <a:sym typeface="Hammersmith One"/>
                <a:hlinkClick r:id="rId3" action="ppaction://hlinksldjump">
                  <a:extLst>
                    <a:ext uri="{A12FA001-AC4F-418D-AE19-62706E023703}">
                      <ahyp:hlinkClr xmlns:ahyp="http://schemas.microsoft.com/office/drawing/2018/hyperlinkcolor" val="tx"/>
                    </a:ext>
                  </a:extLst>
                </a:hlinkClick>
              </a:rPr>
              <a:t>0</a:t>
            </a:r>
            <a:r>
              <a:rPr kumimoji="0" lang="en" sz="4400" b="1" i="0" u="none" strike="noStrike" kern="0" cap="none" spc="0" normalizeH="0" baseline="0" noProof="0">
                <a:ln>
                  <a:noFill/>
                </a:ln>
                <a:solidFill>
                  <a:srgbClr val="A0A299">
                    <a:lumMod val="50000"/>
                  </a:srgbClr>
                </a:solidFill>
                <a:effectLst/>
                <a:uLnTx/>
                <a:uFill>
                  <a:noFill/>
                </a:uFill>
                <a:latin typeface="Hammersmith One"/>
                <a:sym typeface="Hammersmith One"/>
              </a:rPr>
              <a:t>5</a:t>
            </a:r>
            <a:endParaRPr kumimoji="0" lang="en" sz="4400" b="1" i="0" u="none" strike="noStrike" kern="0" cap="none" spc="0" normalizeH="0" baseline="0" noProof="0" dirty="0">
              <a:ln>
                <a:noFill/>
              </a:ln>
              <a:solidFill>
                <a:srgbClr val="A0A299">
                  <a:lumMod val="50000"/>
                </a:srgbClr>
              </a:solidFill>
              <a:effectLst/>
              <a:uLnTx/>
              <a:uFillTx/>
              <a:latin typeface="Hammersmith One"/>
              <a:sym typeface="Hammersmith One"/>
            </a:endParaRPr>
          </a:p>
        </p:txBody>
      </p:sp>
      <p:sp>
        <p:nvSpPr>
          <p:cNvPr id="41" name="Google Shape;2050;p86">
            <a:extLst>
              <a:ext uri="{FF2B5EF4-FFF2-40B4-BE49-F238E27FC236}">
                <a16:creationId xmlns:a16="http://schemas.microsoft.com/office/drawing/2014/main" id="{7EEA21B0-780B-4D5E-8B56-A3D57C3360D2}"/>
              </a:ext>
            </a:extLst>
          </p:cNvPr>
          <p:cNvSpPr txBox="1">
            <a:spLocks/>
          </p:cNvSpPr>
          <p:nvPr/>
        </p:nvSpPr>
        <p:spPr>
          <a:xfrm>
            <a:off x="4993602" y="3509174"/>
            <a:ext cx="1128000" cy="548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1800"/>
              <a:buFont typeface="Hammersmith One"/>
              <a:buNone/>
              <a:defRPr sz="4400" b="1" i="0" u="none" strike="noStrike" cap="none">
                <a:solidFill>
                  <a:schemeClr val="accent1"/>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9pPr>
          </a:lstStyle>
          <a:p>
            <a:pPr marL="0" marR="0" lvl="0" indent="0" algn="l" defTabSz="914400" rtl="0" eaLnBrk="1" fontAlgn="auto" latinLnBrk="0" hangingPunct="1">
              <a:lnSpc>
                <a:spcPct val="100000"/>
              </a:lnSpc>
              <a:spcBef>
                <a:spcPts val="0"/>
              </a:spcBef>
              <a:spcAft>
                <a:spcPts val="0"/>
              </a:spcAft>
              <a:buClr>
                <a:srgbClr val="40474B"/>
              </a:buClr>
              <a:buSzPts val="1800"/>
              <a:buFont typeface="Hammersmith One"/>
              <a:buNone/>
              <a:tabLst/>
              <a:defRPr/>
            </a:pPr>
            <a:r>
              <a:rPr kumimoji="0" lang="en" sz="4400" b="1" i="0" u="none" strike="noStrike" kern="0" cap="none" spc="0" normalizeH="0" baseline="0" noProof="0" dirty="0">
                <a:ln>
                  <a:noFill/>
                </a:ln>
                <a:solidFill>
                  <a:srgbClr val="A0A299">
                    <a:lumMod val="50000"/>
                  </a:srgbClr>
                </a:solidFill>
                <a:effectLst/>
                <a:uLnTx/>
                <a:uFill>
                  <a:noFill/>
                </a:uFill>
                <a:latin typeface="Hammersmith One"/>
                <a:sym typeface="Hammersmith One"/>
              </a:rPr>
              <a:t>06</a:t>
            </a:r>
            <a:endParaRPr kumimoji="0" lang="en" sz="4400" b="1" i="0" u="none" strike="noStrike" kern="0" cap="none" spc="0" normalizeH="0" baseline="0" noProof="0" dirty="0">
              <a:ln>
                <a:noFill/>
              </a:ln>
              <a:solidFill>
                <a:srgbClr val="A0A299">
                  <a:lumMod val="50000"/>
                </a:srgbClr>
              </a:solidFill>
              <a:effectLst/>
              <a:uLnTx/>
              <a:uFillTx/>
              <a:latin typeface="Hammersmith One"/>
              <a:sym typeface="Hammersmith One"/>
            </a:endParaRPr>
          </a:p>
        </p:txBody>
      </p:sp>
      <p:sp>
        <p:nvSpPr>
          <p:cNvPr id="42" name="Google Shape;2051;p86">
            <a:extLst>
              <a:ext uri="{FF2B5EF4-FFF2-40B4-BE49-F238E27FC236}">
                <a16:creationId xmlns:a16="http://schemas.microsoft.com/office/drawing/2014/main" id="{CB566F3D-0B42-4E72-8C14-59AD3A19695B}"/>
              </a:ext>
            </a:extLst>
          </p:cNvPr>
          <p:cNvSpPr txBox="1">
            <a:spLocks/>
          </p:cNvSpPr>
          <p:nvPr/>
        </p:nvSpPr>
        <p:spPr>
          <a:xfrm>
            <a:off x="4993602" y="4542383"/>
            <a:ext cx="1128000" cy="548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1800"/>
              <a:buFont typeface="Hammersmith One"/>
              <a:buNone/>
              <a:defRPr sz="4400" b="1" i="0" u="none" strike="noStrike" cap="none">
                <a:solidFill>
                  <a:schemeClr val="accent1"/>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1800"/>
              <a:buFont typeface="Hammersmith One"/>
              <a:buNone/>
              <a:defRPr sz="2400" b="1" i="0" u="none" strike="noStrike" cap="none">
                <a:solidFill>
                  <a:schemeClr val="accent2"/>
                </a:solidFill>
                <a:latin typeface="Hammersmith One"/>
                <a:ea typeface="Hammersmith One"/>
                <a:cs typeface="Hammersmith One"/>
                <a:sym typeface="Hammersmith One"/>
              </a:defRPr>
            </a:lvl9pPr>
          </a:lstStyle>
          <a:p>
            <a:pPr marL="0" marR="0" lvl="0" indent="0" algn="l" defTabSz="914400" rtl="0" eaLnBrk="1" fontAlgn="auto" latinLnBrk="0" hangingPunct="1">
              <a:lnSpc>
                <a:spcPct val="100000"/>
              </a:lnSpc>
              <a:spcBef>
                <a:spcPts val="0"/>
              </a:spcBef>
              <a:spcAft>
                <a:spcPts val="0"/>
              </a:spcAft>
              <a:buClr>
                <a:srgbClr val="40474B"/>
              </a:buClr>
              <a:buSzPts val="1800"/>
              <a:buFont typeface="Hammersmith One"/>
              <a:buNone/>
              <a:tabLst/>
              <a:defRPr/>
            </a:pPr>
            <a:r>
              <a:rPr kumimoji="0" lang="en" sz="4400" b="1" i="0" u="none" strike="noStrike" kern="0" cap="none" spc="0" normalizeH="0" baseline="0" noProof="0" dirty="0">
                <a:ln>
                  <a:noFill/>
                </a:ln>
                <a:solidFill>
                  <a:srgbClr val="A0A299">
                    <a:lumMod val="50000"/>
                  </a:srgbClr>
                </a:solidFill>
                <a:effectLst/>
                <a:uLnTx/>
                <a:uFill>
                  <a:noFill/>
                </a:uFill>
                <a:latin typeface="Hammersmith One"/>
                <a:sym typeface="Hammersmith One"/>
                <a:hlinkClick r:id="" action="ppaction://noaction">
                  <a:extLst>
                    <a:ext uri="{A12FA001-AC4F-418D-AE19-62706E023703}">
                      <ahyp:hlinkClr xmlns:ahyp="http://schemas.microsoft.com/office/drawing/2018/hyperlinkcolor" val="tx"/>
                    </a:ext>
                  </a:extLst>
                </a:hlinkClick>
              </a:rPr>
              <a:t>0</a:t>
            </a:r>
            <a:r>
              <a:rPr kumimoji="0" lang="en" sz="4400" b="1" i="0" u="none" strike="noStrike" kern="0" cap="none" spc="0" normalizeH="0" baseline="0" noProof="0" dirty="0">
                <a:ln>
                  <a:noFill/>
                </a:ln>
                <a:solidFill>
                  <a:srgbClr val="A0A299">
                    <a:lumMod val="50000"/>
                  </a:srgbClr>
                </a:solidFill>
                <a:effectLst/>
                <a:uLnTx/>
                <a:uFill>
                  <a:noFill/>
                </a:uFill>
                <a:latin typeface="Hammersmith One"/>
                <a:sym typeface="Hammersmith One"/>
              </a:rPr>
              <a:t>7</a:t>
            </a:r>
            <a:endParaRPr kumimoji="0" lang="en" sz="4400" b="1" i="0" u="none" strike="noStrike" kern="0" cap="none" spc="0" normalizeH="0" baseline="0" noProof="0" dirty="0">
              <a:ln>
                <a:noFill/>
              </a:ln>
              <a:solidFill>
                <a:srgbClr val="A0A299">
                  <a:lumMod val="50000"/>
                </a:srgbClr>
              </a:solidFill>
              <a:effectLst/>
              <a:uLnTx/>
              <a:uFillTx/>
              <a:latin typeface="Hammersmith One"/>
              <a:sym typeface="Hammersmith One"/>
            </a:endParaRPr>
          </a:p>
        </p:txBody>
      </p:sp>
      <p:sp>
        <p:nvSpPr>
          <p:cNvPr id="43" name="Google Shape;2047;p86">
            <a:extLst>
              <a:ext uri="{FF2B5EF4-FFF2-40B4-BE49-F238E27FC236}">
                <a16:creationId xmlns:a16="http://schemas.microsoft.com/office/drawing/2014/main" id="{044BEE0F-0D9F-44E4-A228-1D456137BEAB}"/>
              </a:ext>
            </a:extLst>
          </p:cNvPr>
          <p:cNvSpPr txBox="1">
            <a:spLocks/>
          </p:cNvSpPr>
          <p:nvPr/>
        </p:nvSpPr>
        <p:spPr>
          <a:xfrm>
            <a:off x="5141329" y="5474419"/>
            <a:ext cx="3602000" cy="722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Manjari"/>
              <a:buNone/>
              <a:defRPr sz="2133" b="0" i="0" u="none" strike="noStrike" cap="none">
                <a:solidFill>
                  <a:srgbClr val="000000"/>
                </a:solidFill>
                <a:latin typeface="Manjari"/>
                <a:ea typeface="Manjari"/>
                <a:cs typeface="Manjari"/>
                <a:sym typeface="Manjari"/>
              </a:defRPr>
            </a:lvl1pPr>
            <a:lvl2pPr marL="914400" marR="0" lvl="1" indent="-317500" algn="ctr" rtl="0">
              <a:lnSpc>
                <a:spcPct val="100000"/>
              </a:lnSpc>
              <a:spcBef>
                <a:spcPts val="0"/>
              </a:spcBef>
              <a:spcAft>
                <a:spcPts val="0"/>
              </a:spcAft>
              <a:buClr>
                <a:schemeClr val="accent2"/>
              </a:buClr>
              <a:buSzPts val="1400"/>
              <a:buFont typeface="Manjari"/>
              <a:buNone/>
              <a:defRPr sz="1867" b="0" i="0" u="none" strike="noStrike" cap="none">
                <a:solidFill>
                  <a:schemeClr val="accent2"/>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accent2"/>
              </a:buClr>
              <a:buSzPts val="1400"/>
              <a:buFont typeface="Manjari"/>
              <a:buNone/>
              <a:defRPr sz="1867" b="0" i="0" u="none" strike="noStrike" cap="none">
                <a:solidFill>
                  <a:schemeClr val="accent2"/>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accent2"/>
              </a:buClr>
              <a:buSzPts val="1400"/>
              <a:buFont typeface="Manjari"/>
              <a:buNone/>
              <a:defRPr sz="1867" b="0" i="0" u="none" strike="noStrike" cap="none">
                <a:solidFill>
                  <a:schemeClr val="accent2"/>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accent2"/>
              </a:buClr>
              <a:buSzPts val="1400"/>
              <a:buFont typeface="Manjari"/>
              <a:buNone/>
              <a:defRPr sz="1867" b="0" i="0" u="none" strike="noStrike" cap="none">
                <a:solidFill>
                  <a:schemeClr val="accent2"/>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accent2"/>
              </a:buClr>
              <a:buSzPts val="1400"/>
              <a:buFont typeface="Manjari"/>
              <a:buNone/>
              <a:defRPr sz="1867" b="0" i="0" u="none" strike="noStrike" cap="none">
                <a:solidFill>
                  <a:schemeClr val="accent2"/>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accent2"/>
              </a:buClr>
              <a:buSzPts val="1400"/>
              <a:buFont typeface="Manjari"/>
              <a:buNone/>
              <a:defRPr sz="1867" b="0" i="0" u="none" strike="noStrike" cap="none">
                <a:solidFill>
                  <a:schemeClr val="accent2"/>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accent2"/>
              </a:buClr>
              <a:buSzPts val="1400"/>
              <a:buFont typeface="Manjari"/>
              <a:buNone/>
              <a:defRPr sz="1867" b="0" i="0" u="none" strike="noStrike" cap="none">
                <a:solidFill>
                  <a:schemeClr val="accent2"/>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accent2"/>
              </a:buClr>
              <a:buSzPts val="1400"/>
              <a:buFont typeface="Manjari"/>
              <a:buNone/>
              <a:defRPr sz="1867" b="0" i="0" u="none" strike="noStrike" cap="none">
                <a:solidFill>
                  <a:schemeClr val="accent2"/>
                </a:solidFill>
                <a:latin typeface="Manjari"/>
                <a:ea typeface="Manjari"/>
                <a:cs typeface="Manjari"/>
                <a:sym typeface="Manjari"/>
              </a:defRPr>
            </a:lvl9pPr>
          </a:lstStyle>
          <a:p>
            <a:pPr marL="285750" indent="-285750">
              <a:buClr>
                <a:srgbClr val="40474B"/>
              </a:buClr>
              <a:buFont typeface="Wingdings" panose="05000000000000000000" pitchFamily="2" charset="2"/>
              <a:buChar char="Ø"/>
            </a:pPr>
            <a:r>
              <a:rPr lang="en-US" sz="1500" kern="0" dirty="0">
                <a:latin typeface="Arial"/>
              </a:rPr>
              <a:t>Synthesis report</a:t>
            </a:r>
          </a:p>
          <a:p>
            <a:pPr marL="285750" indent="-285750">
              <a:buClr>
                <a:srgbClr val="40474B"/>
              </a:buClr>
              <a:buFont typeface="Wingdings" panose="05000000000000000000" pitchFamily="2" charset="2"/>
              <a:buChar char="Ø"/>
            </a:pPr>
            <a:r>
              <a:rPr lang="en-US" sz="1500" kern="0" dirty="0">
                <a:latin typeface="Arial"/>
              </a:rPr>
              <a:t>Latency calculating in testbench</a:t>
            </a:r>
          </a:p>
        </p:txBody>
      </p:sp>
      <p:sp>
        <p:nvSpPr>
          <p:cNvPr id="44" name="Google Shape;2044;p86">
            <a:extLst>
              <a:ext uri="{FF2B5EF4-FFF2-40B4-BE49-F238E27FC236}">
                <a16:creationId xmlns:a16="http://schemas.microsoft.com/office/drawing/2014/main" id="{589964F3-86A6-43E2-9CBE-FF614D482574}"/>
              </a:ext>
            </a:extLst>
          </p:cNvPr>
          <p:cNvSpPr txBox="1">
            <a:spLocks/>
          </p:cNvSpPr>
          <p:nvPr/>
        </p:nvSpPr>
        <p:spPr>
          <a:xfrm>
            <a:off x="4993602" y="3898537"/>
            <a:ext cx="3816375" cy="606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Hammersmith One"/>
              <a:buNone/>
              <a:defRPr sz="2667" b="1" i="0" u="none" strike="noStrike" cap="none">
                <a:solidFill>
                  <a:schemeClr val="accent2"/>
                </a:solidFill>
                <a:latin typeface="Hammersmith One"/>
                <a:ea typeface="Hammersmith One"/>
                <a:cs typeface="Hammersmith One"/>
                <a:sym typeface="Hammersmith One"/>
              </a:defRPr>
            </a:lvl1pPr>
            <a:lvl2pPr marL="914400" marR="0" lvl="1"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2pPr>
            <a:lvl3pPr marL="1371600" marR="0" lvl="2"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3pPr>
            <a:lvl4pPr marL="1828800" marR="0" lvl="3"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4pPr>
            <a:lvl5pPr marL="2286000" marR="0" lvl="4"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5pPr>
            <a:lvl6pPr marL="2743200" marR="0" lvl="5"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6pPr>
            <a:lvl7pPr marL="3200400" marR="0" lvl="6"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7pPr>
            <a:lvl8pPr marL="3657600" marR="0" lvl="7"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8pPr>
            <a:lvl9pPr marL="4114800" marR="0" lvl="8" indent="-317500" algn="l" rtl="0">
              <a:lnSpc>
                <a:spcPct val="100000"/>
              </a:lnSpc>
              <a:spcBef>
                <a:spcPts val="0"/>
              </a:spcBef>
              <a:spcAft>
                <a:spcPts val="0"/>
              </a:spcAft>
              <a:buClr>
                <a:schemeClr val="accent2"/>
              </a:buClr>
              <a:buSzPts val="2000"/>
              <a:buFont typeface="Hammersmith One"/>
              <a:buNone/>
              <a:defRPr sz="2667" b="0" i="0" u="none" strike="noStrike" cap="none">
                <a:solidFill>
                  <a:schemeClr val="accent2"/>
                </a:solidFill>
                <a:latin typeface="Hammersmith One"/>
                <a:ea typeface="Hammersmith One"/>
                <a:cs typeface="Hammersmith One"/>
                <a:sym typeface="Hammersmith One"/>
              </a:defRPr>
            </a:lvl9pPr>
          </a:lstStyle>
          <a:p>
            <a:pPr marL="0" marR="0" lvl="0" indent="0" algn="l" defTabSz="914400" rtl="0" eaLnBrk="1" fontAlgn="auto" latinLnBrk="0" hangingPunct="1">
              <a:lnSpc>
                <a:spcPct val="100000"/>
              </a:lnSpc>
              <a:spcBef>
                <a:spcPts val="0"/>
              </a:spcBef>
              <a:spcAft>
                <a:spcPts val="1600"/>
              </a:spcAft>
              <a:buClr>
                <a:srgbClr val="40474B"/>
              </a:buClr>
              <a:buSzPts val="2000"/>
              <a:buFont typeface="Hammersmith One"/>
              <a:buNone/>
              <a:tabLst/>
              <a:defRPr/>
            </a:pPr>
            <a:r>
              <a:rPr kumimoji="0" lang="en-US" sz="2650" b="1" i="0" u="none" strike="noStrike" kern="0" cap="none" spc="0" normalizeH="0" baseline="0" noProof="0" dirty="0">
                <a:ln>
                  <a:noFill/>
                </a:ln>
                <a:solidFill>
                  <a:srgbClr val="40474B"/>
                </a:solidFill>
                <a:effectLst/>
                <a:uLnTx/>
                <a:uFillTx/>
                <a:latin typeface="Hammersmith One"/>
                <a:sym typeface="Hammersmith One"/>
              </a:rPr>
              <a:t>Measurement of QOS</a:t>
            </a:r>
            <a:endParaRPr kumimoji="0" lang="en-US" sz="2667" b="1" i="0" u="none" strike="noStrike" kern="0" cap="none" spc="0" normalizeH="0" baseline="0" noProof="0" dirty="0">
              <a:ln>
                <a:noFill/>
              </a:ln>
              <a:solidFill>
                <a:srgbClr val="40474B"/>
              </a:solidFill>
              <a:effectLst/>
              <a:uLnTx/>
              <a:uFillTx/>
              <a:latin typeface="Hammersmith One"/>
              <a:sym typeface="Hammersmith One"/>
            </a:endParaRPr>
          </a:p>
        </p:txBody>
      </p:sp>
    </p:spTree>
    <p:extLst>
      <p:ext uri="{BB962C8B-B14F-4D97-AF65-F5344CB8AC3E}">
        <p14:creationId xmlns:p14="http://schemas.microsoft.com/office/powerpoint/2010/main" val="2477959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59"/>
        <p:cNvGrpSpPr/>
        <p:nvPr/>
      </p:nvGrpSpPr>
      <p:grpSpPr>
        <a:xfrm>
          <a:off x="0" y="0"/>
          <a:ext cx="0" cy="0"/>
          <a:chOff x="0" y="0"/>
          <a:chExt cx="0" cy="0"/>
        </a:xfrm>
      </p:grpSpPr>
      <p:cxnSp>
        <p:nvCxnSpPr>
          <p:cNvPr id="68" name="直線單箭頭接點 67">
            <a:extLst>
              <a:ext uri="{FF2B5EF4-FFF2-40B4-BE49-F238E27FC236}">
                <a16:creationId xmlns:a16="http://schemas.microsoft.com/office/drawing/2014/main" id="{26176585-E3AF-49FC-AA54-56F351AF7920}"/>
              </a:ext>
            </a:extLst>
          </p:cNvPr>
          <p:cNvCxnSpPr>
            <a:cxnSpLocks/>
          </p:cNvCxnSpPr>
          <p:nvPr/>
        </p:nvCxnSpPr>
        <p:spPr>
          <a:xfrm>
            <a:off x="3645708" y="1586143"/>
            <a:ext cx="0" cy="614203"/>
          </a:xfrm>
          <a:prstGeom prst="straightConnector1">
            <a:avLst/>
          </a:prstGeom>
          <a:ln w="5715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6F9EAE9E-BEC2-4C1A-AF35-9E05768FE86A}"/>
              </a:ext>
            </a:extLst>
          </p:cNvPr>
          <p:cNvCxnSpPr>
            <a:cxnSpLocks/>
          </p:cNvCxnSpPr>
          <p:nvPr/>
        </p:nvCxnSpPr>
        <p:spPr>
          <a:xfrm>
            <a:off x="6268562" y="1556246"/>
            <a:ext cx="0" cy="651872"/>
          </a:xfrm>
          <a:prstGeom prst="straightConnector1">
            <a:avLst/>
          </a:prstGeom>
          <a:ln w="5715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6A405770-45FC-4597-A0F6-B17AE536E46B}"/>
              </a:ext>
            </a:extLst>
          </p:cNvPr>
          <p:cNvCxnSpPr>
            <a:cxnSpLocks/>
          </p:cNvCxnSpPr>
          <p:nvPr/>
        </p:nvCxnSpPr>
        <p:spPr>
          <a:xfrm>
            <a:off x="8815703" y="1616961"/>
            <a:ext cx="0" cy="591157"/>
          </a:xfrm>
          <a:prstGeom prst="straightConnector1">
            <a:avLst/>
          </a:prstGeom>
          <a:ln w="5715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文字方塊 71">
            <a:extLst>
              <a:ext uri="{FF2B5EF4-FFF2-40B4-BE49-F238E27FC236}">
                <a16:creationId xmlns:a16="http://schemas.microsoft.com/office/drawing/2014/main" id="{95DE8E71-A16E-4666-B006-5CE4B4AF488A}"/>
              </a:ext>
            </a:extLst>
          </p:cNvPr>
          <p:cNvSpPr txBox="1"/>
          <p:nvPr/>
        </p:nvSpPr>
        <p:spPr>
          <a:xfrm>
            <a:off x="2904960" y="1153099"/>
            <a:ext cx="1481496" cy="400110"/>
          </a:xfrm>
          <a:prstGeom prst="rect">
            <a:avLst/>
          </a:prstGeom>
          <a:noFill/>
        </p:spPr>
        <p:txBody>
          <a:bodyPr wrap="none" rtlCol="0">
            <a:spAutoFit/>
          </a:bodyPr>
          <a:lstStyle/>
          <a:p>
            <a:pPr algn="ctr"/>
            <a:r>
              <a:rPr lang="en-US" altLang="zh-TW" sz="2000" b="1" dirty="0" err="1">
                <a:solidFill>
                  <a:schemeClr val="accent1">
                    <a:lumMod val="25000"/>
                  </a:schemeClr>
                </a:solidFill>
              </a:rPr>
              <a:t>gradient_x</a:t>
            </a:r>
            <a:endParaRPr lang="zh-TW" altLang="en-US" sz="2000" b="1" dirty="0">
              <a:solidFill>
                <a:schemeClr val="accent1">
                  <a:lumMod val="25000"/>
                </a:schemeClr>
              </a:solidFill>
            </a:endParaRPr>
          </a:p>
        </p:txBody>
      </p:sp>
      <p:sp>
        <p:nvSpPr>
          <p:cNvPr id="73" name="文字方塊 72">
            <a:extLst>
              <a:ext uri="{FF2B5EF4-FFF2-40B4-BE49-F238E27FC236}">
                <a16:creationId xmlns:a16="http://schemas.microsoft.com/office/drawing/2014/main" id="{7091EC67-2CF3-4F9B-B432-BF68A974C5BB}"/>
              </a:ext>
            </a:extLst>
          </p:cNvPr>
          <p:cNvSpPr txBox="1"/>
          <p:nvPr/>
        </p:nvSpPr>
        <p:spPr>
          <a:xfrm>
            <a:off x="5534199" y="1193996"/>
            <a:ext cx="1481496" cy="400110"/>
          </a:xfrm>
          <a:prstGeom prst="rect">
            <a:avLst/>
          </a:prstGeom>
          <a:noFill/>
        </p:spPr>
        <p:txBody>
          <a:bodyPr wrap="none" rtlCol="0">
            <a:spAutoFit/>
          </a:bodyPr>
          <a:lstStyle/>
          <a:p>
            <a:pPr algn="ctr"/>
            <a:r>
              <a:rPr lang="en-US" altLang="zh-TW" sz="2000" b="1" dirty="0" err="1">
                <a:solidFill>
                  <a:schemeClr val="accent1">
                    <a:lumMod val="25000"/>
                  </a:schemeClr>
                </a:solidFill>
              </a:rPr>
              <a:t>gradient_y</a:t>
            </a:r>
            <a:endParaRPr lang="zh-TW" altLang="en-US" sz="2000" b="1" dirty="0">
              <a:solidFill>
                <a:schemeClr val="accent1">
                  <a:lumMod val="25000"/>
                </a:schemeClr>
              </a:solidFill>
            </a:endParaRPr>
          </a:p>
        </p:txBody>
      </p:sp>
      <p:sp>
        <p:nvSpPr>
          <p:cNvPr id="74" name="文字方塊 73">
            <a:extLst>
              <a:ext uri="{FF2B5EF4-FFF2-40B4-BE49-F238E27FC236}">
                <a16:creationId xmlns:a16="http://schemas.microsoft.com/office/drawing/2014/main" id="{E209C876-2B36-4D39-9F1E-AA5F51A08EA0}"/>
              </a:ext>
            </a:extLst>
          </p:cNvPr>
          <p:cNvSpPr txBox="1"/>
          <p:nvPr/>
        </p:nvSpPr>
        <p:spPr>
          <a:xfrm>
            <a:off x="8166645" y="1216811"/>
            <a:ext cx="1423788" cy="400110"/>
          </a:xfrm>
          <a:prstGeom prst="rect">
            <a:avLst/>
          </a:prstGeom>
          <a:noFill/>
        </p:spPr>
        <p:txBody>
          <a:bodyPr wrap="none" rtlCol="0">
            <a:spAutoFit/>
          </a:bodyPr>
          <a:lstStyle/>
          <a:p>
            <a:pPr algn="ctr"/>
            <a:r>
              <a:rPr lang="en-US" altLang="zh-TW" sz="2000" b="1" dirty="0" err="1">
                <a:solidFill>
                  <a:schemeClr val="accent1">
                    <a:lumMod val="25000"/>
                  </a:schemeClr>
                </a:solidFill>
              </a:rPr>
              <a:t>gradient_t</a:t>
            </a:r>
            <a:endParaRPr lang="zh-TW" altLang="en-US" sz="2000" b="1" dirty="0">
              <a:solidFill>
                <a:schemeClr val="accent1">
                  <a:lumMod val="25000"/>
                </a:schemeClr>
              </a:solidFill>
            </a:endParaRPr>
          </a:p>
        </p:txBody>
      </p:sp>
      <p:sp>
        <p:nvSpPr>
          <p:cNvPr id="83" name="矩形 82">
            <a:extLst>
              <a:ext uri="{FF2B5EF4-FFF2-40B4-BE49-F238E27FC236}">
                <a16:creationId xmlns:a16="http://schemas.microsoft.com/office/drawing/2014/main" id="{96EED93A-839B-4869-ACD2-35B84FA4E989}"/>
              </a:ext>
            </a:extLst>
          </p:cNvPr>
          <p:cNvSpPr/>
          <p:nvPr/>
        </p:nvSpPr>
        <p:spPr>
          <a:xfrm>
            <a:off x="2527578" y="2208118"/>
            <a:ext cx="7531991" cy="50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gradient_weight_y</a:t>
            </a:r>
            <a:endParaRPr lang="zh-TW" altLang="en-US" b="1" dirty="0">
              <a:solidFill>
                <a:schemeClr val="tx2">
                  <a:lumMod val="75000"/>
                </a:schemeClr>
              </a:solidFill>
            </a:endParaRPr>
          </a:p>
        </p:txBody>
      </p:sp>
      <p:cxnSp>
        <p:nvCxnSpPr>
          <p:cNvPr id="87" name="直線單箭頭接點 86">
            <a:extLst>
              <a:ext uri="{FF2B5EF4-FFF2-40B4-BE49-F238E27FC236}">
                <a16:creationId xmlns:a16="http://schemas.microsoft.com/office/drawing/2014/main" id="{A38C947A-3594-44D6-A4B0-FEAA58C72732}"/>
              </a:ext>
            </a:extLst>
          </p:cNvPr>
          <p:cNvCxnSpPr>
            <a:cxnSpLocks/>
          </p:cNvCxnSpPr>
          <p:nvPr/>
        </p:nvCxnSpPr>
        <p:spPr>
          <a:xfrm>
            <a:off x="6291501" y="2712796"/>
            <a:ext cx="0" cy="559114"/>
          </a:xfrm>
          <a:prstGeom prst="straightConnector1">
            <a:avLst/>
          </a:prstGeom>
          <a:ln w="3810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文字方塊 87">
            <a:extLst>
              <a:ext uri="{FF2B5EF4-FFF2-40B4-BE49-F238E27FC236}">
                <a16:creationId xmlns:a16="http://schemas.microsoft.com/office/drawing/2014/main" id="{1C252BB6-A023-4ABD-9067-A8566246C581}"/>
              </a:ext>
            </a:extLst>
          </p:cNvPr>
          <p:cNvSpPr txBox="1"/>
          <p:nvPr/>
        </p:nvSpPr>
        <p:spPr>
          <a:xfrm>
            <a:off x="6297702" y="2760976"/>
            <a:ext cx="1120820" cy="369332"/>
          </a:xfrm>
          <a:prstGeom prst="rect">
            <a:avLst/>
          </a:prstGeom>
          <a:noFill/>
        </p:spPr>
        <p:txBody>
          <a:bodyPr wrap="none" rtlCol="0">
            <a:spAutoFit/>
          </a:bodyPr>
          <a:lstStyle/>
          <a:p>
            <a:r>
              <a:rPr lang="en-US" altLang="zh-TW" dirty="0" err="1">
                <a:solidFill>
                  <a:schemeClr val="accent1">
                    <a:lumMod val="25000"/>
                  </a:schemeClr>
                </a:solidFill>
              </a:rPr>
              <a:t>y_filtered</a:t>
            </a:r>
            <a:endParaRPr lang="zh-TW" altLang="en-US" dirty="0">
              <a:solidFill>
                <a:schemeClr val="accent1">
                  <a:lumMod val="25000"/>
                </a:schemeClr>
              </a:solidFill>
            </a:endParaRPr>
          </a:p>
        </p:txBody>
      </p:sp>
      <p:sp>
        <p:nvSpPr>
          <p:cNvPr id="92" name="矩形 91">
            <a:extLst>
              <a:ext uri="{FF2B5EF4-FFF2-40B4-BE49-F238E27FC236}">
                <a16:creationId xmlns:a16="http://schemas.microsoft.com/office/drawing/2014/main" id="{2362826D-D9B8-4145-A7FC-2D388BDE9CE3}"/>
              </a:ext>
            </a:extLst>
          </p:cNvPr>
          <p:cNvSpPr/>
          <p:nvPr/>
        </p:nvSpPr>
        <p:spPr>
          <a:xfrm>
            <a:off x="2527578" y="3270681"/>
            <a:ext cx="7531991" cy="50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gradient_weight_x</a:t>
            </a:r>
            <a:endParaRPr lang="zh-TW" altLang="en-US" b="1" dirty="0">
              <a:solidFill>
                <a:schemeClr val="tx2">
                  <a:lumMod val="75000"/>
                </a:schemeClr>
              </a:solidFill>
            </a:endParaRPr>
          </a:p>
        </p:txBody>
      </p:sp>
      <p:cxnSp>
        <p:nvCxnSpPr>
          <p:cNvPr id="93" name="直線單箭頭接點 92">
            <a:extLst>
              <a:ext uri="{FF2B5EF4-FFF2-40B4-BE49-F238E27FC236}">
                <a16:creationId xmlns:a16="http://schemas.microsoft.com/office/drawing/2014/main" id="{77216CED-BA98-4EC9-B17C-44D146BF252D}"/>
              </a:ext>
            </a:extLst>
          </p:cNvPr>
          <p:cNvCxnSpPr>
            <a:cxnSpLocks/>
          </p:cNvCxnSpPr>
          <p:nvPr/>
        </p:nvCxnSpPr>
        <p:spPr>
          <a:xfrm>
            <a:off x="6291501" y="3764211"/>
            <a:ext cx="0" cy="559114"/>
          </a:xfrm>
          <a:prstGeom prst="straightConnector1">
            <a:avLst/>
          </a:prstGeom>
          <a:ln w="3810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文字方塊 93">
            <a:extLst>
              <a:ext uri="{FF2B5EF4-FFF2-40B4-BE49-F238E27FC236}">
                <a16:creationId xmlns:a16="http://schemas.microsoft.com/office/drawing/2014/main" id="{62C1C790-90B0-4EEB-AADF-F18A00F2B281}"/>
              </a:ext>
            </a:extLst>
          </p:cNvPr>
          <p:cNvSpPr txBox="1"/>
          <p:nvPr/>
        </p:nvSpPr>
        <p:spPr>
          <a:xfrm>
            <a:off x="6297702" y="3812391"/>
            <a:ext cx="1838965" cy="369332"/>
          </a:xfrm>
          <a:prstGeom prst="rect">
            <a:avLst/>
          </a:prstGeom>
          <a:noFill/>
        </p:spPr>
        <p:txBody>
          <a:bodyPr wrap="none" rtlCol="0">
            <a:spAutoFit/>
          </a:bodyPr>
          <a:lstStyle/>
          <a:p>
            <a:r>
              <a:rPr lang="en-US" altLang="zh-TW" dirty="0" err="1">
                <a:solidFill>
                  <a:schemeClr val="accent1">
                    <a:lumMod val="25000"/>
                  </a:schemeClr>
                </a:solidFill>
              </a:rPr>
              <a:t>filtered_gradient</a:t>
            </a:r>
            <a:endParaRPr lang="zh-TW" altLang="en-US" dirty="0">
              <a:solidFill>
                <a:schemeClr val="accent1">
                  <a:lumMod val="25000"/>
                </a:schemeClr>
              </a:solidFill>
            </a:endParaRPr>
          </a:p>
        </p:txBody>
      </p:sp>
      <p:sp>
        <p:nvSpPr>
          <p:cNvPr id="95" name="矩形 94">
            <a:extLst>
              <a:ext uri="{FF2B5EF4-FFF2-40B4-BE49-F238E27FC236}">
                <a16:creationId xmlns:a16="http://schemas.microsoft.com/office/drawing/2014/main" id="{1E36AA4D-EAEB-4209-B7B7-CBEF6E71A2FC}"/>
              </a:ext>
            </a:extLst>
          </p:cNvPr>
          <p:cNvSpPr/>
          <p:nvPr/>
        </p:nvSpPr>
        <p:spPr>
          <a:xfrm>
            <a:off x="2527577" y="4325669"/>
            <a:ext cx="7531975"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outer_product</a:t>
            </a:r>
            <a:endParaRPr lang="zh-TW" altLang="en-US" b="1" dirty="0">
              <a:solidFill>
                <a:schemeClr val="tx2">
                  <a:lumMod val="75000"/>
                </a:schemeClr>
              </a:solidFill>
            </a:endParaRPr>
          </a:p>
        </p:txBody>
      </p:sp>
      <p:cxnSp>
        <p:nvCxnSpPr>
          <p:cNvPr id="96" name="直線單箭頭接點 95">
            <a:extLst>
              <a:ext uri="{FF2B5EF4-FFF2-40B4-BE49-F238E27FC236}">
                <a16:creationId xmlns:a16="http://schemas.microsoft.com/office/drawing/2014/main" id="{ECE6C0F8-25FA-4816-A056-DA80C1055616}"/>
              </a:ext>
            </a:extLst>
          </p:cNvPr>
          <p:cNvCxnSpPr>
            <a:cxnSpLocks/>
          </p:cNvCxnSpPr>
          <p:nvPr/>
        </p:nvCxnSpPr>
        <p:spPr>
          <a:xfrm>
            <a:off x="6291501" y="4817274"/>
            <a:ext cx="0" cy="559114"/>
          </a:xfrm>
          <a:prstGeom prst="straightConnector1">
            <a:avLst/>
          </a:prstGeom>
          <a:ln w="3810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字方塊 96">
            <a:extLst>
              <a:ext uri="{FF2B5EF4-FFF2-40B4-BE49-F238E27FC236}">
                <a16:creationId xmlns:a16="http://schemas.microsoft.com/office/drawing/2014/main" id="{63EF4506-538F-42FD-9E8C-1EDD8D312287}"/>
              </a:ext>
            </a:extLst>
          </p:cNvPr>
          <p:cNvSpPr txBox="1"/>
          <p:nvPr/>
        </p:nvSpPr>
        <p:spPr>
          <a:xfrm>
            <a:off x="6297702" y="4865454"/>
            <a:ext cx="1402948" cy="369332"/>
          </a:xfrm>
          <a:prstGeom prst="rect">
            <a:avLst/>
          </a:prstGeom>
          <a:noFill/>
        </p:spPr>
        <p:txBody>
          <a:bodyPr wrap="none" rtlCol="0">
            <a:spAutoFit/>
          </a:bodyPr>
          <a:lstStyle/>
          <a:p>
            <a:r>
              <a:rPr lang="en-US" altLang="zh-TW" dirty="0" err="1">
                <a:solidFill>
                  <a:schemeClr val="accent1">
                    <a:lumMod val="25000"/>
                  </a:schemeClr>
                </a:solidFill>
              </a:rPr>
              <a:t>out_product</a:t>
            </a:r>
            <a:endParaRPr lang="zh-TW" altLang="en-US" dirty="0">
              <a:solidFill>
                <a:schemeClr val="accent1">
                  <a:lumMod val="25000"/>
                </a:schemeClr>
              </a:solidFill>
            </a:endParaRPr>
          </a:p>
        </p:txBody>
      </p:sp>
      <p:sp>
        <p:nvSpPr>
          <p:cNvPr id="98" name="矩形 97">
            <a:extLst>
              <a:ext uri="{FF2B5EF4-FFF2-40B4-BE49-F238E27FC236}">
                <a16:creationId xmlns:a16="http://schemas.microsoft.com/office/drawing/2014/main" id="{00436E62-3CD6-4EBB-99D5-329F90B05357}"/>
              </a:ext>
            </a:extLst>
          </p:cNvPr>
          <p:cNvSpPr/>
          <p:nvPr/>
        </p:nvSpPr>
        <p:spPr>
          <a:xfrm>
            <a:off x="2527577" y="5378732"/>
            <a:ext cx="7531975"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tensor_weight_y</a:t>
            </a:r>
            <a:endParaRPr lang="zh-TW" altLang="en-US" b="1" dirty="0">
              <a:solidFill>
                <a:schemeClr val="tx2">
                  <a:lumMod val="75000"/>
                </a:schemeClr>
              </a:solidFill>
            </a:endParaRPr>
          </a:p>
        </p:txBody>
      </p:sp>
      <p:cxnSp>
        <p:nvCxnSpPr>
          <p:cNvPr id="99" name="直線單箭頭接點 98">
            <a:extLst>
              <a:ext uri="{FF2B5EF4-FFF2-40B4-BE49-F238E27FC236}">
                <a16:creationId xmlns:a16="http://schemas.microsoft.com/office/drawing/2014/main" id="{CA65971E-E927-426D-9751-8DC7848AEF19}"/>
              </a:ext>
            </a:extLst>
          </p:cNvPr>
          <p:cNvCxnSpPr>
            <a:cxnSpLocks/>
          </p:cNvCxnSpPr>
          <p:nvPr/>
        </p:nvCxnSpPr>
        <p:spPr>
          <a:xfrm>
            <a:off x="6289437" y="5882170"/>
            <a:ext cx="0" cy="559114"/>
          </a:xfrm>
          <a:prstGeom prst="straightConnector1">
            <a:avLst/>
          </a:prstGeom>
          <a:ln w="3810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文字方塊 99">
            <a:extLst>
              <a:ext uri="{FF2B5EF4-FFF2-40B4-BE49-F238E27FC236}">
                <a16:creationId xmlns:a16="http://schemas.microsoft.com/office/drawing/2014/main" id="{FD894F1B-F0F9-4E50-AF9C-A05E3AB39462}"/>
              </a:ext>
            </a:extLst>
          </p:cNvPr>
          <p:cNvSpPr txBox="1"/>
          <p:nvPr/>
        </p:nvSpPr>
        <p:spPr>
          <a:xfrm>
            <a:off x="6295638" y="5930350"/>
            <a:ext cx="1069524" cy="369332"/>
          </a:xfrm>
          <a:prstGeom prst="rect">
            <a:avLst/>
          </a:prstGeom>
          <a:noFill/>
        </p:spPr>
        <p:txBody>
          <a:bodyPr wrap="none" rtlCol="0">
            <a:spAutoFit/>
          </a:bodyPr>
          <a:lstStyle/>
          <a:p>
            <a:r>
              <a:rPr lang="en-US" altLang="zh-TW" dirty="0" err="1">
                <a:solidFill>
                  <a:schemeClr val="accent1">
                    <a:lumMod val="25000"/>
                  </a:schemeClr>
                </a:solidFill>
              </a:rPr>
              <a:t>tensor_y</a:t>
            </a:r>
            <a:endParaRPr lang="zh-TW" altLang="en-US" dirty="0">
              <a:solidFill>
                <a:schemeClr val="accent1">
                  <a:lumMod val="25000"/>
                </a:schemeClr>
              </a:solidFill>
            </a:endParaRPr>
          </a:p>
        </p:txBody>
      </p:sp>
      <p:sp>
        <p:nvSpPr>
          <p:cNvPr id="101" name="矩形 100">
            <a:extLst>
              <a:ext uri="{FF2B5EF4-FFF2-40B4-BE49-F238E27FC236}">
                <a16:creationId xmlns:a16="http://schemas.microsoft.com/office/drawing/2014/main" id="{658A812D-E96D-4FA7-A576-FC43E435D214}"/>
              </a:ext>
            </a:extLst>
          </p:cNvPr>
          <p:cNvSpPr/>
          <p:nvPr/>
        </p:nvSpPr>
        <p:spPr>
          <a:xfrm>
            <a:off x="2525513" y="6443628"/>
            <a:ext cx="7531975"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tensor_weight_x</a:t>
            </a:r>
            <a:endParaRPr lang="zh-TW" altLang="en-US" b="1" dirty="0">
              <a:solidFill>
                <a:schemeClr val="tx2">
                  <a:lumMod val="75000"/>
                </a:schemeClr>
              </a:solidFill>
            </a:endParaRPr>
          </a:p>
        </p:txBody>
      </p:sp>
      <p:cxnSp>
        <p:nvCxnSpPr>
          <p:cNvPr id="102" name="直線單箭頭接點 101">
            <a:extLst>
              <a:ext uri="{FF2B5EF4-FFF2-40B4-BE49-F238E27FC236}">
                <a16:creationId xmlns:a16="http://schemas.microsoft.com/office/drawing/2014/main" id="{97B055C5-A0AE-416C-ABB8-6F6052C90744}"/>
              </a:ext>
            </a:extLst>
          </p:cNvPr>
          <p:cNvCxnSpPr>
            <a:cxnSpLocks/>
          </p:cNvCxnSpPr>
          <p:nvPr/>
        </p:nvCxnSpPr>
        <p:spPr>
          <a:xfrm>
            <a:off x="6295638" y="6935233"/>
            <a:ext cx="0" cy="559114"/>
          </a:xfrm>
          <a:prstGeom prst="straightConnector1">
            <a:avLst/>
          </a:prstGeom>
          <a:ln w="3810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3" name="文字方塊 102">
            <a:extLst>
              <a:ext uri="{FF2B5EF4-FFF2-40B4-BE49-F238E27FC236}">
                <a16:creationId xmlns:a16="http://schemas.microsoft.com/office/drawing/2014/main" id="{5A46180A-FF2F-4802-8D9F-544AC5A5A585}"/>
              </a:ext>
            </a:extLst>
          </p:cNvPr>
          <p:cNvSpPr txBox="1"/>
          <p:nvPr/>
        </p:nvSpPr>
        <p:spPr>
          <a:xfrm>
            <a:off x="6301839" y="6983413"/>
            <a:ext cx="825867" cy="369332"/>
          </a:xfrm>
          <a:prstGeom prst="rect">
            <a:avLst/>
          </a:prstGeom>
          <a:noFill/>
        </p:spPr>
        <p:txBody>
          <a:bodyPr wrap="none" rtlCol="0">
            <a:spAutoFit/>
          </a:bodyPr>
          <a:lstStyle/>
          <a:p>
            <a:r>
              <a:rPr lang="en-US" altLang="zh-TW" dirty="0">
                <a:solidFill>
                  <a:schemeClr val="accent1">
                    <a:lumMod val="25000"/>
                  </a:schemeClr>
                </a:solidFill>
              </a:rPr>
              <a:t>tensor</a:t>
            </a:r>
            <a:endParaRPr lang="zh-TW" altLang="en-US" dirty="0">
              <a:solidFill>
                <a:schemeClr val="accent1">
                  <a:lumMod val="25000"/>
                </a:schemeClr>
              </a:solidFill>
            </a:endParaRPr>
          </a:p>
        </p:txBody>
      </p:sp>
      <p:sp>
        <p:nvSpPr>
          <p:cNvPr id="104" name="矩形 103">
            <a:extLst>
              <a:ext uri="{FF2B5EF4-FFF2-40B4-BE49-F238E27FC236}">
                <a16:creationId xmlns:a16="http://schemas.microsoft.com/office/drawing/2014/main" id="{9D5FB694-2115-412D-AA9C-AC8D8EED82B8}"/>
              </a:ext>
            </a:extLst>
          </p:cNvPr>
          <p:cNvSpPr/>
          <p:nvPr/>
        </p:nvSpPr>
        <p:spPr>
          <a:xfrm>
            <a:off x="2531714" y="7496691"/>
            <a:ext cx="7531975" cy="50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chemeClr val="tx2">
                    <a:lumMod val="75000"/>
                  </a:schemeClr>
                </a:solidFill>
              </a:rPr>
              <a:t>flow_calc</a:t>
            </a:r>
            <a:endParaRPr lang="zh-TW" altLang="en-US" b="1" dirty="0">
              <a:solidFill>
                <a:schemeClr val="tx2">
                  <a:lumMod val="75000"/>
                </a:schemeClr>
              </a:solidFill>
            </a:endParaRPr>
          </a:p>
        </p:txBody>
      </p:sp>
      <p:cxnSp>
        <p:nvCxnSpPr>
          <p:cNvPr id="105" name="直線單箭頭接點 104">
            <a:extLst>
              <a:ext uri="{FF2B5EF4-FFF2-40B4-BE49-F238E27FC236}">
                <a16:creationId xmlns:a16="http://schemas.microsoft.com/office/drawing/2014/main" id="{36CE0A87-F003-4DA0-9B6F-C696574A9868}"/>
              </a:ext>
            </a:extLst>
          </p:cNvPr>
          <p:cNvCxnSpPr>
            <a:cxnSpLocks/>
          </p:cNvCxnSpPr>
          <p:nvPr/>
        </p:nvCxnSpPr>
        <p:spPr>
          <a:xfrm>
            <a:off x="6295638" y="8005977"/>
            <a:ext cx="0" cy="576009"/>
          </a:xfrm>
          <a:prstGeom prst="straightConnector1">
            <a:avLst/>
          </a:prstGeom>
          <a:ln w="57150">
            <a:solidFill>
              <a:schemeClr val="accent1">
                <a:lumMod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文字方塊 105">
            <a:extLst>
              <a:ext uri="{FF2B5EF4-FFF2-40B4-BE49-F238E27FC236}">
                <a16:creationId xmlns:a16="http://schemas.microsoft.com/office/drawing/2014/main" id="{C0BA9D28-9307-4879-B4F3-AC0399369A78}"/>
              </a:ext>
            </a:extLst>
          </p:cNvPr>
          <p:cNvSpPr txBox="1"/>
          <p:nvPr/>
        </p:nvSpPr>
        <p:spPr>
          <a:xfrm>
            <a:off x="5687699" y="8489653"/>
            <a:ext cx="1311578" cy="461665"/>
          </a:xfrm>
          <a:prstGeom prst="rect">
            <a:avLst/>
          </a:prstGeom>
          <a:noFill/>
        </p:spPr>
        <p:txBody>
          <a:bodyPr wrap="none" rtlCol="0">
            <a:spAutoFit/>
          </a:bodyPr>
          <a:lstStyle/>
          <a:p>
            <a:r>
              <a:rPr lang="en-US" altLang="zh-TW" sz="2400" b="1" dirty="0">
                <a:solidFill>
                  <a:schemeClr val="accent1">
                    <a:lumMod val="25000"/>
                  </a:schemeClr>
                </a:solidFill>
              </a:rPr>
              <a:t>outputs</a:t>
            </a:r>
            <a:endParaRPr lang="zh-TW" altLang="en-US" sz="2400" b="1" dirty="0">
              <a:solidFill>
                <a:schemeClr val="accent1">
                  <a:lumMod val="25000"/>
                </a:schemeClr>
              </a:solidFill>
            </a:endParaRPr>
          </a:p>
        </p:txBody>
      </p:sp>
      <p:sp>
        <p:nvSpPr>
          <p:cNvPr id="5" name="文字方塊 4">
            <a:extLst>
              <a:ext uri="{FF2B5EF4-FFF2-40B4-BE49-F238E27FC236}">
                <a16:creationId xmlns:a16="http://schemas.microsoft.com/office/drawing/2014/main" id="{88556E19-BBEB-4F4A-A0E6-DEBDCABFC8BF}"/>
              </a:ext>
            </a:extLst>
          </p:cNvPr>
          <p:cNvSpPr txBox="1"/>
          <p:nvPr/>
        </p:nvSpPr>
        <p:spPr>
          <a:xfrm>
            <a:off x="3442146" y="790000"/>
            <a:ext cx="5652831" cy="400110"/>
          </a:xfrm>
          <a:prstGeom prst="rect">
            <a:avLst/>
          </a:prstGeom>
          <a:noFill/>
        </p:spPr>
        <p:txBody>
          <a:bodyPr wrap="square" rtlCol="0">
            <a:spAutoFit/>
          </a:bodyPr>
          <a:lstStyle>
            <a:defPPr>
              <a:defRPr lang="zh-TW"/>
            </a:defPPr>
            <a:lvl1pPr algn="ctr">
              <a:defRPr sz="2000" b="1">
                <a:solidFill>
                  <a:schemeClr val="accent1">
                    <a:lumMod val="25000"/>
                  </a:schemeClr>
                </a:solidFill>
              </a:defRPr>
            </a:lvl1pPr>
          </a:lstStyle>
          <a:p>
            <a:pPr algn="dist"/>
            <a:r>
              <a:rPr lang="en-US" altLang="zh-TW" dirty="0">
                <a:solidFill>
                  <a:schemeClr val="tx1">
                    <a:lumMod val="75000"/>
                    <a:lumOff val="25000"/>
                  </a:schemeClr>
                </a:solidFill>
              </a:rPr>
              <a:t>(computed in specialized sensor)</a:t>
            </a:r>
            <a:endParaRPr lang="zh-TW" altLang="en-US" dirty="0">
              <a:solidFill>
                <a:schemeClr val="tx1">
                  <a:lumMod val="75000"/>
                  <a:lumOff val="25000"/>
                </a:schemeClr>
              </a:solidFill>
            </a:endParaRPr>
          </a:p>
        </p:txBody>
      </p:sp>
    </p:spTree>
    <p:extLst>
      <p:ext uri="{BB962C8B-B14F-4D97-AF65-F5344CB8AC3E}">
        <p14:creationId xmlns:p14="http://schemas.microsoft.com/office/powerpoint/2010/main" val="3864798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文字方塊 1">
            <a:extLst>
              <a:ext uri="{FF2B5EF4-FFF2-40B4-BE49-F238E27FC236}">
                <a16:creationId xmlns:a16="http://schemas.microsoft.com/office/drawing/2014/main" id="{19C1C755-C99B-4430-8E34-3F2A8B0CC0D7}"/>
              </a:ext>
            </a:extLst>
          </p:cNvPr>
          <p:cNvSpPr txBox="1"/>
          <p:nvPr/>
        </p:nvSpPr>
        <p:spPr>
          <a:xfrm>
            <a:off x="483796" y="1009047"/>
            <a:ext cx="11494765" cy="1574662"/>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Project Scope:</a:t>
            </a:r>
            <a:endParaRPr lang="en-US" altLang="zh-TW" sz="2000" dirty="0">
              <a:solidFill>
                <a:srgbClr val="EDECDF">
                  <a:lumMod val="10000"/>
                </a:srgbClr>
              </a:solidFill>
              <a:latin typeface="芫荽 0.92" pitchFamily="2" charset="-120"/>
              <a:ea typeface="芫荽 0.92" pitchFamily="2" charset="-120"/>
              <a:cs typeface="芫荽 0.92" pitchFamily="2" charset="-120"/>
            </a:endParaRP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System block diagram, with its operation flow:</a:t>
            </a:r>
          </a:p>
          <a:p>
            <a:pPr marL="800100" lvl="1" indent="-342900">
              <a:lnSpc>
                <a:spcPct val="150000"/>
              </a:lnSpc>
              <a:buFont typeface="Wingdings" panose="05000000000000000000" pitchFamily="2" charset="2"/>
              <a:buChar char="Ø"/>
            </a:pPr>
            <a:endParaRPr lang="en-US" altLang="zh-TW" sz="2000" dirty="0">
              <a:solidFill>
                <a:srgbClr val="000000"/>
              </a:solidFill>
              <a:latin typeface="芫荽 0.92" pitchFamily="2" charset="-120"/>
              <a:ea typeface="芫荽 0.92" pitchFamily="2" charset="-120"/>
              <a:cs typeface="芫荽 0.92" pitchFamily="2" charset="-120"/>
            </a:endParaRP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p:pic>
        <p:nvPicPr>
          <p:cNvPr id="14" name="圖片 13">
            <a:extLst>
              <a:ext uri="{FF2B5EF4-FFF2-40B4-BE49-F238E27FC236}">
                <a16:creationId xmlns:a16="http://schemas.microsoft.com/office/drawing/2014/main" id="{F2B50F36-8EF2-43E7-B4A0-7270A0D72EAC}"/>
              </a:ext>
            </a:extLst>
          </p:cNvPr>
          <p:cNvPicPr>
            <a:picLocks noChangeAspect="1"/>
          </p:cNvPicPr>
          <p:nvPr/>
        </p:nvPicPr>
        <p:blipFill>
          <a:blip r:embed="rId3"/>
          <a:stretch>
            <a:fillRect/>
          </a:stretch>
        </p:blipFill>
        <p:spPr>
          <a:xfrm>
            <a:off x="2295052" y="2101425"/>
            <a:ext cx="4200998" cy="4756576"/>
          </a:xfrm>
          <a:prstGeom prst="rect">
            <a:avLst/>
          </a:prstGeom>
        </p:spPr>
      </p:pic>
      <p:sp>
        <p:nvSpPr>
          <p:cNvPr id="4" name="文字方塊 3">
            <a:extLst>
              <a:ext uri="{FF2B5EF4-FFF2-40B4-BE49-F238E27FC236}">
                <a16:creationId xmlns:a16="http://schemas.microsoft.com/office/drawing/2014/main" id="{0983DF49-4220-406E-AAB0-A775706F9105}"/>
              </a:ext>
            </a:extLst>
          </p:cNvPr>
          <p:cNvSpPr txBox="1"/>
          <p:nvPr/>
        </p:nvSpPr>
        <p:spPr>
          <a:xfrm>
            <a:off x="294330" y="2260543"/>
            <a:ext cx="1971674" cy="646331"/>
          </a:xfrm>
          <a:prstGeom prst="rect">
            <a:avLst/>
          </a:prstGeom>
          <a:noFill/>
        </p:spPr>
        <p:txBody>
          <a:bodyPr wrap="square" rtlCol="0">
            <a:spAutoFit/>
          </a:bodyPr>
          <a:lstStyle/>
          <a:p>
            <a:pPr algn="ctr"/>
            <a:r>
              <a:rPr lang="en-US" altLang="zh-TW" b="1" dirty="0">
                <a:solidFill>
                  <a:srgbClr val="00B0F0"/>
                </a:solidFill>
              </a:rPr>
              <a:t>Software (reference code):</a:t>
            </a:r>
            <a:endParaRPr lang="zh-TW" altLang="en-US" b="1" dirty="0">
              <a:solidFill>
                <a:srgbClr val="00B0F0"/>
              </a:solidFill>
            </a:endParaRPr>
          </a:p>
        </p:txBody>
      </p:sp>
      <p:sp>
        <p:nvSpPr>
          <p:cNvPr id="7" name="文字方塊 6">
            <a:extLst>
              <a:ext uri="{FF2B5EF4-FFF2-40B4-BE49-F238E27FC236}">
                <a16:creationId xmlns:a16="http://schemas.microsoft.com/office/drawing/2014/main" id="{9D545682-8BBA-4428-8BB0-406E9762ABBF}"/>
              </a:ext>
            </a:extLst>
          </p:cNvPr>
          <p:cNvSpPr txBox="1"/>
          <p:nvPr/>
        </p:nvSpPr>
        <p:spPr>
          <a:xfrm>
            <a:off x="6685516" y="2375960"/>
            <a:ext cx="1515509" cy="369332"/>
          </a:xfrm>
          <a:prstGeom prst="rect">
            <a:avLst/>
          </a:prstGeom>
          <a:noFill/>
        </p:spPr>
        <p:txBody>
          <a:bodyPr wrap="square" rtlCol="0">
            <a:spAutoFit/>
          </a:bodyPr>
          <a:lstStyle/>
          <a:p>
            <a:pPr algn="ctr"/>
            <a:r>
              <a:rPr lang="en-US" altLang="zh-TW" b="1" dirty="0">
                <a:solidFill>
                  <a:srgbClr val="00B0F0"/>
                </a:solidFill>
              </a:rPr>
              <a:t>Proposed:</a:t>
            </a:r>
            <a:endParaRPr lang="zh-TW" altLang="en-US" b="1" dirty="0">
              <a:solidFill>
                <a:srgbClr val="00B0F0"/>
              </a:solidFill>
            </a:endParaRPr>
          </a:p>
        </p:txBody>
      </p:sp>
      <p:pic>
        <p:nvPicPr>
          <p:cNvPr id="8" name="圖片 7">
            <a:extLst>
              <a:ext uri="{FF2B5EF4-FFF2-40B4-BE49-F238E27FC236}">
                <a16:creationId xmlns:a16="http://schemas.microsoft.com/office/drawing/2014/main" id="{C48CADD9-AEA7-442C-9AF4-9830BA7F5F3C}"/>
              </a:ext>
            </a:extLst>
          </p:cNvPr>
          <p:cNvPicPr>
            <a:picLocks noChangeAspect="1"/>
          </p:cNvPicPr>
          <p:nvPr/>
        </p:nvPicPr>
        <p:blipFill>
          <a:blip r:embed="rId4"/>
          <a:stretch>
            <a:fillRect/>
          </a:stretch>
        </p:blipFill>
        <p:spPr>
          <a:xfrm>
            <a:off x="7956550" y="2795977"/>
            <a:ext cx="3687615" cy="4062023"/>
          </a:xfrm>
          <a:prstGeom prst="rect">
            <a:avLst/>
          </a:prstGeom>
        </p:spPr>
      </p:pic>
    </p:spTree>
    <p:extLst>
      <p:ext uri="{BB962C8B-B14F-4D97-AF65-F5344CB8AC3E}">
        <p14:creationId xmlns:p14="http://schemas.microsoft.com/office/powerpoint/2010/main" val="1231220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文字方塊 1">
            <a:extLst>
              <a:ext uri="{FF2B5EF4-FFF2-40B4-BE49-F238E27FC236}">
                <a16:creationId xmlns:a16="http://schemas.microsoft.com/office/drawing/2014/main" id="{19C1C755-C99B-4430-8E34-3F2A8B0CC0D7}"/>
              </a:ext>
            </a:extLst>
          </p:cNvPr>
          <p:cNvSpPr txBox="1"/>
          <p:nvPr/>
        </p:nvSpPr>
        <p:spPr>
          <a:xfrm>
            <a:off x="483796" y="1009047"/>
            <a:ext cx="11494765" cy="4784387"/>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Project Scope:</a:t>
            </a:r>
          </a:p>
          <a:p>
            <a:pPr marL="800100" lvl="1" indent="-342900">
              <a:lnSpc>
                <a:spcPct val="150000"/>
              </a:lnSpc>
              <a:buFont typeface="Wingdings" panose="05000000000000000000" pitchFamily="2" charset="2"/>
              <a:buChar char="Ø"/>
            </a:pPr>
            <a:r>
              <a:rPr lang="en-US" altLang="zh-TW" sz="2000" b="1" dirty="0">
                <a:solidFill>
                  <a:srgbClr val="EDECDF">
                    <a:lumMod val="10000"/>
                  </a:srgbClr>
                </a:solidFill>
                <a:latin typeface="芫荽 0.92" pitchFamily="2" charset="-120"/>
                <a:ea typeface="芫荽 0.92" pitchFamily="2" charset="-120"/>
                <a:cs typeface="芫荽 0.92" pitchFamily="2" charset="-120"/>
              </a:rPr>
              <a:t>The area of work:</a:t>
            </a:r>
            <a:r>
              <a:rPr lang="en-US" altLang="zh-TW" sz="2000" dirty="0">
                <a:solidFill>
                  <a:srgbClr val="EDECDF">
                    <a:lumMod val="10000"/>
                  </a:srgbClr>
                </a:solidFill>
                <a:latin typeface="芫荽 0.92" pitchFamily="2" charset="-120"/>
                <a:ea typeface="芫荽 0.92" pitchFamily="2" charset="-120"/>
                <a:cs typeface="芫荽 0.92" pitchFamily="2" charset="-120"/>
              </a:rPr>
              <a:t> improving the latency of optical flow computation</a:t>
            </a:r>
          </a:p>
          <a:p>
            <a:pPr marL="800100" lvl="1" indent="-342900">
              <a:lnSpc>
                <a:spcPct val="150000"/>
              </a:lnSpc>
              <a:buFont typeface="Wingdings" panose="05000000000000000000" pitchFamily="2" charset="2"/>
              <a:buChar char="Ø"/>
            </a:pPr>
            <a:r>
              <a:rPr lang="en-US" altLang="zh-TW" sz="2000" b="1" dirty="0">
                <a:solidFill>
                  <a:srgbClr val="000000"/>
                </a:solidFill>
                <a:latin typeface="芫荽 0.92" pitchFamily="2" charset="-120"/>
                <a:ea typeface="芫荽 0.92" pitchFamily="2" charset="-120"/>
                <a:cs typeface="芫荽 0.92" pitchFamily="2" charset="-120"/>
              </a:rPr>
              <a:t>FPGA platform to implement on:</a:t>
            </a:r>
            <a:r>
              <a:rPr lang="en-US" altLang="zh-TW" sz="2000" dirty="0">
                <a:solidFill>
                  <a:srgbClr val="000000"/>
                </a:solidFill>
                <a:latin typeface="芫荽 0.92" pitchFamily="2" charset="-120"/>
                <a:ea typeface="芫荽 0.92" pitchFamily="2" charset="-120"/>
                <a:cs typeface="芫荽 0.92" pitchFamily="2" charset="-120"/>
              </a:rPr>
              <a:t>  KV260</a:t>
            </a:r>
          </a:p>
          <a:p>
            <a:pPr marL="800100" lvl="1" indent="-342900">
              <a:lnSpc>
                <a:spcPct val="150000"/>
              </a:lnSpc>
              <a:buFont typeface="Wingdings" panose="05000000000000000000" pitchFamily="2" charset="2"/>
              <a:buChar char="Ø"/>
            </a:pPr>
            <a:r>
              <a:rPr lang="en-US" altLang="zh-TW" sz="2000" b="1" dirty="0">
                <a:solidFill>
                  <a:srgbClr val="000000"/>
                </a:solidFill>
                <a:latin typeface="芫荽 0.92" pitchFamily="2" charset="-120"/>
                <a:ea typeface="芫荽 0.92" pitchFamily="2" charset="-120"/>
                <a:cs typeface="芫荽 0.92" pitchFamily="2" charset="-120"/>
              </a:rPr>
              <a:t>Target Specification:</a:t>
            </a:r>
          </a:p>
          <a:p>
            <a:pPr marL="1257300" lvl="2" indent="-342900">
              <a:lnSpc>
                <a:spcPct val="150000"/>
              </a:lnSpc>
              <a:buFont typeface="Wingdings" panose="05000000000000000000" pitchFamily="2" charset="2"/>
              <a:buChar char="l"/>
            </a:pPr>
            <a:r>
              <a:rPr lang="en-US" altLang="zh-TW" sz="2000" b="1" dirty="0">
                <a:solidFill>
                  <a:srgbClr val="000000"/>
                </a:solidFill>
                <a:latin typeface="芫荽 0.92" pitchFamily="2" charset="-120"/>
                <a:ea typeface="芫荽 0.92" pitchFamily="2" charset="-120"/>
                <a:cs typeface="芫荽 0.92" pitchFamily="2" charset="-120"/>
              </a:rPr>
              <a:t>Throughput:</a:t>
            </a:r>
            <a:r>
              <a:rPr lang="en-US" altLang="zh-TW" sz="2000" dirty="0">
                <a:solidFill>
                  <a:srgbClr val="000000"/>
                </a:solidFill>
                <a:latin typeface="芫荽 0.92" pitchFamily="2" charset="-120"/>
                <a:ea typeface="芫荽 0.92" pitchFamily="2" charset="-120"/>
                <a:cs typeface="芫荽 0.92" pitchFamily="2" charset="-120"/>
              </a:rPr>
              <a:t> better than reference benchmark, Rosetta benchmark (41.2 frames/s)</a:t>
            </a:r>
          </a:p>
          <a:p>
            <a:pPr marL="1257300" lvl="2" indent="-342900">
              <a:lnSpc>
                <a:spcPct val="150000"/>
              </a:lnSpc>
              <a:buFont typeface="Wingdings" panose="05000000000000000000" pitchFamily="2" charset="2"/>
              <a:buChar char="l"/>
            </a:pPr>
            <a:r>
              <a:rPr lang="en-US" altLang="zh-TW" sz="2000" b="1" dirty="0">
                <a:solidFill>
                  <a:srgbClr val="000000"/>
                </a:solidFill>
                <a:latin typeface="芫荽 0.92" pitchFamily="2" charset="-120"/>
                <a:ea typeface="芫荽 0.92" pitchFamily="2" charset="-120"/>
                <a:cs typeface="芫荽 0.92" pitchFamily="2" charset="-120"/>
              </a:rPr>
              <a:t>Accuracy:</a:t>
            </a:r>
            <a:r>
              <a:rPr lang="en-US" altLang="zh-TW" sz="2000" dirty="0">
                <a:solidFill>
                  <a:srgbClr val="000000"/>
                </a:solidFill>
                <a:latin typeface="芫荽 0.92" pitchFamily="2" charset="-120"/>
                <a:ea typeface="芫荽 0.92" pitchFamily="2" charset="-120"/>
                <a:cs typeface="芫荽 0.92" pitchFamily="2" charset="-120"/>
              </a:rPr>
              <a:t> can use estimation to speed up the computation</a:t>
            </a:r>
          </a:p>
          <a:p>
            <a:pPr marL="1257300" lvl="2" indent="-342900">
              <a:lnSpc>
                <a:spcPct val="150000"/>
              </a:lnSpc>
              <a:buFont typeface="Wingdings" panose="05000000000000000000" pitchFamily="2" charset="2"/>
              <a:buChar char="l"/>
            </a:pPr>
            <a:r>
              <a:rPr lang="en-US" altLang="zh-TW" sz="2000" b="1" dirty="0">
                <a:solidFill>
                  <a:srgbClr val="000000"/>
                </a:solidFill>
                <a:latin typeface="芫荽 0.92" pitchFamily="2" charset="-120"/>
                <a:ea typeface="芫荽 0.92" pitchFamily="2" charset="-120"/>
                <a:cs typeface="芫荽 0.92" pitchFamily="2" charset="-120"/>
              </a:rPr>
              <a:t>Speedup:</a:t>
            </a:r>
            <a:r>
              <a:rPr lang="en-US" altLang="zh-TW" sz="2000" dirty="0">
                <a:solidFill>
                  <a:srgbClr val="000000"/>
                </a:solidFill>
                <a:latin typeface="芫荽 0.92" pitchFamily="2" charset="-120"/>
                <a:ea typeface="芫荽 0.92" pitchFamily="2" charset="-120"/>
                <a:cs typeface="芫荽 0.92" pitchFamily="2" charset="-120"/>
              </a:rPr>
              <a:t> better than Rosetta benchmark (runtime = 24.3 </a:t>
            </a:r>
            <a:r>
              <a:rPr lang="en-US" altLang="zh-TW" sz="2000" dirty="0" err="1">
                <a:solidFill>
                  <a:srgbClr val="000000"/>
                </a:solidFill>
                <a:latin typeface="芫荽 0.92" pitchFamily="2" charset="-120"/>
                <a:ea typeface="芫荽 0.92" pitchFamily="2" charset="-120"/>
                <a:cs typeface="芫荽 0.92" pitchFamily="2" charset="-120"/>
              </a:rPr>
              <a:t>ms</a:t>
            </a:r>
            <a:r>
              <a:rPr lang="en-US" altLang="zh-TW" sz="2000" dirty="0">
                <a:solidFill>
                  <a:srgbClr val="000000"/>
                </a:solidFill>
                <a:latin typeface="芫荽 0.92" pitchFamily="2" charset="-120"/>
                <a:ea typeface="芫荽 0.92" pitchFamily="2" charset="-120"/>
                <a:cs typeface="芫荽 0.92" pitchFamily="2" charset="-120"/>
              </a:rPr>
              <a:t>)</a:t>
            </a:r>
          </a:p>
          <a:p>
            <a:pPr marL="1257300" lvl="2" indent="-342900">
              <a:lnSpc>
                <a:spcPct val="150000"/>
              </a:lnSpc>
              <a:buFont typeface="Wingdings" panose="05000000000000000000" pitchFamily="2" charset="2"/>
              <a:buChar char="l"/>
            </a:pPr>
            <a:r>
              <a:rPr lang="en-US" altLang="zh-TW" sz="2000" b="1" dirty="0">
                <a:solidFill>
                  <a:srgbClr val="000000"/>
                </a:solidFill>
                <a:latin typeface="芫荽 0.92" pitchFamily="2" charset="-120"/>
                <a:ea typeface="芫荽 0.92" pitchFamily="2" charset="-120"/>
                <a:cs typeface="芫荽 0.92" pitchFamily="2" charset="-120"/>
              </a:rPr>
              <a:t>Area:</a:t>
            </a:r>
            <a:r>
              <a:rPr lang="en-US" altLang="zh-TW" sz="2000" dirty="0">
                <a:solidFill>
                  <a:srgbClr val="000000"/>
                </a:solidFill>
                <a:latin typeface="芫荽 0.92" pitchFamily="2" charset="-120"/>
                <a:ea typeface="芫荽 0.92" pitchFamily="2" charset="-120"/>
                <a:cs typeface="芫荽 0.92" pitchFamily="2" charset="-120"/>
              </a:rPr>
              <a:t> resource usage less than Rosetta benchmark (LUTs = 42878; FFs = 61078; BRAMs = 54; DSPs = 454)</a:t>
            </a:r>
          </a:p>
          <a:p>
            <a:pPr marL="1257300" lvl="2" indent="-342900">
              <a:lnSpc>
                <a:spcPct val="150000"/>
              </a:lnSpc>
              <a:buFont typeface="Wingdings" panose="05000000000000000000" pitchFamily="2" charset="2"/>
              <a:buChar char="l"/>
            </a:pPr>
            <a:r>
              <a:rPr lang="en-US" altLang="zh-TW" sz="2000" b="1" dirty="0">
                <a:solidFill>
                  <a:srgbClr val="000000"/>
                </a:solidFill>
                <a:latin typeface="芫荽 0.92" pitchFamily="2" charset="-120"/>
                <a:ea typeface="芫荽 0.92" pitchFamily="2" charset="-120"/>
                <a:cs typeface="芫荽 0.92" pitchFamily="2" charset="-120"/>
              </a:rPr>
              <a:t>Proposed design methodology:</a:t>
            </a:r>
            <a:r>
              <a:rPr lang="en-US" altLang="zh-TW" sz="2000" dirty="0">
                <a:solidFill>
                  <a:srgbClr val="000000"/>
                </a:solidFill>
                <a:latin typeface="芫荽 0.92" pitchFamily="2" charset="-120"/>
                <a:ea typeface="芫荽 0.92" pitchFamily="2" charset="-120"/>
                <a:cs typeface="芫荽 0.92" pitchFamily="2" charset="-120"/>
              </a:rPr>
              <a:t> using dataflow design</a:t>
            </a: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p:spTree>
    <p:extLst>
      <p:ext uri="{BB962C8B-B14F-4D97-AF65-F5344CB8AC3E}">
        <p14:creationId xmlns:p14="http://schemas.microsoft.com/office/powerpoint/2010/main" val="375471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159"/>
        <p:cNvGrpSpPr/>
        <p:nvPr/>
      </p:nvGrpSpPr>
      <p:grpSpPr>
        <a:xfrm>
          <a:off x="0" y="0"/>
          <a:ext cx="0" cy="0"/>
          <a:chOff x="0" y="0"/>
          <a:chExt cx="0" cy="0"/>
        </a:xfrm>
      </p:grpSpPr>
      <p:sp>
        <p:nvSpPr>
          <p:cNvPr id="2" name="文字方塊 1">
            <a:extLst>
              <a:ext uri="{FF2B5EF4-FFF2-40B4-BE49-F238E27FC236}">
                <a16:creationId xmlns:a16="http://schemas.microsoft.com/office/drawing/2014/main" id="{19C1C755-C99B-4430-8E34-3F2A8B0CC0D7}"/>
              </a:ext>
            </a:extLst>
          </p:cNvPr>
          <p:cNvSpPr txBox="1"/>
          <p:nvPr/>
        </p:nvSpPr>
        <p:spPr>
          <a:xfrm>
            <a:off x="483796" y="1009047"/>
            <a:ext cx="11494765" cy="2959656"/>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Project plan:</a:t>
            </a: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Workflow definition:</a:t>
            </a:r>
          </a:p>
          <a:p>
            <a:pPr marL="800100" lvl="1" indent="-342900">
              <a:lnSpc>
                <a:spcPct val="150000"/>
              </a:lnSpc>
              <a:buFont typeface="Wingdings" panose="05000000000000000000" pitchFamily="2" charset="2"/>
              <a:buChar char="Ø"/>
            </a:pPr>
            <a:endParaRPr lang="en-US" altLang="zh-TW" sz="2000" dirty="0">
              <a:solidFill>
                <a:srgbClr val="EDECDF">
                  <a:lumMod val="10000"/>
                </a:srgbClr>
              </a:solidFill>
              <a:latin typeface="芫荽 0.92" pitchFamily="2" charset="-120"/>
              <a:ea typeface="芫荽 0.92" pitchFamily="2" charset="-120"/>
              <a:cs typeface="芫荽 0.92" pitchFamily="2" charset="-120"/>
            </a:endParaRP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The role of each member:</a:t>
            </a:r>
          </a:p>
          <a:p>
            <a:pPr marL="800100" lvl="1" indent="-342900">
              <a:lnSpc>
                <a:spcPct val="150000"/>
              </a:lnSpc>
              <a:buFont typeface="Wingdings" panose="05000000000000000000" pitchFamily="2" charset="2"/>
              <a:buChar char="Ø"/>
            </a:pPr>
            <a:endParaRPr lang="en-US" altLang="zh-TW" sz="2000" dirty="0">
              <a:solidFill>
                <a:srgbClr val="EDECDF">
                  <a:lumMod val="10000"/>
                </a:srgbClr>
              </a:solidFill>
              <a:latin typeface="芫荽 0.92" pitchFamily="2" charset="-120"/>
              <a:ea typeface="芫荽 0.92" pitchFamily="2" charset="-120"/>
              <a:cs typeface="芫荽 0.92" pitchFamily="2" charset="-120"/>
            </a:endParaRPr>
          </a:p>
          <a:p>
            <a:pPr marL="800100" lvl="1" indent="-342900">
              <a:lnSpc>
                <a:spcPct val="150000"/>
              </a:lnSpc>
              <a:buFont typeface="Wingdings" panose="05000000000000000000" pitchFamily="2" charset="2"/>
              <a:buChar char="Ø"/>
            </a:pPr>
            <a:r>
              <a:rPr lang="en-US" altLang="zh-TW" sz="2000" dirty="0">
                <a:solidFill>
                  <a:srgbClr val="000000"/>
                </a:solidFill>
                <a:latin typeface="芫荽 0.92" pitchFamily="2" charset="-120"/>
                <a:ea typeface="芫荽 0.92" pitchFamily="2" charset="-120"/>
                <a:cs typeface="芫荽 0.92" pitchFamily="2" charset="-120"/>
              </a:rPr>
              <a:t>Checkpoint:</a:t>
            </a: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p:spTree>
    <p:extLst>
      <p:ext uri="{BB962C8B-B14F-4D97-AF65-F5344CB8AC3E}">
        <p14:creationId xmlns:p14="http://schemas.microsoft.com/office/powerpoint/2010/main" val="1277923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BA712BB9-D082-4FC5-9BC2-A156A146F716}"/>
              </a:ext>
            </a:extLst>
          </p:cNvPr>
          <p:cNvGraphicFramePr>
            <a:graphicFrameLocks noGrp="1"/>
          </p:cNvGraphicFramePr>
          <p:nvPr>
            <p:extLst>
              <p:ext uri="{D42A27DB-BD31-4B8C-83A1-F6EECF244321}">
                <p14:modId xmlns:p14="http://schemas.microsoft.com/office/powerpoint/2010/main" val="44106786"/>
              </p:ext>
            </p:extLst>
          </p:nvPr>
        </p:nvGraphicFramePr>
        <p:xfrm>
          <a:off x="1375084" y="2132773"/>
          <a:ext cx="8046502" cy="4345784"/>
        </p:xfrm>
        <a:graphic>
          <a:graphicData uri="http://schemas.openxmlformats.org/drawingml/2006/table">
            <a:tbl>
              <a:tblPr firstRow="1" bandRow="1"/>
              <a:tblGrid>
                <a:gridCol w="2306272">
                  <a:extLst>
                    <a:ext uri="{9D8B030D-6E8A-4147-A177-3AD203B41FA5}">
                      <a16:colId xmlns:a16="http://schemas.microsoft.com/office/drawing/2014/main" val="1459420803"/>
                    </a:ext>
                  </a:extLst>
                </a:gridCol>
                <a:gridCol w="5740230">
                  <a:extLst>
                    <a:ext uri="{9D8B030D-6E8A-4147-A177-3AD203B41FA5}">
                      <a16:colId xmlns:a16="http://schemas.microsoft.com/office/drawing/2014/main" val="40079262"/>
                    </a:ext>
                  </a:extLst>
                </a:gridCol>
              </a:tblGrid>
              <a:tr h="439122">
                <a:tc>
                  <a:txBody>
                    <a:bodyPr/>
                    <a:lstStyle>
                      <a:lvl1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1pPr>
                      <a:lvl2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2pPr>
                      <a:lvl3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3pPr>
                      <a:lvl4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4pPr>
                      <a:lvl5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5pPr>
                      <a:lvl6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6pPr>
                      <a:lvl7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7pPr>
                      <a:lvl8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8pPr>
                      <a:lvl9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a:latin typeface="芫荽 0.92" pitchFamily="2" charset="-120"/>
                          <a:ea typeface="芫荽 0.92" pitchFamily="2" charset="-120"/>
                          <a:cs typeface="芫荽 0.92" pitchFamily="2" charset="-120"/>
                        </a:rPr>
                        <a:t>task</a:t>
                      </a:r>
                      <a:endParaRPr lang="zh-TW" altLang="en-US" sz="2400" dirty="0">
                        <a:latin typeface="芫荽 0.92" pitchFamily="2" charset="-120"/>
                        <a:ea typeface="芫荽 0.92" pitchFamily="2" charset="-120"/>
                        <a:cs typeface="芫荽 0.92" pitchFamily="2" charset="-120"/>
                      </a:endParaRPr>
                    </a:p>
                  </a:txBody>
                  <a:tcPr anchor="ctr">
                    <a:lnL w="12700" cmpd="sng">
                      <a:solidFill>
                        <a:srgbClr val="4BACC6"/>
                      </a:solidFill>
                    </a:lnL>
                    <a:lnR>
                      <a:noFill/>
                    </a:lnR>
                    <a:lnT w="12700" cmpd="sng">
                      <a:solidFill>
                        <a:srgbClr val="4BACC6"/>
                      </a:solidFill>
                    </a:lnT>
                    <a:lnB w="12700" cmpd="sng">
                      <a:solidFill>
                        <a:srgbClr val="4BACC6"/>
                      </a:solidFill>
                    </a:lnB>
                    <a:lnTlToBr w="12700" cmpd="sng">
                      <a:noFill/>
                      <a:prstDash val="solid"/>
                    </a:lnTlToBr>
                    <a:lnBlToTr w="12700" cmpd="sng">
                      <a:noFill/>
                      <a:prstDash val="solid"/>
                    </a:lnBlToTr>
                    <a:solidFill>
                      <a:srgbClr val="4BACC6"/>
                    </a:solidFill>
                  </a:tcPr>
                </a:tc>
                <a:tc>
                  <a:txBody>
                    <a:bodyPr/>
                    <a:lstStyle>
                      <a:lvl1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1pPr>
                      <a:lvl2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2pPr>
                      <a:lvl3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3pPr>
                      <a:lvl4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4pPr>
                      <a:lvl5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5pPr>
                      <a:lvl6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6pPr>
                      <a:lvl7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7pPr>
                      <a:lvl8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8pPr>
                      <a:lvl9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9pPr>
                    </a:lstStyle>
                    <a:p>
                      <a:pPr algn="ctr"/>
                      <a:r>
                        <a:rPr lang="en-US" altLang="zh-TW" sz="2400" dirty="0">
                          <a:latin typeface="芫荽 0.92" pitchFamily="2" charset="-120"/>
                          <a:ea typeface="芫荽 0.92" pitchFamily="2" charset="-120"/>
                          <a:cs typeface="芫荽 0.92" pitchFamily="2" charset="-120"/>
                        </a:rPr>
                        <a:t>description</a:t>
                      </a:r>
                      <a:endParaRPr lang="zh-TW" altLang="en-US" sz="2400" dirty="0">
                        <a:latin typeface="芫荽 0.92" pitchFamily="2" charset="-120"/>
                        <a:ea typeface="芫荽 0.92" pitchFamily="2" charset="-120"/>
                        <a:cs typeface="芫荽 0.92" pitchFamily="2" charset="-120"/>
                      </a:endParaRPr>
                    </a:p>
                  </a:txBody>
                  <a:tcPr anchor="ctr">
                    <a:lnL>
                      <a:noFill/>
                    </a:lnL>
                    <a:lnR w="12700" cmpd="sng">
                      <a:solidFill>
                        <a:srgbClr val="4BACC6"/>
                      </a:solidFill>
                    </a:lnR>
                    <a:lnT w="12700" cmpd="sng">
                      <a:solidFill>
                        <a:srgbClr val="4BACC6"/>
                      </a:solidFill>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rgbClr val="4BACC6"/>
                    </a:solidFill>
                  </a:tcPr>
                </a:tc>
                <a:extLst>
                  <a:ext uri="{0D108BD9-81ED-4DB2-BD59-A6C34878D82A}">
                    <a16:rowId xmlns:a16="http://schemas.microsoft.com/office/drawing/2014/main" val="1463604880"/>
                  </a:ext>
                </a:extLst>
              </a:tr>
              <a:tr h="861035">
                <a:tc>
                  <a:txBody>
                    <a:bodyPr/>
                    <a:lstStyle>
                      <a:lvl1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1pPr>
                      <a:lvl2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2pPr>
                      <a:lvl3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3pPr>
                      <a:lvl4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4pPr>
                      <a:lvl5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5pPr>
                      <a:lvl6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6pPr>
                      <a:lvl7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7pPr>
                      <a:lvl8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8pPr>
                      <a:lvl9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2000" b="1" dirty="0">
                          <a:latin typeface="芫荽 0.92" pitchFamily="2" charset="-120"/>
                          <a:ea typeface="芫荽 0.92" pitchFamily="2" charset="-120"/>
                          <a:cs typeface="芫荽 0.92" pitchFamily="2" charset="-120"/>
                        </a:rPr>
                        <a:t>Block design</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1" dirty="0">
                          <a:latin typeface="芫荽 0.92" pitchFamily="2" charset="-120"/>
                          <a:ea typeface="芫荽 0.92" pitchFamily="2" charset="-120"/>
                          <a:cs typeface="芫荽 0.92" pitchFamily="2" charset="-120"/>
                        </a:rPr>
                        <a:t>(</a:t>
                      </a:r>
                      <a:r>
                        <a:rPr lang="en-US" altLang="zh-TW" sz="1200" b="1" dirty="0" err="1">
                          <a:latin typeface="芫荽 0.92" pitchFamily="2" charset="-120"/>
                          <a:ea typeface="芫荽 0.92" pitchFamily="2" charset="-120"/>
                          <a:cs typeface="芫荽 0.92" pitchFamily="2" charset="-120"/>
                        </a:rPr>
                        <a:t>gradient_weight_y</a:t>
                      </a:r>
                      <a:r>
                        <a:rPr lang="zh-TW" altLang="en-US" sz="1200" b="1" dirty="0">
                          <a:latin typeface="芫荽 0.92" pitchFamily="2" charset="-120"/>
                          <a:ea typeface="芫荽 0.92" pitchFamily="2" charset="-120"/>
                          <a:cs typeface="芫荽 0.92" pitchFamily="2" charset="-120"/>
                        </a:rPr>
                        <a:t>、</a:t>
                      </a:r>
                      <a:r>
                        <a:rPr lang="en-US" altLang="zh-TW" sz="1200" b="1" dirty="0" err="1">
                          <a:latin typeface="芫荽 0.92" pitchFamily="2" charset="-120"/>
                          <a:ea typeface="芫荽 0.92" pitchFamily="2" charset="-120"/>
                          <a:cs typeface="芫荽 0.92" pitchFamily="2" charset="-120"/>
                        </a:rPr>
                        <a:t>gradient_weight_x</a:t>
                      </a:r>
                      <a:r>
                        <a:rPr lang="zh-TW" altLang="en-US" sz="1200" b="1" dirty="0">
                          <a:latin typeface="芫荽 0.92" pitchFamily="2" charset="-120"/>
                          <a:ea typeface="芫荽 0.92" pitchFamily="2" charset="-120"/>
                          <a:cs typeface="芫荽 0.92" pitchFamily="2" charset="-120"/>
                        </a:rPr>
                        <a:t>、</a:t>
                      </a:r>
                      <a:r>
                        <a:rPr lang="en-US" altLang="zh-TW" sz="1200" b="1" dirty="0" err="1">
                          <a:latin typeface="芫荽 0.92" pitchFamily="2" charset="-120"/>
                          <a:ea typeface="芫荽 0.92" pitchFamily="2" charset="-120"/>
                          <a:cs typeface="芫荽 0.92" pitchFamily="2" charset="-120"/>
                        </a:rPr>
                        <a:t>outer_product</a:t>
                      </a:r>
                      <a:r>
                        <a:rPr lang="en-US" altLang="zh-TW" sz="1200" b="1" dirty="0">
                          <a:latin typeface="芫荽 0.92" pitchFamily="2" charset="-120"/>
                          <a:ea typeface="芫荽 0.92" pitchFamily="2" charset="-120"/>
                          <a:cs typeface="芫荽 0.92" pitchFamily="2" charset="-120"/>
                        </a:rPr>
                        <a:t>)</a:t>
                      </a:r>
                      <a:endParaRPr lang="zh-TW" altLang="en-US" sz="1200" b="1" dirty="0">
                        <a:latin typeface="芫荽 0.92" pitchFamily="2" charset="-120"/>
                        <a:ea typeface="芫荽 0.92" pitchFamily="2" charset="-120"/>
                        <a:cs typeface="芫荽 0.92" pitchFamily="2" charset="-120"/>
                      </a:endParaRPr>
                    </a:p>
                  </a:txBody>
                  <a:tcPr anchor="ctr">
                    <a:lnL w="12700" cmpd="sng">
                      <a:solidFill>
                        <a:srgbClr val="4BACC6"/>
                      </a:solidFill>
                    </a:lnL>
                    <a:lnR>
                      <a:noFill/>
                    </a:lnR>
                    <a:lnT w="12700" cmpd="sng">
                      <a:solidFill>
                        <a:srgbClr val="4BACC6"/>
                      </a:solidFill>
                    </a:lnT>
                    <a:lnB w="12700" cmpd="sng">
                      <a:solidFill>
                        <a:srgbClr val="4BACC6"/>
                      </a:solidFill>
                    </a:lnB>
                    <a:lnTlToBr w="12700" cmpd="sng">
                      <a:noFill/>
                      <a:prstDash val="solid"/>
                    </a:lnTlToBr>
                    <a:lnBlToTr w="12700" cmpd="sng">
                      <a:noFill/>
                      <a:prstDash val="solid"/>
                    </a:lnBlToTr>
                    <a:solidFill>
                      <a:srgbClr val="4BACC6">
                        <a:tint val="20000"/>
                      </a:srgbClr>
                    </a:solidFill>
                  </a:tcPr>
                </a:tc>
                <a:tc>
                  <a:txBody>
                    <a:bodyPr/>
                    <a:lstStyle>
                      <a:lvl1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1pPr>
                      <a:lvl2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2pPr>
                      <a:lvl3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3pPr>
                      <a:lvl4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4pPr>
                      <a:lvl5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5pPr>
                      <a:lvl6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6pPr>
                      <a:lvl7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7pPr>
                      <a:lvl8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8pPr>
                      <a:lvl9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9pPr>
                    </a:lstStyle>
                    <a:p>
                      <a:pPr algn="ctr" fontAlgn="ctr"/>
                      <a:r>
                        <a:rPr lang="en-US" altLang="zh-TW" sz="2000" b="0" i="0" u="none" strike="noStrike" dirty="0">
                          <a:solidFill>
                            <a:srgbClr val="000000"/>
                          </a:solidFill>
                          <a:effectLst/>
                          <a:latin typeface="芫荽 0.92" pitchFamily="2" charset="-120"/>
                          <a:ea typeface="芫荽 0.92" pitchFamily="2" charset="-120"/>
                          <a:cs typeface="芫荽 0.92" pitchFamily="2" charset="-120"/>
                        </a:rPr>
                        <a:t>Design and simulate “</a:t>
                      </a:r>
                      <a:r>
                        <a:rPr lang="en-US" altLang="zh-TW" sz="2000" b="0" i="0" u="none" strike="noStrike" dirty="0" err="1">
                          <a:solidFill>
                            <a:srgbClr val="000000"/>
                          </a:solidFill>
                          <a:effectLst/>
                          <a:latin typeface="芫荽 0.92" pitchFamily="2" charset="-120"/>
                          <a:ea typeface="芫荽 0.92" pitchFamily="2" charset="-120"/>
                          <a:cs typeface="芫荽 0.92" pitchFamily="2" charset="-120"/>
                        </a:rPr>
                        <a:t>gradient_weight_y</a:t>
                      </a:r>
                      <a:r>
                        <a:rPr lang="en-US" altLang="zh-TW" sz="2000" b="0" i="0" u="none" strike="noStrike" dirty="0">
                          <a:solidFill>
                            <a:srgbClr val="000000"/>
                          </a:solidFill>
                          <a:effectLst/>
                          <a:latin typeface="芫荽 0.92" pitchFamily="2" charset="-120"/>
                          <a:ea typeface="芫荽 0.92" pitchFamily="2" charset="-120"/>
                          <a:cs typeface="芫荽 0.92" pitchFamily="2" charset="-120"/>
                        </a:rPr>
                        <a:t>,” </a:t>
                      </a:r>
                    </a:p>
                    <a:p>
                      <a:pPr algn="ctr" fontAlgn="ctr"/>
                      <a:r>
                        <a:rPr lang="en-US" altLang="zh-TW" sz="2000" b="0" i="0" u="none" strike="noStrike" dirty="0">
                          <a:solidFill>
                            <a:srgbClr val="000000"/>
                          </a:solidFill>
                          <a:effectLst/>
                          <a:latin typeface="芫荽 0.92" pitchFamily="2" charset="-120"/>
                          <a:ea typeface="芫荽 0.92" pitchFamily="2" charset="-120"/>
                          <a:cs typeface="芫荽 0.92" pitchFamily="2" charset="-120"/>
                        </a:rPr>
                        <a:t>”</a:t>
                      </a:r>
                      <a:r>
                        <a:rPr lang="en-US" altLang="zh-TW" sz="2000" b="0" i="0" u="none" strike="noStrike" dirty="0" err="1">
                          <a:solidFill>
                            <a:srgbClr val="000000"/>
                          </a:solidFill>
                          <a:effectLst/>
                          <a:latin typeface="芫荽 0.92" pitchFamily="2" charset="-120"/>
                          <a:ea typeface="芫荽 0.92" pitchFamily="2" charset="-120"/>
                          <a:cs typeface="芫荽 0.92" pitchFamily="2" charset="-120"/>
                        </a:rPr>
                        <a:t>gradient_weight_x</a:t>
                      </a:r>
                      <a:r>
                        <a:rPr lang="en-US" altLang="zh-TW" sz="2000" b="0" i="0" u="none" strike="noStrike" dirty="0">
                          <a:solidFill>
                            <a:srgbClr val="000000"/>
                          </a:solidFill>
                          <a:effectLst/>
                          <a:latin typeface="芫荽 0.92" pitchFamily="2" charset="-120"/>
                          <a:ea typeface="芫荽 0.92" pitchFamily="2" charset="-120"/>
                          <a:cs typeface="芫荽 0.92" pitchFamily="2" charset="-120"/>
                        </a:rPr>
                        <a:t>,” and ”</a:t>
                      </a:r>
                      <a:r>
                        <a:rPr lang="en-US" altLang="zh-TW" sz="2000" b="0" i="0" u="none" strike="noStrike" dirty="0" err="1">
                          <a:solidFill>
                            <a:srgbClr val="000000"/>
                          </a:solidFill>
                          <a:effectLst/>
                          <a:latin typeface="芫荽 0.92" pitchFamily="2" charset="-120"/>
                          <a:ea typeface="芫荽 0.92" pitchFamily="2" charset="-120"/>
                          <a:cs typeface="芫荽 0.92" pitchFamily="2" charset="-120"/>
                        </a:rPr>
                        <a:t>outer_product</a:t>
                      </a:r>
                      <a:r>
                        <a:rPr lang="en-US" altLang="zh-TW" sz="2000" b="0" i="0" u="none" strike="noStrike" dirty="0">
                          <a:solidFill>
                            <a:srgbClr val="000000"/>
                          </a:solidFill>
                          <a:effectLst/>
                          <a:latin typeface="芫荽 0.92" pitchFamily="2" charset="-120"/>
                          <a:ea typeface="芫荽 0.92" pitchFamily="2" charset="-120"/>
                          <a:cs typeface="芫荽 0.92" pitchFamily="2" charset="-120"/>
                        </a:rPr>
                        <a:t>” blocks.</a:t>
                      </a:r>
                    </a:p>
                  </a:txBody>
                  <a:tcPr anchor="ctr">
                    <a:lnL>
                      <a:noFill/>
                    </a:lnL>
                    <a:lnR w="12700" cmpd="sng">
                      <a:solidFill>
                        <a:srgbClr val="4BACC6"/>
                      </a:solid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rgbClr val="4BACC6">
                        <a:tint val="20000"/>
                      </a:srgbClr>
                    </a:solidFill>
                  </a:tcPr>
                </a:tc>
                <a:extLst>
                  <a:ext uri="{0D108BD9-81ED-4DB2-BD59-A6C34878D82A}">
                    <a16:rowId xmlns:a16="http://schemas.microsoft.com/office/drawing/2014/main" val="1594074523"/>
                  </a:ext>
                </a:extLst>
              </a:tr>
              <a:tr h="413864">
                <a:tc>
                  <a:txBody>
                    <a:bodyPr/>
                    <a:lstStyle>
                      <a:lvl1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1pPr>
                      <a:lvl2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2pPr>
                      <a:lvl3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3pPr>
                      <a:lvl4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4pPr>
                      <a:lvl5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5pPr>
                      <a:lvl6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6pPr>
                      <a:lvl7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7pPr>
                      <a:lvl8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8pPr>
                      <a:lvl9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TW" sz="2000" b="1" i="0" u="none" strike="noStrike" kern="0" cap="none" spc="0" normalizeH="0" baseline="0" noProof="0" dirty="0">
                          <a:ln>
                            <a:noFill/>
                          </a:ln>
                          <a:solidFill>
                            <a:srgbClr val="191919"/>
                          </a:solidFill>
                          <a:effectLst/>
                          <a:uLnTx/>
                          <a:uFillTx/>
                          <a:latin typeface="芫荽 0.92" pitchFamily="2" charset="-120"/>
                          <a:ea typeface="芫荽 0.92" pitchFamily="2" charset="-120"/>
                          <a:cs typeface="芫荽 0.92" pitchFamily="2" charset="-120"/>
                          <a:sym typeface="Arial"/>
                        </a:rPr>
                        <a:t>Block design</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TW" sz="1200" b="1" i="0" u="none" strike="noStrike" kern="0" cap="none" spc="0" normalizeH="0" baseline="0" noProof="0" dirty="0">
                          <a:ln>
                            <a:noFill/>
                          </a:ln>
                          <a:solidFill>
                            <a:srgbClr val="191919"/>
                          </a:solidFill>
                          <a:effectLst/>
                          <a:uLnTx/>
                          <a:uFillTx/>
                          <a:latin typeface="芫荽 0.92" pitchFamily="2" charset="-120"/>
                          <a:ea typeface="芫荽 0.92" pitchFamily="2" charset="-120"/>
                          <a:cs typeface="芫荽 0.92" pitchFamily="2" charset="-120"/>
                          <a:sym typeface="Arial"/>
                        </a:rPr>
                        <a:t>(</a:t>
                      </a:r>
                      <a:r>
                        <a:rPr kumimoji="0" lang="en-US" altLang="zh-TW" sz="1200" b="1" i="0" u="none" strike="noStrike" kern="0" cap="none" spc="0" normalizeH="0" baseline="0" noProof="0" dirty="0" err="1">
                          <a:ln>
                            <a:noFill/>
                          </a:ln>
                          <a:solidFill>
                            <a:srgbClr val="191919"/>
                          </a:solidFill>
                          <a:effectLst/>
                          <a:uLnTx/>
                          <a:uFillTx/>
                          <a:latin typeface="芫荽 0.92" pitchFamily="2" charset="-120"/>
                          <a:ea typeface="芫荽 0.92" pitchFamily="2" charset="-120"/>
                          <a:cs typeface="芫荽 0.92" pitchFamily="2" charset="-120"/>
                          <a:sym typeface="Arial"/>
                        </a:rPr>
                        <a:t>tensor_weight_y</a:t>
                      </a:r>
                      <a:r>
                        <a:rPr kumimoji="0" lang="zh-TW" altLang="en-US" sz="1200" b="1" i="0" u="none" strike="noStrike" kern="0" cap="none" spc="0" normalizeH="0" baseline="0" noProof="0" dirty="0">
                          <a:ln>
                            <a:noFill/>
                          </a:ln>
                          <a:solidFill>
                            <a:srgbClr val="191919"/>
                          </a:solidFill>
                          <a:effectLst/>
                          <a:uLnTx/>
                          <a:uFillTx/>
                          <a:latin typeface="芫荽 0.92" pitchFamily="2" charset="-120"/>
                          <a:ea typeface="芫荽 0.92" pitchFamily="2" charset="-120"/>
                          <a:cs typeface="芫荽 0.92" pitchFamily="2" charset="-120"/>
                          <a:sym typeface="Arial"/>
                        </a:rPr>
                        <a:t>、</a:t>
                      </a:r>
                      <a:r>
                        <a:rPr kumimoji="0" lang="en-US" altLang="zh-TW" sz="1200" b="1" i="0" u="none" strike="noStrike" kern="0" cap="none" spc="0" normalizeH="0" baseline="0" noProof="0" dirty="0" err="1">
                          <a:ln>
                            <a:noFill/>
                          </a:ln>
                          <a:solidFill>
                            <a:srgbClr val="191919"/>
                          </a:solidFill>
                          <a:effectLst/>
                          <a:uLnTx/>
                          <a:uFillTx/>
                          <a:latin typeface="芫荽 0.92" pitchFamily="2" charset="-120"/>
                          <a:ea typeface="芫荽 0.92" pitchFamily="2" charset="-120"/>
                          <a:cs typeface="芫荽 0.92" pitchFamily="2" charset="-120"/>
                          <a:sym typeface="Arial"/>
                        </a:rPr>
                        <a:t>tensor_weight_x</a:t>
                      </a:r>
                      <a:r>
                        <a:rPr kumimoji="0" lang="zh-TW" altLang="en-US" sz="1200" b="1" i="0" u="none" strike="noStrike" kern="0" cap="none" spc="0" normalizeH="0" baseline="0" noProof="0" dirty="0">
                          <a:ln>
                            <a:noFill/>
                          </a:ln>
                          <a:solidFill>
                            <a:srgbClr val="191919"/>
                          </a:solidFill>
                          <a:effectLst/>
                          <a:uLnTx/>
                          <a:uFillTx/>
                          <a:latin typeface="芫荽 0.92" pitchFamily="2" charset="-120"/>
                          <a:ea typeface="芫荽 0.92" pitchFamily="2" charset="-120"/>
                          <a:cs typeface="芫荽 0.92" pitchFamily="2" charset="-120"/>
                          <a:sym typeface="Arial"/>
                        </a:rPr>
                        <a:t>、</a:t>
                      </a:r>
                      <a:r>
                        <a:rPr kumimoji="0" lang="en-US" altLang="zh-TW" sz="1200" b="1" i="0" u="none" strike="noStrike" kern="0" cap="none" spc="0" normalizeH="0" baseline="0" noProof="0" dirty="0" err="1">
                          <a:ln>
                            <a:noFill/>
                          </a:ln>
                          <a:solidFill>
                            <a:srgbClr val="191919"/>
                          </a:solidFill>
                          <a:effectLst/>
                          <a:uLnTx/>
                          <a:uFillTx/>
                          <a:latin typeface="芫荽 0.92" pitchFamily="2" charset="-120"/>
                          <a:ea typeface="芫荽 0.92" pitchFamily="2" charset="-120"/>
                          <a:cs typeface="芫荽 0.92" pitchFamily="2" charset="-120"/>
                          <a:sym typeface="Arial"/>
                        </a:rPr>
                        <a:t>flow_calc</a:t>
                      </a:r>
                      <a:r>
                        <a:rPr kumimoji="0" lang="en-US" altLang="zh-TW" sz="1200" b="1" i="0" u="none" strike="noStrike" kern="0" cap="none" spc="0" normalizeH="0" baseline="0" noProof="0" dirty="0">
                          <a:ln>
                            <a:noFill/>
                          </a:ln>
                          <a:solidFill>
                            <a:srgbClr val="191919"/>
                          </a:solidFill>
                          <a:effectLst/>
                          <a:uLnTx/>
                          <a:uFillTx/>
                          <a:latin typeface="芫荽 0.92" pitchFamily="2" charset="-120"/>
                          <a:ea typeface="芫荽 0.92" pitchFamily="2" charset="-120"/>
                          <a:cs typeface="芫荽 0.92" pitchFamily="2" charset="-120"/>
                          <a:sym typeface="Arial"/>
                        </a:rPr>
                        <a:t>)</a:t>
                      </a:r>
                      <a:endParaRPr kumimoji="0" lang="zh-TW" altLang="en-US" sz="1200" b="1" i="0" u="none" strike="noStrike" kern="0" cap="none" spc="0" normalizeH="0" baseline="0" noProof="0" dirty="0">
                        <a:ln>
                          <a:noFill/>
                        </a:ln>
                        <a:solidFill>
                          <a:srgbClr val="191919"/>
                        </a:solidFill>
                        <a:effectLst/>
                        <a:uLnTx/>
                        <a:uFillTx/>
                        <a:latin typeface="芫荽 0.92" pitchFamily="2" charset="-120"/>
                        <a:ea typeface="芫荽 0.92" pitchFamily="2" charset="-120"/>
                        <a:cs typeface="芫荽 0.92" pitchFamily="2" charset="-120"/>
                        <a:sym typeface="Arial"/>
                      </a:endParaRPr>
                    </a:p>
                  </a:txBody>
                  <a:tcPr anchor="ctr">
                    <a:lnL w="12700" cmpd="sng">
                      <a:solidFill>
                        <a:srgbClr val="4BACC6"/>
                      </a:solidFill>
                    </a:lnL>
                    <a:lnR>
                      <a:noFill/>
                    </a:lnR>
                    <a:lnT w="12700" cmpd="sng">
                      <a:solidFill>
                        <a:srgbClr val="4BACC6"/>
                      </a:solidFill>
                    </a:lnT>
                    <a:lnB w="12700" cmpd="sng">
                      <a:solidFill>
                        <a:srgbClr val="4BACC6"/>
                      </a:solidFill>
                    </a:lnB>
                    <a:lnTlToBr w="12700" cmpd="sng">
                      <a:noFill/>
                      <a:prstDash val="solid"/>
                    </a:lnTlToBr>
                    <a:lnBlToTr w="12700" cmpd="sng">
                      <a:noFill/>
                      <a:prstDash val="solid"/>
                    </a:lnBlToTr>
                    <a:solidFill>
                      <a:sysClr val="window" lastClr="FFFFFF"/>
                    </a:solidFill>
                  </a:tcPr>
                </a:tc>
                <a:tc>
                  <a:txBody>
                    <a:bodyPr/>
                    <a:lstStyle>
                      <a:lvl1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1pPr>
                      <a:lvl2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2pPr>
                      <a:lvl3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3pPr>
                      <a:lvl4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4pPr>
                      <a:lvl5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5pPr>
                      <a:lvl6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6pPr>
                      <a:lvl7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7pPr>
                      <a:lvl8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8pPr>
                      <a:lvl9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9pPr>
                    </a:lstStyle>
                    <a:p>
                      <a:pPr algn="ctr" fontAlgn="ctr"/>
                      <a:r>
                        <a:rPr lang="en-US" altLang="zh-TW" sz="2000" b="0" i="0" u="none" strike="noStrike" dirty="0">
                          <a:solidFill>
                            <a:srgbClr val="000000"/>
                          </a:solidFill>
                          <a:effectLst/>
                          <a:latin typeface="芫荽 0.92" pitchFamily="2" charset="-120"/>
                          <a:ea typeface="芫荽 0.92" pitchFamily="2" charset="-120"/>
                          <a:cs typeface="芫荽 0.92" pitchFamily="2" charset="-120"/>
                        </a:rPr>
                        <a:t>Design and simulate “</a:t>
                      </a:r>
                      <a:r>
                        <a:rPr lang="en-US" altLang="zh-TW" sz="2000" b="0" i="0" u="none" strike="noStrike" dirty="0" err="1">
                          <a:solidFill>
                            <a:srgbClr val="000000"/>
                          </a:solidFill>
                          <a:effectLst/>
                          <a:latin typeface="芫荽 0.92" pitchFamily="2" charset="-120"/>
                          <a:ea typeface="芫荽 0.92" pitchFamily="2" charset="-120"/>
                          <a:cs typeface="芫荽 0.92" pitchFamily="2" charset="-120"/>
                        </a:rPr>
                        <a:t>tensor_weight_y</a:t>
                      </a:r>
                      <a:r>
                        <a:rPr lang="en-US" altLang="zh-TW" sz="2000" b="0" i="0" u="none" strike="noStrike" dirty="0">
                          <a:solidFill>
                            <a:srgbClr val="000000"/>
                          </a:solidFill>
                          <a:effectLst/>
                          <a:latin typeface="芫荽 0.92" pitchFamily="2" charset="-120"/>
                          <a:ea typeface="芫荽 0.92" pitchFamily="2" charset="-120"/>
                          <a:cs typeface="芫荽 0.92" pitchFamily="2" charset="-120"/>
                        </a:rPr>
                        <a:t>,” </a:t>
                      </a:r>
                    </a:p>
                    <a:p>
                      <a:pPr algn="ctr" fontAlgn="ctr"/>
                      <a:r>
                        <a:rPr lang="en-US" altLang="zh-TW" sz="2000" b="0" i="0" u="none" strike="noStrike" dirty="0">
                          <a:solidFill>
                            <a:srgbClr val="000000"/>
                          </a:solidFill>
                          <a:effectLst/>
                          <a:latin typeface="芫荽 0.92" pitchFamily="2" charset="-120"/>
                          <a:ea typeface="芫荽 0.92" pitchFamily="2" charset="-120"/>
                          <a:cs typeface="芫荽 0.92" pitchFamily="2" charset="-120"/>
                        </a:rPr>
                        <a:t>”</a:t>
                      </a:r>
                      <a:r>
                        <a:rPr lang="en-US" altLang="zh-TW" sz="2000" b="0" i="0" u="none" strike="noStrike" dirty="0" err="1">
                          <a:solidFill>
                            <a:srgbClr val="000000"/>
                          </a:solidFill>
                          <a:effectLst/>
                          <a:latin typeface="芫荽 0.92" pitchFamily="2" charset="-120"/>
                          <a:ea typeface="芫荽 0.92" pitchFamily="2" charset="-120"/>
                          <a:cs typeface="芫荽 0.92" pitchFamily="2" charset="-120"/>
                        </a:rPr>
                        <a:t>tensor_weight_x</a:t>
                      </a:r>
                      <a:r>
                        <a:rPr lang="en-US" altLang="zh-TW" sz="2000" b="0" i="0" u="none" strike="noStrike" dirty="0">
                          <a:solidFill>
                            <a:srgbClr val="000000"/>
                          </a:solidFill>
                          <a:effectLst/>
                          <a:latin typeface="芫荽 0.92" pitchFamily="2" charset="-120"/>
                          <a:ea typeface="芫荽 0.92" pitchFamily="2" charset="-120"/>
                          <a:cs typeface="芫荽 0.92" pitchFamily="2" charset="-120"/>
                        </a:rPr>
                        <a:t>,” and ” </a:t>
                      </a:r>
                      <a:r>
                        <a:rPr lang="en-US" altLang="zh-TW" sz="2000" b="0" i="0" u="none" strike="noStrike" dirty="0" err="1">
                          <a:solidFill>
                            <a:srgbClr val="000000"/>
                          </a:solidFill>
                          <a:effectLst/>
                          <a:latin typeface="芫荽 0.92" pitchFamily="2" charset="-120"/>
                          <a:ea typeface="芫荽 0.92" pitchFamily="2" charset="-120"/>
                          <a:cs typeface="芫荽 0.92" pitchFamily="2" charset="-120"/>
                        </a:rPr>
                        <a:t>flow_calc</a:t>
                      </a:r>
                      <a:r>
                        <a:rPr lang="en-US" altLang="zh-TW" sz="2000" b="0" i="0" u="none" strike="noStrike" dirty="0">
                          <a:solidFill>
                            <a:srgbClr val="000000"/>
                          </a:solidFill>
                          <a:effectLst/>
                          <a:latin typeface="芫荽 0.92" pitchFamily="2" charset="-120"/>
                          <a:ea typeface="芫荽 0.92" pitchFamily="2" charset="-120"/>
                          <a:cs typeface="芫荽 0.92" pitchFamily="2" charset="-120"/>
                        </a:rPr>
                        <a:t>” blocks.</a:t>
                      </a:r>
                    </a:p>
                  </a:txBody>
                  <a:tcPr anchor="ctr">
                    <a:lnL>
                      <a:noFill/>
                    </a:lnL>
                    <a:lnR w="12700" cmpd="sng">
                      <a:solidFill>
                        <a:srgbClr val="4BACC6"/>
                      </a:solid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478986792"/>
                  </a:ext>
                </a:extLst>
              </a:tr>
              <a:tr h="413864">
                <a:tc>
                  <a:txBody>
                    <a:bodyPr/>
                    <a:lstStyle>
                      <a:lvl1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1pPr>
                      <a:lvl2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2pPr>
                      <a:lvl3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3pPr>
                      <a:lvl4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4pPr>
                      <a:lvl5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5pPr>
                      <a:lvl6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6pPr>
                      <a:lvl7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7pPr>
                      <a:lvl8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8pPr>
                      <a:lvl9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2000" b="1" dirty="0">
                          <a:latin typeface="芫荽 0.92" pitchFamily="2" charset="-120"/>
                          <a:ea typeface="芫荽 0.92" pitchFamily="2" charset="-120"/>
                          <a:cs typeface="芫荽 0.92" pitchFamily="2" charset="-120"/>
                        </a:rPr>
                        <a:t>Integrate all blocks</a:t>
                      </a:r>
                      <a:endParaRPr lang="zh-TW" altLang="en-US" sz="2000" b="1" dirty="0">
                        <a:latin typeface="芫荽 0.92" pitchFamily="2" charset="-120"/>
                        <a:ea typeface="芫荽 0.92" pitchFamily="2" charset="-120"/>
                        <a:cs typeface="芫荽 0.92" pitchFamily="2" charset="-120"/>
                      </a:endParaRPr>
                    </a:p>
                  </a:txBody>
                  <a:tcPr anchor="ctr">
                    <a:lnL w="12700" cmpd="sng">
                      <a:solidFill>
                        <a:srgbClr val="4BACC6"/>
                      </a:solidFill>
                    </a:lnL>
                    <a:lnR>
                      <a:noFill/>
                    </a:lnR>
                    <a:lnT w="12700" cmpd="sng">
                      <a:solidFill>
                        <a:srgbClr val="4BACC6"/>
                      </a:solidFill>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rgbClr val="4BACC6">
                        <a:tint val="20000"/>
                      </a:srgbClr>
                    </a:solidFill>
                  </a:tcPr>
                </a:tc>
                <a:tc>
                  <a:txBody>
                    <a:bodyPr/>
                    <a:lstStyle>
                      <a:lvl1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1pPr>
                      <a:lvl2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2pPr>
                      <a:lvl3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3pPr>
                      <a:lvl4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4pPr>
                      <a:lvl5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5pPr>
                      <a:lvl6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6pPr>
                      <a:lvl7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7pPr>
                      <a:lvl8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8pPr>
                      <a:lvl9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9pPr>
                    </a:lstStyle>
                    <a:p>
                      <a:pPr algn="ctr" fontAlgn="ctr"/>
                      <a:r>
                        <a:rPr lang="en-US" altLang="zh-TW" sz="2000" b="0" i="0" u="none" strike="noStrike" dirty="0">
                          <a:solidFill>
                            <a:srgbClr val="000000"/>
                          </a:solidFill>
                          <a:effectLst/>
                          <a:latin typeface="芫荽 0.92" pitchFamily="2" charset="-120"/>
                          <a:ea typeface="芫荽 0.92" pitchFamily="2" charset="-120"/>
                          <a:cs typeface="芫荽 0.92" pitchFamily="2" charset="-120"/>
                        </a:rPr>
                        <a:t>Integrate all the above blocks together and do simulation to verify the functional correctness.</a:t>
                      </a:r>
                    </a:p>
                  </a:txBody>
                  <a:tcPr anchor="ctr">
                    <a:lnL>
                      <a:noFill/>
                    </a:lnL>
                    <a:lnR w="12700" cmpd="sng">
                      <a:solidFill>
                        <a:srgbClr val="4BACC6"/>
                      </a:solid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rgbClr val="4BACC6">
                        <a:tint val="20000"/>
                      </a:srgbClr>
                    </a:solidFill>
                  </a:tcPr>
                </a:tc>
                <a:extLst>
                  <a:ext uri="{0D108BD9-81ED-4DB2-BD59-A6C34878D82A}">
                    <a16:rowId xmlns:a16="http://schemas.microsoft.com/office/drawing/2014/main" val="2283518411"/>
                  </a:ext>
                </a:extLst>
              </a:tr>
              <a:tr h="41386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2000" b="1" dirty="0">
                          <a:latin typeface="芫荽 0.92" pitchFamily="2" charset="-120"/>
                          <a:ea typeface="芫荽 0.92" pitchFamily="2" charset="-120"/>
                          <a:cs typeface="芫荽 0.92" pitchFamily="2" charset="-120"/>
                        </a:rPr>
                        <a:t>HLS synthesis &amp; RTL synthesis</a:t>
                      </a:r>
                      <a:endParaRPr lang="zh-TW" altLang="en-US" sz="2000" b="1" dirty="0">
                        <a:latin typeface="芫荽 0.92" pitchFamily="2" charset="-120"/>
                        <a:ea typeface="芫荽 0.92" pitchFamily="2" charset="-120"/>
                        <a:cs typeface="芫荽 0.92" pitchFamily="2" charset="-120"/>
                      </a:endParaRPr>
                    </a:p>
                  </a:txBody>
                  <a:tcPr anchor="ctr">
                    <a:lnL w="12700" cmpd="sng">
                      <a:solidFill>
                        <a:srgbClr val="4BACC6"/>
                      </a:solidFill>
                    </a:lnL>
                    <a:lnR>
                      <a:noFill/>
                    </a:lnR>
                    <a:lnT w="12700" cmpd="sng">
                      <a:solidFill>
                        <a:srgbClr val="4BACC6"/>
                      </a:solidFill>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zh-TW" sz="2000" b="0" i="0" u="none" strike="noStrike" dirty="0">
                          <a:solidFill>
                            <a:srgbClr val="000000"/>
                          </a:solidFill>
                          <a:effectLst/>
                          <a:latin typeface="芫荽 0.92" pitchFamily="2" charset="-120"/>
                          <a:ea typeface="芫荽 0.92" pitchFamily="2" charset="-120"/>
                          <a:cs typeface="芫荽 0.92" pitchFamily="2" charset="-120"/>
                        </a:rPr>
                        <a:t>Do HLS synthesis and then RTL synthesis.</a:t>
                      </a:r>
                    </a:p>
                  </a:txBody>
                  <a:tcPr anchor="ctr">
                    <a:lnL>
                      <a:noFill/>
                    </a:lnL>
                    <a:lnR w="12700" cmpd="sng">
                      <a:solidFill>
                        <a:srgbClr val="4BACC6"/>
                      </a:solid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9151001"/>
                  </a:ext>
                </a:extLst>
              </a:tr>
              <a:tr h="41386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2000" b="1" dirty="0">
                          <a:latin typeface="芫荽 0.92" pitchFamily="2" charset="-120"/>
                          <a:ea typeface="芫荽 0.92" pitchFamily="2" charset="-120"/>
                          <a:cs typeface="芫荽 0.92" pitchFamily="2" charset="-120"/>
                        </a:rPr>
                        <a:t>FPGA</a:t>
                      </a:r>
                      <a:endParaRPr lang="zh-TW" altLang="en-US" sz="2000" b="1" dirty="0">
                        <a:latin typeface="芫荽 0.92" pitchFamily="2" charset="-120"/>
                        <a:ea typeface="芫荽 0.92" pitchFamily="2" charset="-120"/>
                        <a:cs typeface="芫荽 0.92" pitchFamily="2" charset="-120"/>
                      </a:endParaRPr>
                    </a:p>
                  </a:txBody>
                  <a:tcPr anchor="ctr">
                    <a:lnL w="12700" cmpd="sng">
                      <a:solidFill>
                        <a:srgbClr val="4BACC6"/>
                      </a:solidFill>
                    </a:lnL>
                    <a:lnR>
                      <a:noFill/>
                    </a:lnR>
                    <a:lnT w="12700" cmpd="sng">
                      <a:solidFill>
                        <a:srgbClr val="4BACC6"/>
                      </a:solidFill>
                    </a:lnT>
                    <a:lnB w="12700" cmpd="sng">
                      <a:solidFill>
                        <a:srgbClr val="4BACC6"/>
                      </a:solidFill>
                    </a:lnB>
                    <a:lnTlToBr w="12700" cmpd="sng">
                      <a:noFill/>
                      <a:prstDash val="solid"/>
                    </a:lnTlToBr>
                    <a:lnBlToTr w="12700" cmpd="sng">
                      <a:noFill/>
                      <a:prstDash val="solid"/>
                    </a:lnBlToTr>
                    <a:solidFill>
                      <a:srgbClr val="4BACC6">
                        <a:tint val="20000"/>
                      </a:srgbClr>
                    </a:solidFill>
                  </a:tcPr>
                </a:tc>
                <a:tc>
                  <a:txBody>
                    <a:bodyPr/>
                    <a:lstStyle/>
                    <a:p>
                      <a:pPr algn="ctr" fontAlgn="ctr"/>
                      <a:r>
                        <a:rPr lang="en-US" altLang="zh-TW" sz="2000" b="0" i="0" u="none" strike="noStrike" dirty="0">
                          <a:solidFill>
                            <a:srgbClr val="000000"/>
                          </a:solidFill>
                          <a:effectLst/>
                          <a:latin typeface="芫荽 0.92" pitchFamily="2" charset="-120"/>
                          <a:ea typeface="芫荽 0.92" pitchFamily="2" charset="-120"/>
                          <a:cs typeface="芫荽 0.92" pitchFamily="2" charset="-120"/>
                        </a:rPr>
                        <a:t>Run on </a:t>
                      </a:r>
                      <a:r>
                        <a:rPr lang="en-US" altLang="zh-TW" sz="2000" b="0" i="0" u="none" strike="noStrike" dirty="0" err="1">
                          <a:solidFill>
                            <a:srgbClr val="000000"/>
                          </a:solidFill>
                          <a:effectLst/>
                          <a:latin typeface="芫荽 0.92" pitchFamily="2" charset="-120"/>
                          <a:ea typeface="芫荽 0.92" pitchFamily="2" charset="-120"/>
                          <a:cs typeface="芫荽 0.92" pitchFamily="2" charset="-120"/>
                        </a:rPr>
                        <a:t>onlineFPGA</a:t>
                      </a:r>
                      <a:r>
                        <a:rPr lang="en-US" altLang="zh-TW" sz="2000" b="0" i="0" u="none" strike="noStrike" dirty="0">
                          <a:solidFill>
                            <a:srgbClr val="000000"/>
                          </a:solidFill>
                          <a:effectLst/>
                          <a:latin typeface="芫荽 0.92" pitchFamily="2" charset="-120"/>
                          <a:ea typeface="芫荽 0.92" pitchFamily="2" charset="-120"/>
                          <a:cs typeface="芫荽 0.92" pitchFamily="2" charset="-120"/>
                        </a:rPr>
                        <a:t> platform.</a:t>
                      </a:r>
                    </a:p>
                  </a:txBody>
                  <a:tcPr anchor="ctr">
                    <a:lnL>
                      <a:noFill/>
                    </a:lnL>
                    <a:lnR w="12700" cmpd="sng">
                      <a:solidFill>
                        <a:srgbClr val="4BACC6"/>
                      </a:solidFill>
                    </a:lnR>
                    <a:lnT w="12700" cap="flat" cmpd="sng" algn="ctr">
                      <a:solidFill>
                        <a:srgbClr val="4BACC6"/>
                      </a:solidFill>
                      <a:prstDash val="solid"/>
                      <a:round/>
                      <a:headEnd type="none" w="med" len="med"/>
                      <a:tailEnd type="none" w="med" len="med"/>
                    </a:lnT>
                    <a:lnB w="12700" cmpd="sng">
                      <a:solidFill>
                        <a:srgbClr val="4BACC6"/>
                      </a:solidFill>
                    </a:lnB>
                    <a:lnTlToBr w="12700" cmpd="sng">
                      <a:noFill/>
                      <a:prstDash val="solid"/>
                    </a:lnTlToBr>
                    <a:lnBlToTr w="12700" cmpd="sng">
                      <a:noFill/>
                      <a:prstDash val="solid"/>
                    </a:lnBlToTr>
                    <a:solidFill>
                      <a:srgbClr val="4BACC6">
                        <a:tint val="20000"/>
                      </a:srgbClr>
                    </a:solidFill>
                  </a:tcPr>
                </a:tc>
                <a:extLst>
                  <a:ext uri="{0D108BD9-81ED-4DB2-BD59-A6C34878D82A}">
                    <a16:rowId xmlns:a16="http://schemas.microsoft.com/office/drawing/2014/main" val="2942095106"/>
                  </a:ext>
                </a:extLst>
              </a:tr>
            </a:tbl>
          </a:graphicData>
        </a:graphic>
      </p:graphicFrame>
      <p:sp>
        <p:nvSpPr>
          <p:cNvPr id="2" name="文字方塊 1">
            <a:extLst>
              <a:ext uri="{FF2B5EF4-FFF2-40B4-BE49-F238E27FC236}">
                <a16:creationId xmlns:a16="http://schemas.microsoft.com/office/drawing/2014/main" id="{19C1C755-C99B-4430-8E34-3F2A8B0CC0D7}"/>
              </a:ext>
            </a:extLst>
          </p:cNvPr>
          <p:cNvSpPr txBox="1"/>
          <p:nvPr/>
        </p:nvSpPr>
        <p:spPr>
          <a:xfrm>
            <a:off x="483796" y="1009047"/>
            <a:ext cx="11494765" cy="1091068"/>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Project plan:</a:t>
            </a: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Workflow definition:</a:t>
            </a:r>
            <a:endParaRPr lang="en-US" altLang="zh-TW" sz="2000" dirty="0">
              <a:solidFill>
                <a:srgbClr val="000000"/>
              </a:solidFill>
              <a:latin typeface="芫荽 0.92" pitchFamily="2" charset="-120"/>
              <a:ea typeface="芫荽 0.92" pitchFamily="2" charset="-120"/>
              <a:cs typeface="芫荽 0.92" pitchFamily="2" charset="-120"/>
            </a:endParaRP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p:pic>
        <p:nvPicPr>
          <p:cNvPr id="6" name="圖片 5">
            <a:extLst>
              <a:ext uri="{FF2B5EF4-FFF2-40B4-BE49-F238E27FC236}">
                <a16:creationId xmlns:a16="http://schemas.microsoft.com/office/drawing/2014/main" id="{FADF692F-EEB8-48A7-9C2E-D6C1260750B1}"/>
              </a:ext>
            </a:extLst>
          </p:cNvPr>
          <p:cNvPicPr>
            <a:picLocks noChangeAspect="1"/>
          </p:cNvPicPr>
          <p:nvPr/>
        </p:nvPicPr>
        <p:blipFill>
          <a:blip r:embed="rId3"/>
          <a:stretch>
            <a:fillRect/>
          </a:stretch>
        </p:blipFill>
        <p:spPr>
          <a:xfrm>
            <a:off x="9655131" y="3833328"/>
            <a:ext cx="2401411" cy="2645229"/>
          </a:xfrm>
          <a:prstGeom prst="rect">
            <a:avLst/>
          </a:prstGeom>
        </p:spPr>
      </p:pic>
    </p:spTree>
    <p:extLst>
      <p:ext uri="{BB962C8B-B14F-4D97-AF65-F5344CB8AC3E}">
        <p14:creationId xmlns:p14="http://schemas.microsoft.com/office/powerpoint/2010/main" val="2922140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30A9C958-AE66-41D1-AF66-FA1BFC1E5C06}"/>
              </a:ext>
            </a:extLst>
          </p:cNvPr>
          <p:cNvGraphicFramePr>
            <a:graphicFrameLocks noGrp="1"/>
          </p:cNvGraphicFramePr>
          <p:nvPr>
            <p:extLst>
              <p:ext uri="{D42A27DB-BD31-4B8C-83A1-F6EECF244321}">
                <p14:modId xmlns:p14="http://schemas.microsoft.com/office/powerpoint/2010/main" val="3577160238"/>
              </p:ext>
            </p:extLst>
          </p:nvPr>
        </p:nvGraphicFramePr>
        <p:xfrm>
          <a:off x="3410072" y="2306209"/>
          <a:ext cx="7191328" cy="3980024"/>
        </p:xfrm>
        <a:graphic>
          <a:graphicData uri="http://schemas.openxmlformats.org/drawingml/2006/table">
            <a:tbl>
              <a:tblPr firstRow="1" bandRow="1"/>
              <a:tblGrid>
                <a:gridCol w="2438278">
                  <a:extLst>
                    <a:ext uri="{9D8B030D-6E8A-4147-A177-3AD203B41FA5}">
                      <a16:colId xmlns:a16="http://schemas.microsoft.com/office/drawing/2014/main" val="1459420803"/>
                    </a:ext>
                  </a:extLst>
                </a:gridCol>
                <a:gridCol w="2343150">
                  <a:extLst>
                    <a:ext uri="{9D8B030D-6E8A-4147-A177-3AD203B41FA5}">
                      <a16:colId xmlns:a16="http://schemas.microsoft.com/office/drawing/2014/main" val="1035353329"/>
                    </a:ext>
                  </a:extLst>
                </a:gridCol>
                <a:gridCol w="2409900">
                  <a:extLst>
                    <a:ext uri="{9D8B030D-6E8A-4147-A177-3AD203B41FA5}">
                      <a16:colId xmlns:a16="http://schemas.microsoft.com/office/drawing/2014/main" val="40079262"/>
                    </a:ext>
                  </a:extLst>
                </a:gridCol>
              </a:tblGrid>
              <a:tr h="439122">
                <a:tc>
                  <a:txBody>
                    <a:bodyPr/>
                    <a:lstStyle>
                      <a:lvl1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1pPr>
                      <a:lvl2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2pPr>
                      <a:lvl3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3pPr>
                      <a:lvl4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4pPr>
                      <a:lvl5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5pPr>
                      <a:lvl6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6pPr>
                      <a:lvl7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7pPr>
                      <a:lvl8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8pPr>
                      <a:lvl9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a:latin typeface="芫荽 0.92" pitchFamily="2" charset="-120"/>
                          <a:ea typeface="芫荽 0.92" pitchFamily="2" charset="-120"/>
                          <a:cs typeface="芫荽 0.92" pitchFamily="2" charset="-120"/>
                        </a:rPr>
                        <a:t>task</a:t>
                      </a:r>
                      <a:endParaRPr lang="zh-TW" altLang="en-US" sz="2400" dirty="0">
                        <a:latin typeface="芫荽 0.92" pitchFamily="2" charset="-120"/>
                        <a:ea typeface="芫荽 0.92" pitchFamily="2" charset="-120"/>
                        <a:cs typeface="芫荽 0.92" pitchFamily="2" charset="-120"/>
                      </a:endParaRPr>
                    </a:p>
                  </a:txBody>
                  <a:tcPr anchor="ctr">
                    <a:lnL w="12700" cmpd="sng">
                      <a:solidFill>
                        <a:srgbClr val="4BACC6"/>
                      </a:solidFill>
                    </a:lnL>
                    <a:lnR>
                      <a:noFill/>
                    </a:lnR>
                    <a:lnT w="12700" cmpd="sng">
                      <a:solidFill>
                        <a:srgbClr val="4BACC6"/>
                      </a:solidFill>
                    </a:lnT>
                    <a:lnB w="12700" cmpd="sng">
                      <a:solidFill>
                        <a:srgbClr val="4BACC6"/>
                      </a:solidFill>
                    </a:lnB>
                    <a:lnTlToBr w="12700" cmpd="sng">
                      <a:noFill/>
                      <a:prstDash val="solid"/>
                    </a:lnTlToBr>
                    <a:lnBlToTr w="12700" cmpd="sng">
                      <a:noFill/>
                      <a:prstDash val="solid"/>
                    </a:lnBlToTr>
                    <a:solidFill>
                      <a:srgbClr val="4BACC6"/>
                    </a:solidFill>
                  </a:tcPr>
                </a:tc>
                <a:tc>
                  <a:txBody>
                    <a:bodyPr/>
                    <a:lstStyle>
                      <a:lvl1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1pPr>
                      <a:lvl2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2pPr>
                      <a:lvl3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3pPr>
                      <a:lvl4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4pPr>
                      <a:lvl5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5pPr>
                      <a:lvl6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6pPr>
                      <a:lvl7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7pPr>
                      <a:lvl8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8pPr>
                      <a:lvl9pPr marR="0" algn="l" rtl="0">
                        <a:lnSpc>
                          <a:spcPct val="100000"/>
                        </a:lnSpc>
                        <a:spcBef>
                          <a:spcPts val="0"/>
                        </a:spcBef>
                        <a:spcAft>
                          <a:spcPts val="0"/>
                        </a:spcAft>
                        <a:buClr>
                          <a:srgbClr val="000000"/>
                        </a:buClr>
                        <a:buFont typeface="Arial"/>
                        <a:defRPr sz="1867" b="1" i="0" u="none" strike="noStrike" cap="none">
                          <a:solidFill>
                            <a:schemeClr val="lt1"/>
                          </a:solidFill>
                          <a:latin typeface="Arial"/>
                          <a:ea typeface="標楷體"/>
                          <a:sym typeface="Arial"/>
                        </a:defRPr>
                      </a:lvl9pPr>
                    </a:lstStyle>
                    <a:p>
                      <a:pPr algn="ctr"/>
                      <a:r>
                        <a:rPr lang="en-US" altLang="zh-TW" sz="2400" dirty="0">
                          <a:latin typeface="芫荽 0.92" pitchFamily="2" charset="-120"/>
                          <a:ea typeface="芫荽 0.92" pitchFamily="2" charset="-120"/>
                          <a:cs typeface="芫荽 0.92" pitchFamily="2" charset="-120"/>
                        </a:rPr>
                        <a:t>Role</a:t>
                      </a:r>
                      <a:endParaRPr lang="zh-TW" altLang="en-US" sz="2400" dirty="0">
                        <a:latin typeface="芫荽 0.92" pitchFamily="2" charset="-120"/>
                        <a:ea typeface="芫荽 0.92" pitchFamily="2" charset="-120"/>
                        <a:cs typeface="芫荽 0.92" pitchFamily="2" charset="-120"/>
                      </a:endParaRPr>
                    </a:p>
                  </a:txBody>
                  <a:tcPr anchor="ctr">
                    <a:lnL w="12700" cmpd="sng">
                      <a:noFill/>
                    </a:lnL>
                    <a:lnR>
                      <a:noFill/>
                    </a:lnR>
                    <a:lnT w="12700" cmpd="sng">
                      <a:solidFill>
                        <a:srgbClr val="4BACC6"/>
                      </a:solidFill>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rgbClr val="4BACC6"/>
                    </a:solidFill>
                  </a:tcPr>
                </a:tc>
                <a:tc>
                  <a:txBody>
                    <a:bodyPr/>
                    <a:lstStyle/>
                    <a:p>
                      <a:pPr algn="ctr"/>
                      <a:r>
                        <a:rPr lang="en-US" altLang="zh-TW" sz="2400" b="1" i="0" u="none" strike="noStrike" cap="none" dirty="0">
                          <a:solidFill>
                            <a:schemeClr val="lt1"/>
                          </a:solidFill>
                          <a:latin typeface="芫荽 0.92" pitchFamily="2" charset="-120"/>
                          <a:ea typeface="芫荽 0.92" pitchFamily="2" charset="-120"/>
                          <a:cs typeface="芫荽 0.92" pitchFamily="2" charset="-120"/>
                          <a:sym typeface="Arial"/>
                        </a:rPr>
                        <a:t>checkpoint</a:t>
                      </a:r>
                      <a:endParaRPr lang="zh-TW" altLang="en-US" sz="2400" b="1" i="0" u="none" strike="noStrike" cap="none" dirty="0">
                        <a:solidFill>
                          <a:schemeClr val="lt1"/>
                        </a:solidFill>
                        <a:latin typeface="芫荽 0.92" pitchFamily="2" charset="-120"/>
                        <a:ea typeface="芫荽 0.92" pitchFamily="2" charset="-120"/>
                        <a:cs typeface="芫荽 0.92" pitchFamily="2" charset="-120"/>
                        <a:sym typeface="Arial"/>
                      </a:endParaRPr>
                    </a:p>
                  </a:txBody>
                  <a:tcPr anchor="ctr">
                    <a:lnL>
                      <a:noFill/>
                    </a:lnL>
                    <a:lnR w="12700" cmpd="sng">
                      <a:solidFill>
                        <a:srgbClr val="4BACC6"/>
                      </a:solidFill>
                    </a:lnR>
                    <a:lnT w="12700" cmpd="sng">
                      <a:solidFill>
                        <a:srgbClr val="4BACC6"/>
                      </a:solidFill>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rgbClr val="4BACC6"/>
                    </a:solidFill>
                  </a:tcPr>
                </a:tc>
                <a:extLst>
                  <a:ext uri="{0D108BD9-81ED-4DB2-BD59-A6C34878D82A}">
                    <a16:rowId xmlns:a16="http://schemas.microsoft.com/office/drawing/2014/main" val="1463604880"/>
                  </a:ext>
                </a:extLst>
              </a:tr>
              <a:tr h="861035">
                <a:tc>
                  <a:txBody>
                    <a:bodyPr/>
                    <a:lstStyle>
                      <a:lvl1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1pPr>
                      <a:lvl2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2pPr>
                      <a:lvl3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3pPr>
                      <a:lvl4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4pPr>
                      <a:lvl5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5pPr>
                      <a:lvl6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6pPr>
                      <a:lvl7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7pPr>
                      <a:lvl8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8pPr>
                      <a:lvl9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2000" b="1" dirty="0">
                          <a:latin typeface="芫荽 0.92" pitchFamily="2" charset="-120"/>
                          <a:ea typeface="芫荽 0.92" pitchFamily="2" charset="-120"/>
                          <a:cs typeface="芫荽 0.92" pitchFamily="2" charset="-120"/>
                        </a:rPr>
                        <a:t>Block design</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1" dirty="0">
                          <a:latin typeface="芫荽 0.92" pitchFamily="2" charset="-120"/>
                          <a:ea typeface="芫荽 0.92" pitchFamily="2" charset="-120"/>
                          <a:cs typeface="芫荽 0.92" pitchFamily="2" charset="-120"/>
                        </a:rPr>
                        <a:t>(</a:t>
                      </a:r>
                      <a:r>
                        <a:rPr lang="en-US" altLang="zh-TW" sz="1200" b="1" dirty="0" err="1">
                          <a:latin typeface="芫荽 0.92" pitchFamily="2" charset="-120"/>
                          <a:ea typeface="芫荽 0.92" pitchFamily="2" charset="-120"/>
                          <a:cs typeface="芫荽 0.92" pitchFamily="2" charset="-120"/>
                        </a:rPr>
                        <a:t>gradient_weight_y</a:t>
                      </a:r>
                      <a:r>
                        <a:rPr lang="zh-TW" altLang="en-US" sz="1200" b="1" dirty="0">
                          <a:latin typeface="芫荽 0.92" pitchFamily="2" charset="-120"/>
                          <a:ea typeface="芫荽 0.92" pitchFamily="2" charset="-120"/>
                          <a:cs typeface="芫荽 0.92" pitchFamily="2" charset="-120"/>
                        </a:rPr>
                        <a:t>、</a:t>
                      </a:r>
                      <a:r>
                        <a:rPr lang="en-US" altLang="zh-TW" sz="1200" b="1" dirty="0" err="1">
                          <a:latin typeface="芫荽 0.92" pitchFamily="2" charset="-120"/>
                          <a:ea typeface="芫荽 0.92" pitchFamily="2" charset="-120"/>
                          <a:cs typeface="芫荽 0.92" pitchFamily="2" charset="-120"/>
                        </a:rPr>
                        <a:t>gradient_weight_x</a:t>
                      </a:r>
                      <a:r>
                        <a:rPr lang="zh-TW" altLang="en-US" sz="1200" b="1" dirty="0">
                          <a:latin typeface="芫荽 0.92" pitchFamily="2" charset="-120"/>
                          <a:ea typeface="芫荽 0.92" pitchFamily="2" charset="-120"/>
                          <a:cs typeface="芫荽 0.92" pitchFamily="2" charset="-120"/>
                        </a:rPr>
                        <a:t>、</a:t>
                      </a:r>
                      <a:r>
                        <a:rPr lang="en-US" altLang="zh-TW" sz="1200" b="1" dirty="0" err="1">
                          <a:latin typeface="芫荽 0.92" pitchFamily="2" charset="-120"/>
                          <a:ea typeface="芫荽 0.92" pitchFamily="2" charset="-120"/>
                          <a:cs typeface="芫荽 0.92" pitchFamily="2" charset="-120"/>
                        </a:rPr>
                        <a:t>outer_product</a:t>
                      </a:r>
                      <a:r>
                        <a:rPr lang="en-US" altLang="zh-TW" sz="1200" b="1" dirty="0">
                          <a:latin typeface="芫荽 0.92" pitchFamily="2" charset="-120"/>
                          <a:ea typeface="芫荽 0.92" pitchFamily="2" charset="-120"/>
                          <a:cs typeface="芫荽 0.92" pitchFamily="2" charset="-120"/>
                        </a:rPr>
                        <a:t>)</a:t>
                      </a:r>
                      <a:endParaRPr lang="zh-TW" altLang="en-US" sz="1200" b="1" dirty="0">
                        <a:latin typeface="芫荽 0.92" pitchFamily="2" charset="-120"/>
                        <a:ea typeface="芫荽 0.92" pitchFamily="2" charset="-120"/>
                        <a:cs typeface="芫荽 0.92" pitchFamily="2" charset="-120"/>
                      </a:endParaRPr>
                    </a:p>
                  </a:txBody>
                  <a:tcPr anchor="ctr">
                    <a:lnL w="12700" cmpd="sng">
                      <a:solidFill>
                        <a:srgbClr val="4BACC6"/>
                      </a:solidFill>
                    </a:lnL>
                    <a:lnR>
                      <a:noFill/>
                    </a:lnR>
                    <a:lnT w="12700" cmpd="sng">
                      <a:solidFill>
                        <a:srgbClr val="4BACC6"/>
                      </a:solidFill>
                    </a:lnT>
                    <a:lnB w="12700" cmpd="sng">
                      <a:solidFill>
                        <a:srgbClr val="4BACC6"/>
                      </a:solidFill>
                    </a:lnB>
                    <a:lnTlToBr w="12700" cmpd="sng">
                      <a:noFill/>
                      <a:prstDash val="solid"/>
                    </a:lnTlToBr>
                    <a:lnBlToTr w="12700" cmpd="sng">
                      <a:noFill/>
                      <a:prstDash val="solid"/>
                    </a:lnBlToTr>
                    <a:solidFill>
                      <a:srgbClr val="4BACC6">
                        <a:tint val="20000"/>
                      </a:srgbClr>
                    </a:solidFill>
                  </a:tcPr>
                </a:tc>
                <a:tc>
                  <a:txBody>
                    <a:bodyPr/>
                    <a:lstStyle>
                      <a:lvl1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1pPr>
                      <a:lvl2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2pPr>
                      <a:lvl3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3pPr>
                      <a:lvl4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4pPr>
                      <a:lvl5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5pPr>
                      <a:lvl6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6pPr>
                      <a:lvl7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7pPr>
                      <a:lvl8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8pPr>
                      <a:lvl9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9pPr>
                    </a:lstStyle>
                    <a:p>
                      <a:pPr algn="ctr" fontAlgn="ctr"/>
                      <a:r>
                        <a:rPr lang="zh-TW" altLang="en-US" sz="2000" b="0" i="0" u="none" strike="noStrike" dirty="0">
                          <a:solidFill>
                            <a:srgbClr val="000000"/>
                          </a:solidFill>
                          <a:effectLst/>
                          <a:latin typeface="芫荽 0.92" pitchFamily="2" charset="-120"/>
                          <a:ea typeface="芫荽 0.92" pitchFamily="2" charset="-120"/>
                          <a:cs typeface="芫荽 0.92" pitchFamily="2" charset="-120"/>
                        </a:rPr>
                        <a:t>陳揚哲</a:t>
                      </a:r>
                      <a:endParaRPr lang="en-US" altLang="zh-TW" sz="2000" b="0" i="0" u="none" strike="noStrike" dirty="0">
                        <a:solidFill>
                          <a:srgbClr val="000000"/>
                        </a:solidFill>
                        <a:effectLst/>
                        <a:latin typeface="芫荽 0.92" pitchFamily="2" charset="-120"/>
                        <a:ea typeface="芫荽 0.92" pitchFamily="2" charset="-120"/>
                        <a:cs typeface="芫荽 0.92" pitchFamily="2" charset="-120"/>
                      </a:endParaRPr>
                    </a:p>
                  </a:txBody>
                  <a:tcPr anchor="ctr">
                    <a:lnL w="12700" cmpd="sng">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rgbClr val="4BACC6">
                        <a:tint val="20000"/>
                      </a:srgbClr>
                    </a:solidFill>
                  </a:tcPr>
                </a:tc>
                <a:tc>
                  <a:txBody>
                    <a:bodyPr/>
                    <a:lstStyle/>
                    <a:p>
                      <a:pPr algn="ctr" fontAlgn="ctr"/>
                      <a:r>
                        <a:rPr lang="en-US" altLang="zh-TW" sz="2000" b="0" i="0" u="none" strike="noStrike" dirty="0">
                          <a:solidFill>
                            <a:srgbClr val="000000"/>
                          </a:solidFill>
                          <a:effectLst/>
                          <a:latin typeface="芫荽 0.92" pitchFamily="2" charset="-120"/>
                          <a:ea typeface="芫荽 0.92" pitchFamily="2" charset="-120"/>
                          <a:cs typeface="芫荽 0.92" pitchFamily="2" charset="-120"/>
                        </a:rPr>
                        <a:t>5/26</a:t>
                      </a:r>
                    </a:p>
                  </a:txBody>
                  <a:tcPr anchor="ctr">
                    <a:lnL>
                      <a:noFill/>
                    </a:lnL>
                    <a:lnR w="12700" cmpd="sng">
                      <a:solidFill>
                        <a:srgbClr val="4BACC6"/>
                      </a:solid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rgbClr val="4BACC6">
                        <a:tint val="20000"/>
                      </a:srgbClr>
                    </a:solidFill>
                  </a:tcPr>
                </a:tc>
                <a:extLst>
                  <a:ext uri="{0D108BD9-81ED-4DB2-BD59-A6C34878D82A}">
                    <a16:rowId xmlns:a16="http://schemas.microsoft.com/office/drawing/2014/main" val="1594074523"/>
                  </a:ext>
                </a:extLst>
              </a:tr>
              <a:tr h="413864">
                <a:tc>
                  <a:txBody>
                    <a:bodyPr/>
                    <a:lstStyle>
                      <a:lvl1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1pPr>
                      <a:lvl2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2pPr>
                      <a:lvl3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3pPr>
                      <a:lvl4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4pPr>
                      <a:lvl5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5pPr>
                      <a:lvl6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6pPr>
                      <a:lvl7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7pPr>
                      <a:lvl8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8pPr>
                      <a:lvl9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TW" sz="2000" b="1" i="0" u="none" strike="noStrike" kern="0" cap="none" spc="0" normalizeH="0" baseline="0" noProof="0" dirty="0">
                          <a:ln>
                            <a:noFill/>
                          </a:ln>
                          <a:solidFill>
                            <a:srgbClr val="191919"/>
                          </a:solidFill>
                          <a:effectLst/>
                          <a:uLnTx/>
                          <a:uFillTx/>
                          <a:latin typeface="芫荽 0.92" pitchFamily="2" charset="-120"/>
                          <a:ea typeface="芫荽 0.92" pitchFamily="2" charset="-120"/>
                          <a:cs typeface="芫荽 0.92" pitchFamily="2" charset="-120"/>
                          <a:sym typeface="Arial"/>
                        </a:rPr>
                        <a:t>Block design</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TW" sz="1200" b="1" i="0" u="none" strike="noStrike" kern="0" cap="none" spc="0" normalizeH="0" baseline="0" noProof="0" dirty="0">
                          <a:ln>
                            <a:noFill/>
                          </a:ln>
                          <a:solidFill>
                            <a:srgbClr val="191919"/>
                          </a:solidFill>
                          <a:effectLst/>
                          <a:uLnTx/>
                          <a:uFillTx/>
                          <a:latin typeface="芫荽 0.92" pitchFamily="2" charset="-120"/>
                          <a:ea typeface="芫荽 0.92" pitchFamily="2" charset="-120"/>
                          <a:cs typeface="芫荽 0.92" pitchFamily="2" charset="-120"/>
                          <a:sym typeface="Arial"/>
                        </a:rPr>
                        <a:t>(</a:t>
                      </a:r>
                      <a:r>
                        <a:rPr kumimoji="0" lang="en-US" altLang="zh-TW" sz="1200" b="1" i="0" u="none" strike="noStrike" kern="0" cap="none" spc="0" normalizeH="0" baseline="0" noProof="0" dirty="0" err="1">
                          <a:ln>
                            <a:noFill/>
                          </a:ln>
                          <a:solidFill>
                            <a:srgbClr val="191919"/>
                          </a:solidFill>
                          <a:effectLst/>
                          <a:uLnTx/>
                          <a:uFillTx/>
                          <a:latin typeface="芫荽 0.92" pitchFamily="2" charset="-120"/>
                          <a:ea typeface="芫荽 0.92" pitchFamily="2" charset="-120"/>
                          <a:cs typeface="芫荽 0.92" pitchFamily="2" charset="-120"/>
                          <a:sym typeface="Arial"/>
                        </a:rPr>
                        <a:t>tensor_weight_y</a:t>
                      </a:r>
                      <a:r>
                        <a:rPr kumimoji="0" lang="zh-TW" altLang="en-US" sz="1200" b="1" i="0" u="none" strike="noStrike" kern="0" cap="none" spc="0" normalizeH="0" baseline="0" noProof="0" dirty="0">
                          <a:ln>
                            <a:noFill/>
                          </a:ln>
                          <a:solidFill>
                            <a:srgbClr val="191919"/>
                          </a:solidFill>
                          <a:effectLst/>
                          <a:uLnTx/>
                          <a:uFillTx/>
                          <a:latin typeface="芫荽 0.92" pitchFamily="2" charset="-120"/>
                          <a:ea typeface="芫荽 0.92" pitchFamily="2" charset="-120"/>
                          <a:cs typeface="芫荽 0.92" pitchFamily="2" charset="-120"/>
                          <a:sym typeface="Arial"/>
                        </a:rPr>
                        <a:t>、</a:t>
                      </a:r>
                      <a:r>
                        <a:rPr kumimoji="0" lang="en-US" altLang="zh-TW" sz="1200" b="1" i="0" u="none" strike="noStrike" kern="0" cap="none" spc="0" normalizeH="0" baseline="0" noProof="0" dirty="0" err="1">
                          <a:ln>
                            <a:noFill/>
                          </a:ln>
                          <a:solidFill>
                            <a:srgbClr val="191919"/>
                          </a:solidFill>
                          <a:effectLst/>
                          <a:uLnTx/>
                          <a:uFillTx/>
                          <a:latin typeface="芫荽 0.92" pitchFamily="2" charset="-120"/>
                          <a:ea typeface="芫荽 0.92" pitchFamily="2" charset="-120"/>
                          <a:cs typeface="芫荽 0.92" pitchFamily="2" charset="-120"/>
                          <a:sym typeface="Arial"/>
                        </a:rPr>
                        <a:t>tensor_weight_x</a:t>
                      </a:r>
                      <a:r>
                        <a:rPr kumimoji="0" lang="zh-TW" altLang="en-US" sz="1200" b="1" i="0" u="none" strike="noStrike" kern="0" cap="none" spc="0" normalizeH="0" baseline="0" noProof="0" dirty="0">
                          <a:ln>
                            <a:noFill/>
                          </a:ln>
                          <a:solidFill>
                            <a:srgbClr val="191919"/>
                          </a:solidFill>
                          <a:effectLst/>
                          <a:uLnTx/>
                          <a:uFillTx/>
                          <a:latin typeface="芫荽 0.92" pitchFamily="2" charset="-120"/>
                          <a:ea typeface="芫荽 0.92" pitchFamily="2" charset="-120"/>
                          <a:cs typeface="芫荽 0.92" pitchFamily="2" charset="-120"/>
                          <a:sym typeface="Arial"/>
                        </a:rPr>
                        <a:t>、</a:t>
                      </a:r>
                      <a:r>
                        <a:rPr kumimoji="0" lang="en-US" altLang="zh-TW" sz="1200" b="1" i="0" u="none" strike="noStrike" kern="0" cap="none" spc="0" normalizeH="0" baseline="0" noProof="0" dirty="0" err="1">
                          <a:ln>
                            <a:noFill/>
                          </a:ln>
                          <a:solidFill>
                            <a:srgbClr val="191919"/>
                          </a:solidFill>
                          <a:effectLst/>
                          <a:uLnTx/>
                          <a:uFillTx/>
                          <a:latin typeface="芫荽 0.92" pitchFamily="2" charset="-120"/>
                          <a:ea typeface="芫荽 0.92" pitchFamily="2" charset="-120"/>
                          <a:cs typeface="芫荽 0.92" pitchFamily="2" charset="-120"/>
                          <a:sym typeface="Arial"/>
                        </a:rPr>
                        <a:t>flow_calc</a:t>
                      </a:r>
                      <a:r>
                        <a:rPr kumimoji="0" lang="en-US" altLang="zh-TW" sz="1200" b="1" i="0" u="none" strike="noStrike" kern="0" cap="none" spc="0" normalizeH="0" baseline="0" noProof="0" dirty="0">
                          <a:ln>
                            <a:noFill/>
                          </a:ln>
                          <a:solidFill>
                            <a:srgbClr val="191919"/>
                          </a:solidFill>
                          <a:effectLst/>
                          <a:uLnTx/>
                          <a:uFillTx/>
                          <a:latin typeface="芫荽 0.92" pitchFamily="2" charset="-120"/>
                          <a:ea typeface="芫荽 0.92" pitchFamily="2" charset="-120"/>
                          <a:cs typeface="芫荽 0.92" pitchFamily="2" charset="-120"/>
                          <a:sym typeface="Arial"/>
                        </a:rPr>
                        <a:t>)</a:t>
                      </a:r>
                      <a:endParaRPr kumimoji="0" lang="zh-TW" altLang="en-US" sz="1200" b="1" i="0" u="none" strike="noStrike" kern="0" cap="none" spc="0" normalizeH="0" baseline="0" noProof="0" dirty="0">
                        <a:ln>
                          <a:noFill/>
                        </a:ln>
                        <a:solidFill>
                          <a:srgbClr val="191919"/>
                        </a:solidFill>
                        <a:effectLst/>
                        <a:uLnTx/>
                        <a:uFillTx/>
                        <a:latin typeface="芫荽 0.92" pitchFamily="2" charset="-120"/>
                        <a:ea typeface="芫荽 0.92" pitchFamily="2" charset="-120"/>
                        <a:cs typeface="芫荽 0.92" pitchFamily="2" charset="-120"/>
                        <a:sym typeface="Arial"/>
                      </a:endParaRPr>
                    </a:p>
                  </a:txBody>
                  <a:tcPr anchor="ctr">
                    <a:lnL w="12700" cmpd="sng">
                      <a:solidFill>
                        <a:srgbClr val="4BACC6"/>
                      </a:solidFill>
                    </a:lnL>
                    <a:lnR>
                      <a:noFill/>
                    </a:lnR>
                    <a:lnT w="12700" cmpd="sng">
                      <a:solidFill>
                        <a:srgbClr val="4BACC6"/>
                      </a:solidFill>
                    </a:lnT>
                    <a:lnB w="12700" cmpd="sng">
                      <a:solidFill>
                        <a:srgbClr val="4BACC6"/>
                      </a:solidFill>
                    </a:lnB>
                    <a:lnTlToBr w="12700" cmpd="sng">
                      <a:noFill/>
                      <a:prstDash val="solid"/>
                    </a:lnTlToBr>
                    <a:lnBlToTr w="12700" cmpd="sng">
                      <a:noFill/>
                      <a:prstDash val="solid"/>
                    </a:lnBlToTr>
                    <a:solidFill>
                      <a:sysClr val="window" lastClr="FFFFFF"/>
                    </a:solidFill>
                  </a:tcPr>
                </a:tc>
                <a:tc>
                  <a:txBody>
                    <a:bodyPr/>
                    <a:lstStyle>
                      <a:lvl1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1pPr>
                      <a:lvl2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2pPr>
                      <a:lvl3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3pPr>
                      <a:lvl4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4pPr>
                      <a:lvl5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5pPr>
                      <a:lvl6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6pPr>
                      <a:lvl7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7pPr>
                      <a:lvl8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8pPr>
                      <a:lvl9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9pPr>
                    </a:lstStyle>
                    <a:p>
                      <a:pPr algn="ctr" fontAlgn="ctr"/>
                      <a:r>
                        <a:rPr lang="zh-TW" altLang="en-US" sz="2000" b="0" i="0" u="none" strike="noStrike" dirty="0">
                          <a:solidFill>
                            <a:srgbClr val="000000"/>
                          </a:solidFill>
                          <a:effectLst/>
                          <a:latin typeface="芫荽 0.92" pitchFamily="2" charset="-120"/>
                          <a:ea typeface="芫荽 0.92" pitchFamily="2" charset="-120"/>
                          <a:cs typeface="芫荽 0.92" pitchFamily="2" charset="-120"/>
                        </a:rPr>
                        <a:t>葉承泓</a:t>
                      </a:r>
                      <a:endParaRPr lang="en-US" altLang="zh-TW" sz="2000" b="0" i="0" u="none" strike="noStrike" dirty="0">
                        <a:solidFill>
                          <a:srgbClr val="000000"/>
                        </a:solidFill>
                        <a:effectLst/>
                        <a:latin typeface="芫荽 0.92" pitchFamily="2" charset="-120"/>
                        <a:ea typeface="芫荽 0.92" pitchFamily="2" charset="-120"/>
                        <a:cs typeface="芫荽 0.92" pitchFamily="2" charset="-120"/>
                      </a:endParaRPr>
                    </a:p>
                  </a:txBody>
                  <a:tcPr anchor="ctr">
                    <a:lnL w="12700" cmpd="sng">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fontAlgn="ctr"/>
                      <a:r>
                        <a:rPr lang="en-US" altLang="zh-TW" sz="2000" b="0" i="0" u="none" strike="noStrike" dirty="0">
                          <a:solidFill>
                            <a:srgbClr val="000000"/>
                          </a:solidFill>
                          <a:effectLst/>
                          <a:latin typeface="芫荽 0.92" pitchFamily="2" charset="-120"/>
                          <a:ea typeface="芫荽 0.92" pitchFamily="2" charset="-120"/>
                          <a:cs typeface="芫荽 0.92" pitchFamily="2" charset="-120"/>
                        </a:rPr>
                        <a:t>5/26</a:t>
                      </a:r>
                    </a:p>
                  </a:txBody>
                  <a:tcPr anchor="ctr">
                    <a:lnL>
                      <a:noFill/>
                    </a:lnL>
                    <a:lnR w="12700" cmpd="sng">
                      <a:solidFill>
                        <a:srgbClr val="4BACC6"/>
                      </a:solid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478986792"/>
                  </a:ext>
                </a:extLst>
              </a:tr>
              <a:tr h="413864">
                <a:tc>
                  <a:txBody>
                    <a:bodyPr/>
                    <a:lstStyle>
                      <a:lvl1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1pPr>
                      <a:lvl2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2pPr>
                      <a:lvl3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3pPr>
                      <a:lvl4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4pPr>
                      <a:lvl5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5pPr>
                      <a:lvl6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6pPr>
                      <a:lvl7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7pPr>
                      <a:lvl8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8pPr>
                      <a:lvl9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2000" b="1" dirty="0">
                          <a:latin typeface="芫荽 0.92" pitchFamily="2" charset="-120"/>
                          <a:ea typeface="芫荽 0.92" pitchFamily="2" charset="-120"/>
                          <a:cs typeface="芫荽 0.92" pitchFamily="2" charset="-120"/>
                        </a:rPr>
                        <a:t>Integrate all blocks</a:t>
                      </a:r>
                      <a:endParaRPr lang="zh-TW" altLang="en-US" sz="2000" b="1" dirty="0">
                        <a:latin typeface="芫荽 0.92" pitchFamily="2" charset="-120"/>
                        <a:ea typeface="芫荽 0.92" pitchFamily="2" charset="-120"/>
                        <a:cs typeface="芫荽 0.92" pitchFamily="2" charset="-120"/>
                      </a:endParaRPr>
                    </a:p>
                  </a:txBody>
                  <a:tcPr anchor="ctr">
                    <a:lnL w="12700" cmpd="sng">
                      <a:solidFill>
                        <a:srgbClr val="4BACC6"/>
                      </a:solidFill>
                    </a:lnL>
                    <a:lnR>
                      <a:noFill/>
                    </a:lnR>
                    <a:lnT w="12700" cmpd="sng">
                      <a:solidFill>
                        <a:srgbClr val="4BACC6"/>
                      </a:solidFill>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rgbClr val="4BACC6">
                        <a:tint val="20000"/>
                      </a:srgbClr>
                    </a:solidFill>
                  </a:tcPr>
                </a:tc>
                <a:tc>
                  <a:txBody>
                    <a:bodyPr/>
                    <a:lstStyle>
                      <a:lvl1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1pPr>
                      <a:lvl2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2pPr>
                      <a:lvl3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3pPr>
                      <a:lvl4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4pPr>
                      <a:lvl5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5pPr>
                      <a:lvl6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6pPr>
                      <a:lvl7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7pPr>
                      <a:lvl8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8pPr>
                      <a:lvl9pPr marR="0" algn="l" rtl="0">
                        <a:lnSpc>
                          <a:spcPct val="100000"/>
                        </a:lnSpc>
                        <a:spcBef>
                          <a:spcPts val="0"/>
                        </a:spcBef>
                        <a:spcAft>
                          <a:spcPts val="0"/>
                        </a:spcAft>
                        <a:buClr>
                          <a:srgbClr val="000000"/>
                        </a:buClr>
                        <a:buFont typeface="Arial"/>
                        <a:defRPr sz="1867" b="0" i="0" u="none" strike="noStrike" cap="none">
                          <a:solidFill>
                            <a:schemeClr val="dk1"/>
                          </a:solidFill>
                          <a:latin typeface="Arial"/>
                          <a:ea typeface="標楷體"/>
                          <a:sym typeface="Arial"/>
                        </a:defRPr>
                      </a:lvl9pPr>
                    </a:lstStyle>
                    <a:p>
                      <a:pPr algn="ctr" fontAlgn="ctr"/>
                      <a:r>
                        <a:rPr lang="en-US" altLang="zh-TW" sz="2000" b="0" i="0" u="none" strike="noStrike" dirty="0">
                          <a:solidFill>
                            <a:srgbClr val="000000"/>
                          </a:solidFill>
                          <a:effectLst/>
                          <a:latin typeface="芫荽 0.92" pitchFamily="2" charset="-120"/>
                          <a:ea typeface="芫荽 0.92" pitchFamily="2" charset="-120"/>
                          <a:cs typeface="芫荽 0.92" pitchFamily="2" charset="-120"/>
                        </a:rPr>
                        <a:t>Together</a:t>
                      </a:r>
                    </a:p>
                  </a:txBody>
                  <a:tcPr anchor="ctr">
                    <a:lnL w="12700" cmpd="sng">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rgbClr val="4BACC6">
                        <a:tint val="20000"/>
                      </a:srgbClr>
                    </a:solidFill>
                  </a:tcPr>
                </a:tc>
                <a:tc>
                  <a:txBody>
                    <a:bodyPr/>
                    <a:lstStyle/>
                    <a:p>
                      <a:pPr algn="ctr" fontAlgn="ctr"/>
                      <a:r>
                        <a:rPr lang="en-US" altLang="zh-TW" sz="2000" b="0" i="0" u="none" strike="noStrike" dirty="0">
                          <a:solidFill>
                            <a:srgbClr val="000000"/>
                          </a:solidFill>
                          <a:effectLst/>
                          <a:latin typeface="芫荽 0.92" pitchFamily="2" charset="-120"/>
                          <a:ea typeface="芫荽 0.92" pitchFamily="2" charset="-120"/>
                          <a:cs typeface="芫荽 0.92" pitchFamily="2" charset="-120"/>
                        </a:rPr>
                        <a:t>6/2</a:t>
                      </a:r>
                    </a:p>
                  </a:txBody>
                  <a:tcPr anchor="ctr">
                    <a:lnL>
                      <a:noFill/>
                    </a:lnL>
                    <a:lnR w="12700" cmpd="sng">
                      <a:solidFill>
                        <a:srgbClr val="4BACC6"/>
                      </a:solid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rgbClr val="4BACC6">
                        <a:tint val="20000"/>
                      </a:srgbClr>
                    </a:solidFill>
                  </a:tcPr>
                </a:tc>
                <a:extLst>
                  <a:ext uri="{0D108BD9-81ED-4DB2-BD59-A6C34878D82A}">
                    <a16:rowId xmlns:a16="http://schemas.microsoft.com/office/drawing/2014/main" val="2283518411"/>
                  </a:ext>
                </a:extLst>
              </a:tr>
              <a:tr h="41386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2000" b="1" dirty="0">
                          <a:latin typeface="芫荽 0.92" pitchFamily="2" charset="-120"/>
                          <a:ea typeface="芫荽 0.92" pitchFamily="2" charset="-120"/>
                          <a:cs typeface="芫荽 0.92" pitchFamily="2" charset="-120"/>
                        </a:rPr>
                        <a:t>HLS synthesis &amp; RTL synthesis</a:t>
                      </a:r>
                      <a:endParaRPr lang="zh-TW" altLang="en-US" sz="2000" b="1" dirty="0">
                        <a:latin typeface="芫荽 0.92" pitchFamily="2" charset="-120"/>
                        <a:ea typeface="芫荽 0.92" pitchFamily="2" charset="-120"/>
                        <a:cs typeface="芫荽 0.92" pitchFamily="2" charset="-120"/>
                      </a:endParaRPr>
                    </a:p>
                  </a:txBody>
                  <a:tcPr anchor="ctr">
                    <a:lnL w="12700" cmpd="sng">
                      <a:solidFill>
                        <a:srgbClr val="4BACC6"/>
                      </a:solidFill>
                    </a:lnL>
                    <a:lnR>
                      <a:noFill/>
                    </a:lnR>
                    <a:lnT w="12700" cmpd="sng">
                      <a:solidFill>
                        <a:srgbClr val="4BACC6"/>
                      </a:solidFill>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zh-TW" sz="2000" b="0" i="0" u="none" strike="noStrike" dirty="0">
                          <a:solidFill>
                            <a:srgbClr val="000000"/>
                          </a:solidFill>
                          <a:effectLst/>
                          <a:latin typeface="芫荽 0.92" pitchFamily="2" charset="-120"/>
                          <a:ea typeface="芫荽 0.92" pitchFamily="2" charset="-120"/>
                          <a:cs typeface="芫荽 0.92" pitchFamily="2" charset="-120"/>
                        </a:rPr>
                        <a:t>Together</a:t>
                      </a:r>
                    </a:p>
                  </a:txBody>
                  <a:tcPr anchor="ctr">
                    <a:lnL w="12700" cmpd="sng">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zh-TW" sz="2000" b="0" i="0" u="none" strike="noStrike" dirty="0">
                          <a:solidFill>
                            <a:srgbClr val="000000"/>
                          </a:solidFill>
                          <a:effectLst/>
                          <a:latin typeface="芫荽 0.92" pitchFamily="2" charset="-120"/>
                          <a:ea typeface="芫荽 0.92" pitchFamily="2" charset="-120"/>
                          <a:cs typeface="芫荽 0.92" pitchFamily="2" charset="-120"/>
                        </a:rPr>
                        <a:t>6/8</a:t>
                      </a:r>
                    </a:p>
                  </a:txBody>
                  <a:tcPr anchor="ctr">
                    <a:lnL>
                      <a:noFill/>
                    </a:lnL>
                    <a:lnR w="12700" cmpd="sng">
                      <a:solidFill>
                        <a:srgbClr val="4BACC6"/>
                      </a:solid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9151001"/>
                  </a:ext>
                </a:extLst>
              </a:tr>
              <a:tr h="41386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2000" b="1" dirty="0">
                          <a:latin typeface="芫荽 0.92" pitchFamily="2" charset="-120"/>
                          <a:ea typeface="芫荽 0.92" pitchFamily="2" charset="-120"/>
                          <a:cs typeface="芫荽 0.92" pitchFamily="2" charset="-120"/>
                        </a:rPr>
                        <a:t>FPGA</a:t>
                      </a:r>
                      <a:endParaRPr lang="zh-TW" altLang="en-US" sz="2000" b="1" dirty="0">
                        <a:latin typeface="芫荽 0.92" pitchFamily="2" charset="-120"/>
                        <a:ea typeface="芫荽 0.92" pitchFamily="2" charset="-120"/>
                        <a:cs typeface="芫荽 0.92" pitchFamily="2" charset="-120"/>
                      </a:endParaRPr>
                    </a:p>
                  </a:txBody>
                  <a:tcPr anchor="ctr">
                    <a:lnL w="12700" cmpd="sng">
                      <a:solidFill>
                        <a:srgbClr val="4BACC6"/>
                      </a:solidFill>
                    </a:lnL>
                    <a:lnR>
                      <a:noFill/>
                    </a:lnR>
                    <a:lnT w="12700" cmpd="sng">
                      <a:solidFill>
                        <a:srgbClr val="4BACC6"/>
                      </a:solidFill>
                    </a:lnT>
                    <a:lnB w="12700" cmpd="sng">
                      <a:solidFill>
                        <a:srgbClr val="4BACC6"/>
                      </a:solidFill>
                    </a:lnB>
                    <a:lnTlToBr w="12700" cmpd="sng">
                      <a:noFill/>
                      <a:prstDash val="solid"/>
                    </a:lnTlToBr>
                    <a:lnBlToTr w="12700" cmpd="sng">
                      <a:noFill/>
                      <a:prstDash val="solid"/>
                    </a:lnBlToTr>
                    <a:solidFill>
                      <a:srgbClr val="4BACC6">
                        <a:tint val="20000"/>
                      </a:srgbClr>
                    </a:solidFill>
                  </a:tcPr>
                </a:tc>
                <a:tc>
                  <a:txBody>
                    <a:bodyPr/>
                    <a:lstStyle/>
                    <a:p>
                      <a:pPr algn="ctr" fontAlgn="ctr"/>
                      <a:r>
                        <a:rPr lang="en-US" altLang="zh-TW" sz="2000" b="0" i="0" u="none" strike="noStrike" dirty="0">
                          <a:solidFill>
                            <a:srgbClr val="000000"/>
                          </a:solidFill>
                          <a:effectLst/>
                          <a:latin typeface="芫荽 0.92" pitchFamily="2" charset="-120"/>
                          <a:ea typeface="芫荽 0.92" pitchFamily="2" charset="-120"/>
                          <a:cs typeface="芫荽 0.92" pitchFamily="2" charset="-120"/>
                        </a:rPr>
                        <a:t>Together</a:t>
                      </a:r>
                    </a:p>
                  </a:txBody>
                  <a:tcPr anchor="ctr">
                    <a:lnL w="12700" cmpd="sng">
                      <a:noFill/>
                    </a:lnL>
                    <a:lnR>
                      <a:noFill/>
                    </a:lnR>
                    <a:lnT w="12700" cap="flat" cmpd="sng" algn="ctr">
                      <a:solidFill>
                        <a:srgbClr val="4BACC6"/>
                      </a:solidFill>
                      <a:prstDash val="solid"/>
                      <a:round/>
                      <a:headEnd type="none" w="med" len="med"/>
                      <a:tailEnd type="none" w="med" len="med"/>
                    </a:lnT>
                    <a:lnB w="12700" cmpd="sng">
                      <a:solidFill>
                        <a:srgbClr val="4BACC6"/>
                      </a:solidFill>
                    </a:lnB>
                    <a:lnTlToBr w="12700" cmpd="sng">
                      <a:noFill/>
                      <a:prstDash val="solid"/>
                    </a:lnTlToBr>
                    <a:lnBlToTr w="12700" cmpd="sng">
                      <a:noFill/>
                      <a:prstDash val="solid"/>
                    </a:lnBlToTr>
                    <a:solidFill>
                      <a:srgbClr val="4BACC6">
                        <a:tint val="20000"/>
                      </a:srgbClr>
                    </a:solidFill>
                  </a:tcPr>
                </a:tc>
                <a:tc>
                  <a:txBody>
                    <a:bodyPr/>
                    <a:lstStyle/>
                    <a:p>
                      <a:pPr algn="ctr" fontAlgn="ctr"/>
                      <a:r>
                        <a:rPr lang="en-US" altLang="zh-TW" sz="2000" b="0" i="0" u="none" strike="noStrike" dirty="0">
                          <a:solidFill>
                            <a:srgbClr val="000000"/>
                          </a:solidFill>
                          <a:effectLst/>
                          <a:latin typeface="芫荽 0.92" pitchFamily="2" charset="-120"/>
                          <a:ea typeface="芫荽 0.92" pitchFamily="2" charset="-120"/>
                          <a:cs typeface="芫荽 0.92" pitchFamily="2" charset="-120"/>
                        </a:rPr>
                        <a:t>6/15</a:t>
                      </a:r>
                    </a:p>
                  </a:txBody>
                  <a:tcPr anchor="ctr">
                    <a:lnL>
                      <a:noFill/>
                    </a:lnL>
                    <a:lnR w="12700" cmpd="sng">
                      <a:solidFill>
                        <a:srgbClr val="4BACC6"/>
                      </a:solidFill>
                    </a:lnR>
                    <a:lnT w="12700" cap="flat" cmpd="sng" algn="ctr">
                      <a:solidFill>
                        <a:srgbClr val="4BACC6"/>
                      </a:solidFill>
                      <a:prstDash val="solid"/>
                      <a:round/>
                      <a:headEnd type="none" w="med" len="med"/>
                      <a:tailEnd type="none" w="med" len="med"/>
                    </a:lnT>
                    <a:lnB w="12700" cmpd="sng">
                      <a:solidFill>
                        <a:srgbClr val="4BACC6"/>
                      </a:solidFill>
                    </a:lnB>
                    <a:lnTlToBr w="12700" cmpd="sng">
                      <a:noFill/>
                      <a:prstDash val="solid"/>
                    </a:lnTlToBr>
                    <a:lnBlToTr w="12700" cmpd="sng">
                      <a:noFill/>
                      <a:prstDash val="solid"/>
                    </a:lnBlToTr>
                    <a:solidFill>
                      <a:srgbClr val="4BACC6">
                        <a:tint val="20000"/>
                      </a:srgbClr>
                    </a:solidFill>
                  </a:tcPr>
                </a:tc>
                <a:extLst>
                  <a:ext uri="{0D108BD9-81ED-4DB2-BD59-A6C34878D82A}">
                    <a16:rowId xmlns:a16="http://schemas.microsoft.com/office/drawing/2014/main" val="2942095106"/>
                  </a:ext>
                </a:extLst>
              </a:tr>
            </a:tbl>
          </a:graphicData>
        </a:graphic>
      </p:graphicFrame>
      <p:sp>
        <p:nvSpPr>
          <p:cNvPr id="2" name="文字方塊 1">
            <a:extLst>
              <a:ext uri="{FF2B5EF4-FFF2-40B4-BE49-F238E27FC236}">
                <a16:creationId xmlns:a16="http://schemas.microsoft.com/office/drawing/2014/main" id="{19C1C755-C99B-4430-8E34-3F2A8B0CC0D7}"/>
              </a:ext>
            </a:extLst>
          </p:cNvPr>
          <p:cNvSpPr txBox="1"/>
          <p:nvPr/>
        </p:nvSpPr>
        <p:spPr>
          <a:xfrm>
            <a:off x="483796" y="1009047"/>
            <a:ext cx="11494765" cy="1552733"/>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Project plan:</a:t>
            </a:r>
            <a:endParaRPr lang="en-US" altLang="zh-TW" sz="2000" dirty="0">
              <a:solidFill>
                <a:srgbClr val="EDECDF">
                  <a:lumMod val="10000"/>
                </a:srgbClr>
              </a:solidFill>
              <a:latin typeface="芫荽 0.92" pitchFamily="2" charset="-120"/>
              <a:ea typeface="芫荽 0.92" pitchFamily="2" charset="-120"/>
              <a:cs typeface="芫荽 0.92" pitchFamily="2" charset="-120"/>
            </a:endParaRP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The role of each member:</a:t>
            </a:r>
          </a:p>
          <a:p>
            <a:pPr marL="800100" lvl="1" indent="-342900">
              <a:lnSpc>
                <a:spcPct val="150000"/>
              </a:lnSpc>
              <a:buFont typeface="Wingdings" panose="05000000000000000000" pitchFamily="2" charset="2"/>
              <a:buChar char="Ø"/>
            </a:pPr>
            <a:r>
              <a:rPr lang="en-US" altLang="zh-TW" sz="2000" dirty="0">
                <a:solidFill>
                  <a:srgbClr val="000000"/>
                </a:solidFill>
                <a:latin typeface="芫荽 0.92" pitchFamily="2" charset="-120"/>
                <a:ea typeface="芫荽 0.92" pitchFamily="2" charset="-120"/>
                <a:cs typeface="芫荽 0.92" pitchFamily="2" charset="-120"/>
              </a:rPr>
              <a:t>Checkpoint:</a:t>
            </a: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p:spTree>
    <p:extLst>
      <p:ext uri="{BB962C8B-B14F-4D97-AF65-F5344CB8AC3E}">
        <p14:creationId xmlns:p14="http://schemas.microsoft.com/office/powerpoint/2010/main" val="2655430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文字方塊 1">
            <a:extLst>
              <a:ext uri="{FF2B5EF4-FFF2-40B4-BE49-F238E27FC236}">
                <a16:creationId xmlns:a16="http://schemas.microsoft.com/office/drawing/2014/main" id="{19C1C755-C99B-4430-8E34-3F2A8B0CC0D7}"/>
              </a:ext>
            </a:extLst>
          </p:cNvPr>
          <p:cNvSpPr txBox="1"/>
          <p:nvPr/>
        </p:nvSpPr>
        <p:spPr>
          <a:xfrm>
            <a:off x="483796" y="1009047"/>
            <a:ext cx="11494765" cy="3882986"/>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Reference:</a:t>
            </a: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Y. Gong et al., "A Real-Time and Efficient Optical Flow Tracking Accelerator on FPGA Platform," in IEEE Transactions on Circuits and Systems I: Regular Papers, vol. 70, no. 12, pp. 4914-4927, Dec. 2023, </a:t>
            </a:r>
            <a:r>
              <a:rPr lang="en-US" altLang="zh-TW" sz="2000" dirty="0" err="1">
                <a:solidFill>
                  <a:srgbClr val="EDECDF">
                    <a:lumMod val="10000"/>
                  </a:srgbClr>
                </a:solidFill>
                <a:latin typeface="芫荽 0.92" pitchFamily="2" charset="-120"/>
                <a:ea typeface="芫荽 0.92" pitchFamily="2" charset="-120"/>
                <a:cs typeface="芫荽 0.92" pitchFamily="2" charset="-120"/>
              </a:rPr>
              <a:t>doi</a:t>
            </a:r>
            <a:r>
              <a:rPr lang="en-US" altLang="zh-TW" sz="2000" dirty="0">
                <a:solidFill>
                  <a:srgbClr val="EDECDF">
                    <a:lumMod val="10000"/>
                  </a:srgbClr>
                </a:solidFill>
                <a:latin typeface="芫荽 0.92" pitchFamily="2" charset="-120"/>
                <a:ea typeface="芫荽 0.92" pitchFamily="2" charset="-120"/>
                <a:cs typeface="芫荽 0.92" pitchFamily="2" charset="-120"/>
              </a:rPr>
              <a:t>: 10.1109/TCSI.2023.3298969.</a:t>
            </a:r>
          </a:p>
          <a:p>
            <a:pPr marL="800100" lvl="1" indent="-342900">
              <a:lnSpc>
                <a:spcPct val="150000"/>
              </a:lnSpc>
              <a:buFont typeface="Wingdings" panose="05000000000000000000" pitchFamily="2" charset="2"/>
              <a:buChar char="Ø"/>
            </a:pPr>
            <a:endParaRPr lang="en-US" altLang="zh-TW" sz="2000" dirty="0">
              <a:solidFill>
                <a:srgbClr val="EDECDF">
                  <a:lumMod val="10000"/>
                </a:srgbClr>
              </a:solidFill>
              <a:latin typeface="芫荽 0.92" pitchFamily="2" charset="-120"/>
              <a:ea typeface="芫荽 0.92" pitchFamily="2" charset="-120"/>
              <a:cs typeface="芫荽 0.92" pitchFamily="2" charset="-120"/>
            </a:endParaRP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Open</a:t>
            </a:r>
            <a:r>
              <a:rPr lang="zh-TW" altLang="en-US" sz="2000" dirty="0">
                <a:solidFill>
                  <a:srgbClr val="EDECDF">
                    <a:lumMod val="10000"/>
                  </a:srgbClr>
                </a:solidFill>
                <a:latin typeface="芫荽 0.92" pitchFamily="2" charset="-120"/>
                <a:ea typeface="芫荽 0.92" pitchFamily="2" charset="-120"/>
                <a:cs typeface="芫荽 0.92" pitchFamily="2" charset="-120"/>
              </a:rPr>
              <a:t> </a:t>
            </a:r>
            <a:r>
              <a:rPr lang="en-US" altLang="zh-TW" sz="2000" dirty="0">
                <a:solidFill>
                  <a:srgbClr val="EDECDF">
                    <a:lumMod val="10000"/>
                  </a:srgbClr>
                </a:solidFill>
                <a:latin typeface="芫荽 0.92" pitchFamily="2" charset="-120"/>
                <a:ea typeface="芫荽 0.92" pitchFamily="2" charset="-120"/>
                <a:cs typeface="芫荽 0.92" pitchFamily="2" charset="-120"/>
              </a:rPr>
              <a:t>source</a:t>
            </a:r>
            <a:r>
              <a:rPr lang="zh-TW" altLang="en-US" sz="2000" dirty="0">
                <a:solidFill>
                  <a:srgbClr val="EDECDF">
                    <a:lumMod val="10000"/>
                  </a:srgbClr>
                </a:solidFill>
                <a:latin typeface="芫荽 0.92" pitchFamily="2" charset="-120"/>
                <a:ea typeface="芫荽 0.92" pitchFamily="2" charset="-120"/>
                <a:cs typeface="芫荽 0.92" pitchFamily="2" charset="-120"/>
              </a:rPr>
              <a:t> </a:t>
            </a:r>
            <a:r>
              <a:rPr lang="en-US" altLang="zh-TW" sz="2000" dirty="0">
                <a:solidFill>
                  <a:srgbClr val="EDECDF">
                    <a:lumMod val="10000"/>
                  </a:srgbClr>
                </a:solidFill>
                <a:latin typeface="芫荽 0.92" pitchFamily="2" charset="-120"/>
                <a:ea typeface="芫荽 0.92" pitchFamily="2" charset="-120"/>
                <a:cs typeface="芫荽 0.92" pitchFamily="2" charset="-120"/>
              </a:rPr>
              <a:t>(C code &amp; reference HLS):</a:t>
            </a:r>
            <a:r>
              <a:rPr lang="zh-TW" altLang="en-US" sz="2000" dirty="0">
                <a:solidFill>
                  <a:srgbClr val="EDECDF">
                    <a:lumMod val="10000"/>
                  </a:srgbClr>
                </a:solidFill>
                <a:latin typeface="芫荽 0.92" pitchFamily="2" charset="-120"/>
                <a:ea typeface="芫荽 0.92" pitchFamily="2" charset="-120"/>
                <a:cs typeface="芫荽 0.92" pitchFamily="2" charset="-120"/>
              </a:rPr>
              <a:t> </a:t>
            </a:r>
            <a:r>
              <a:rPr lang="en-US" altLang="zh-TW" sz="2000" dirty="0">
                <a:solidFill>
                  <a:srgbClr val="0000FF"/>
                </a:solidFill>
                <a:latin typeface="芫荽 0.92" pitchFamily="2" charset="-120"/>
                <a:ea typeface="芫荽 0.92" pitchFamily="2" charset="-120"/>
                <a:cs typeface="芫荽 0.92" pitchFamily="2" charset="-120"/>
                <a:hlinkClick r:id="rId3">
                  <a:extLst>
                    <a:ext uri="{A12FA001-AC4F-418D-AE19-62706E023703}">
                      <ahyp:hlinkClr xmlns:ahyp="http://schemas.microsoft.com/office/drawing/2018/hyperlinkcolor" val="tx"/>
                    </a:ext>
                  </a:extLst>
                </a:hlinkClick>
              </a:rPr>
              <a:t>https://github.com/cornell-zhang/rosetta/tree/master/optical-flow</a:t>
            </a:r>
            <a:endParaRPr lang="en-US" altLang="zh-TW" sz="2000" dirty="0">
              <a:solidFill>
                <a:srgbClr val="0000FF"/>
              </a:solidFill>
              <a:latin typeface="芫荽 0.92" pitchFamily="2" charset="-120"/>
              <a:ea typeface="芫荽 0.92" pitchFamily="2" charset="-120"/>
              <a:cs typeface="芫荽 0.92" pitchFamily="2" charset="-120"/>
            </a:endParaRPr>
          </a:p>
          <a:p>
            <a:pPr marL="800100" lvl="1" indent="-342900">
              <a:lnSpc>
                <a:spcPct val="150000"/>
              </a:lnSpc>
              <a:buFont typeface="Wingdings" panose="05000000000000000000" pitchFamily="2" charset="2"/>
              <a:buChar char="Ø"/>
            </a:pPr>
            <a:endParaRPr lang="en-US" altLang="zh-TW" sz="2000" dirty="0">
              <a:solidFill>
                <a:srgbClr val="000000"/>
              </a:solidFill>
              <a:latin typeface="芫荽 0.92" pitchFamily="2" charset="-120"/>
              <a:ea typeface="芫荽 0.92" pitchFamily="2" charset="-120"/>
              <a:cs typeface="芫荽 0.92" pitchFamily="2" charset="-120"/>
            </a:endParaRP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p:spTree>
    <p:extLst>
      <p:ext uri="{BB962C8B-B14F-4D97-AF65-F5344CB8AC3E}">
        <p14:creationId xmlns:p14="http://schemas.microsoft.com/office/powerpoint/2010/main" val="3775280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2" name="Google Shape;3524;p167">
            <a:extLst>
              <a:ext uri="{FF2B5EF4-FFF2-40B4-BE49-F238E27FC236}">
                <a16:creationId xmlns:a16="http://schemas.microsoft.com/office/drawing/2014/main" id="{8B762A25-3CA4-4201-A081-C28C681061F3}"/>
              </a:ext>
            </a:extLst>
          </p:cNvPr>
          <p:cNvSpPr txBox="1">
            <a:spLocks/>
          </p:cNvSpPr>
          <p:nvPr/>
        </p:nvSpPr>
        <p:spPr>
          <a:xfrm>
            <a:off x="3523400" y="2512731"/>
            <a:ext cx="5145200" cy="1530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11333"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marL="0" marR="0" lvl="0" indent="0" algn="ctr" defTabSz="914400" rtl="0" eaLnBrk="1" fontAlgn="auto" latinLnBrk="0" hangingPunct="1">
              <a:lnSpc>
                <a:spcPct val="100000"/>
              </a:lnSpc>
              <a:spcBef>
                <a:spcPts val="0"/>
              </a:spcBef>
              <a:spcAft>
                <a:spcPts val="0"/>
              </a:spcAft>
              <a:buClr>
                <a:srgbClr val="40474B"/>
              </a:buClr>
              <a:buSzPts val="2400"/>
              <a:buFont typeface="Hammersmith One"/>
              <a:buNone/>
              <a:tabLst/>
              <a:defRPr/>
            </a:pPr>
            <a:r>
              <a:rPr kumimoji="0" lang="en-US" sz="6000" b="1" i="0" u="none" strike="noStrike" kern="0" cap="none" spc="0" normalizeH="0" baseline="0" noProof="0">
                <a:ln>
                  <a:noFill/>
                </a:ln>
                <a:solidFill>
                  <a:schemeClr val="bg2"/>
                </a:solidFill>
                <a:effectLst/>
                <a:uLnTx/>
                <a:uFillTx/>
                <a:latin typeface="Hammersmith One"/>
                <a:sym typeface="Hammersmith One"/>
              </a:rPr>
              <a:t>Thank you!</a:t>
            </a:r>
            <a:endParaRPr kumimoji="0" lang="en-US" sz="6000" b="1" i="0" u="none" strike="noStrike" kern="0" cap="none" spc="0" normalizeH="0" baseline="0" noProof="0" dirty="0">
              <a:ln>
                <a:noFill/>
              </a:ln>
              <a:solidFill>
                <a:schemeClr val="bg2"/>
              </a:solidFill>
              <a:effectLst/>
              <a:uLnTx/>
              <a:uFillTx/>
              <a:latin typeface="Hammersmith One"/>
              <a:sym typeface="Hammersmith On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159"/>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168"/>
        <p:cNvGrpSpPr/>
        <p:nvPr/>
      </p:nvGrpSpPr>
      <p:grpSpPr>
        <a:xfrm>
          <a:off x="0" y="0"/>
          <a:ext cx="0" cy="0"/>
          <a:chOff x="0" y="0"/>
          <a:chExt cx="0" cy="0"/>
        </a:xfrm>
      </p:grpSpPr>
      <p:sp>
        <p:nvSpPr>
          <p:cNvPr id="170" name="Google Shape;170;p26"/>
          <p:cNvSpPr txBox="1">
            <a:spLocks noGrp="1"/>
          </p:cNvSpPr>
          <p:nvPr>
            <p:ph type="title" idx="2"/>
          </p:nvPr>
        </p:nvSpPr>
        <p:spPr>
          <a:xfrm>
            <a:off x="960000" y="3266600"/>
            <a:ext cx="3074000" cy="487600"/>
          </a:xfrm>
          <a:prstGeom prst="rect">
            <a:avLst/>
          </a:prstGeom>
        </p:spPr>
        <p:txBody>
          <a:bodyPr spcFirstLastPara="1" wrap="square" lIns="121900" tIns="121900" rIns="121900" bIns="121900" anchor="b" anchorCtr="0">
            <a:noAutofit/>
          </a:bodyPr>
          <a:lstStyle/>
          <a:p>
            <a:r>
              <a:rPr lang="en" dirty="0"/>
              <a:t>Jupiter</a:t>
            </a:r>
            <a:endParaRPr dirty="0"/>
          </a:p>
        </p:txBody>
      </p:sp>
      <p:sp>
        <p:nvSpPr>
          <p:cNvPr id="171" name="Google Shape;171;p26"/>
          <p:cNvSpPr txBox="1">
            <a:spLocks noGrp="1"/>
          </p:cNvSpPr>
          <p:nvPr>
            <p:ph type="subTitle" idx="1"/>
          </p:nvPr>
        </p:nvSpPr>
        <p:spPr>
          <a:xfrm>
            <a:off x="960000" y="3669491"/>
            <a:ext cx="3074000" cy="1661600"/>
          </a:xfrm>
          <a:prstGeom prst="rect">
            <a:avLst/>
          </a:prstGeom>
        </p:spPr>
        <p:txBody>
          <a:bodyPr spcFirstLastPara="1" wrap="square" lIns="121900" tIns="121900" rIns="121900" bIns="121900" anchor="t" anchorCtr="0">
            <a:noAutofit/>
          </a:bodyPr>
          <a:lstStyle/>
          <a:p>
            <a:pPr marL="0" indent="0"/>
            <a:r>
              <a:rPr lang="en" dirty="0"/>
              <a:t>Jupiter is a gas giant and the biggest planet in the Solar System. It's the fourth-brightest object in the night sky. It was named after the Roman god of the skies and lightning</a:t>
            </a:r>
            <a:endParaRPr dirty="0"/>
          </a:p>
        </p:txBody>
      </p:sp>
      <p:sp>
        <p:nvSpPr>
          <p:cNvPr id="172" name="Google Shape;172;p26"/>
          <p:cNvSpPr txBox="1">
            <a:spLocks noGrp="1"/>
          </p:cNvSpPr>
          <p:nvPr>
            <p:ph type="title" idx="3"/>
          </p:nvPr>
        </p:nvSpPr>
        <p:spPr>
          <a:xfrm>
            <a:off x="4558957" y="3266600"/>
            <a:ext cx="3074000" cy="487600"/>
          </a:xfrm>
          <a:prstGeom prst="rect">
            <a:avLst/>
          </a:prstGeom>
        </p:spPr>
        <p:txBody>
          <a:bodyPr spcFirstLastPara="1" wrap="square" lIns="121900" tIns="121900" rIns="121900" bIns="121900" anchor="b" anchorCtr="0">
            <a:noAutofit/>
          </a:bodyPr>
          <a:lstStyle/>
          <a:p>
            <a:r>
              <a:rPr lang="en"/>
              <a:t>Venus</a:t>
            </a:r>
            <a:endParaRPr/>
          </a:p>
        </p:txBody>
      </p:sp>
      <p:sp>
        <p:nvSpPr>
          <p:cNvPr id="173" name="Google Shape;173;p26"/>
          <p:cNvSpPr txBox="1">
            <a:spLocks noGrp="1"/>
          </p:cNvSpPr>
          <p:nvPr>
            <p:ph type="subTitle" idx="4"/>
          </p:nvPr>
        </p:nvSpPr>
        <p:spPr>
          <a:xfrm>
            <a:off x="4558957" y="3669491"/>
            <a:ext cx="3074000" cy="1661600"/>
          </a:xfrm>
          <a:prstGeom prst="rect">
            <a:avLst/>
          </a:prstGeom>
        </p:spPr>
        <p:txBody>
          <a:bodyPr spcFirstLastPara="1" wrap="square" lIns="121900" tIns="121900" rIns="121900" bIns="121900" anchor="t" anchorCtr="0">
            <a:noAutofit/>
          </a:bodyPr>
          <a:lstStyle/>
          <a:p>
            <a:pPr marL="0" indent="0"/>
            <a:r>
              <a:rPr lang="en" dirty="0"/>
              <a:t>Venus has a beautiful name and is the second planet from the Sun. It’s terribly hot and its atmosphere is poisonous. It’s the second-brightest natural object in the night sky</a:t>
            </a:r>
            <a:endParaRPr dirty="0"/>
          </a:p>
        </p:txBody>
      </p:sp>
      <p:sp>
        <p:nvSpPr>
          <p:cNvPr id="174" name="Google Shape;174;p26"/>
          <p:cNvSpPr txBox="1">
            <a:spLocks noGrp="1"/>
          </p:cNvSpPr>
          <p:nvPr>
            <p:ph type="title" idx="5"/>
          </p:nvPr>
        </p:nvSpPr>
        <p:spPr>
          <a:xfrm>
            <a:off x="8157923" y="3266600"/>
            <a:ext cx="3074000" cy="487600"/>
          </a:xfrm>
          <a:prstGeom prst="rect">
            <a:avLst/>
          </a:prstGeom>
        </p:spPr>
        <p:txBody>
          <a:bodyPr spcFirstLastPara="1" wrap="square" lIns="121900" tIns="121900" rIns="121900" bIns="121900" anchor="b" anchorCtr="0">
            <a:noAutofit/>
          </a:bodyPr>
          <a:lstStyle/>
          <a:p>
            <a:r>
              <a:rPr lang="en"/>
              <a:t>Saturn</a:t>
            </a:r>
            <a:endParaRPr/>
          </a:p>
        </p:txBody>
      </p:sp>
      <p:sp>
        <p:nvSpPr>
          <p:cNvPr id="175" name="Google Shape;175;p26"/>
          <p:cNvSpPr txBox="1">
            <a:spLocks noGrp="1"/>
          </p:cNvSpPr>
          <p:nvPr>
            <p:ph type="subTitle" idx="6"/>
          </p:nvPr>
        </p:nvSpPr>
        <p:spPr>
          <a:xfrm>
            <a:off x="8157923" y="3669491"/>
            <a:ext cx="3074000" cy="1661600"/>
          </a:xfrm>
          <a:prstGeom prst="rect">
            <a:avLst/>
          </a:prstGeom>
        </p:spPr>
        <p:txBody>
          <a:bodyPr spcFirstLastPara="1" wrap="square" lIns="121900" tIns="121900" rIns="121900" bIns="121900" anchor="t" anchorCtr="0">
            <a:noAutofit/>
          </a:bodyPr>
          <a:lstStyle/>
          <a:p>
            <a:pPr marL="0" indent="0"/>
            <a:r>
              <a:rPr lang="en"/>
              <a:t>Saturn is a gas giant and has several rings. It's composed mostly of hydrogen and helium. It was named after the Roman god of wealth and agriculture. It’s the sixth planet from the Sun</a:t>
            </a:r>
            <a:endParaRPr/>
          </a:p>
        </p:txBody>
      </p:sp>
      <p:sp>
        <p:nvSpPr>
          <p:cNvPr id="176" name="Google Shape;176;p26"/>
          <p:cNvSpPr txBox="1">
            <a:spLocks noGrp="1"/>
          </p:cNvSpPr>
          <p:nvPr>
            <p:ph type="title" idx="7"/>
          </p:nvPr>
        </p:nvSpPr>
        <p:spPr>
          <a:xfrm>
            <a:off x="960000" y="2283711"/>
            <a:ext cx="1097200" cy="596800"/>
          </a:xfrm>
          <a:prstGeom prst="rect">
            <a:avLst/>
          </a:prstGeom>
        </p:spPr>
        <p:txBody>
          <a:bodyPr spcFirstLastPara="1" wrap="square" lIns="121900" tIns="121900" rIns="121900" bIns="121900" anchor="ctr" anchorCtr="0">
            <a:noAutofit/>
          </a:bodyPr>
          <a:lstStyle/>
          <a:p>
            <a:r>
              <a:rPr lang="en"/>
              <a:t>01</a:t>
            </a:r>
            <a:endParaRPr/>
          </a:p>
        </p:txBody>
      </p:sp>
      <p:sp>
        <p:nvSpPr>
          <p:cNvPr id="177" name="Google Shape;177;p26"/>
          <p:cNvSpPr txBox="1">
            <a:spLocks noGrp="1"/>
          </p:cNvSpPr>
          <p:nvPr>
            <p:ph type="title" idx="8"/>
          </p:nvPr>
        </p:nvSpPr>
        <p:spPr>
          <a:xfrm>
            <a:off x="4558957" y="2283711"/>
            <a:ext cx="1097200" cy="596800"/>
          </a:xfrm>
          <a:prstGeom prst="rect">
            <a:avLst/>
          </a:prstGeom>
        </p:spPr>
        <p:txBody>
          <a:bodyPr spcFirstLastPara="1" wrap="square" lIns="121900" tIns="121900" rIns="121900" bIns="121900" anchor="ctr" anchorCtr="0">
            <a:noAutofit/>
          </a:bodyPr>
          <a:lstStyle/>
          <a:p>
            <a:r>
              <a:rPr lang="en"/>
              <a:t>02</a:t>
            </a:r>
            <a:endParaRPr/>
          </a:p>
        </p:txBody>
      </p:sp>
      <p:sp>
        <p:nvSpPr>
          <p:cNvPr id="178" name="Google Shape;178;p26"/>
          <p:cNvSpPr txBox="1">
            <a:spLocks noGrp="1"/>
          </p:cNvSpPr>
          <p:nvPr>
            <p:ph type="title" idx="9"/>
          </p:nvPr>
        </p:nvSpPr>
        <p:spPr>
          <a:xfrm>
            <a:off x="8157923" y="2283711"/>
            <a:ext cx="1097200" cy="596800"/>
          </a:xfrm>
          <a:prstGeom prst="rect">
            <a:avLst/>
          </a:prstGeom>
        </p:spPr>
        <p:txBody>
          <a:bodyPr spcFirstLastPara="1" wrap="square" lIns="121900" tIns="121900" rIns="121900" bIns="121900" anchor="ctr" anchorCtr="0">
            <a:noAutofit/>
          </a:bodyPr>
          <a:lstStyle/>
          <a:p>
            <a:r>
              <a:rPr lang="en"/>
              <a:t>03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文字方塊 1">
            <a:extLst>
              <a:ext uri="{FF2B5EF4-FFF2-40B4-BE49-F238E27FC236}">
                <a16:creationId xmlns:a16="http://schemas.microsoft.com/office/drawing/2014/main" id="{19C1C755-C99B-4430-8E34-3F2A8B0CC0D7}"/>
              </a:ext>
            </a:extLst>
          </p:cNvPr>
          <p:cNvSpPr txBox="1"/>
          <p:nvPr/>
        </p:nvSpPr>
        <p:spPr>
          <a:xfrm>
            <a:off x="836934" y="983645"/>
            <a:ext cx="7349123" cy="3399392"/>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EDECDF">
                    <a:lumMod val="10000"/>
                  </a:srgbClr>
                </a:solidFill>
                <a:latin typeface="芫荽 0.92" pitchFamily="2" charset="-120"/>
                <a:ea typeface="芫荽 0.92" pitchFamily="2" charset="-120"/>
                <a:cs typeface="芫荽 0.92" pitchFamily="2" charset="-120"/>
              </a:rPr>
              <a:t>Final project proposal –– optical flow accelerator</a:t>
            </a:r>
          </a:p>
          <a:p>
            <a:pPr marL="800100" lvl="1" indent="-342900">
              <a:lnSpc>
                <a:spcPct val="150000"/>
              </a:lnSpc>
              <a:buFont typeface="Wingdings" panose="05000000000000000000" pitchFamily="2" charset="2"/>
              <a:buChar char="Ø"/>
            </a:pPr>
            <a:r>
              <a:rPr lang="en-US" altLang="zh-TW" sz="2000" b="1" dirty="0">
                <a:solidFill>
                  <a:srgbClr val="EDECDF">
                    <a:lumMod val="10000"/>
                  </a:srgbClr>
                </a:solidFill>
                <a:latin typeface="芫荽 0.92" pitchFamily="2" charset="-120"/>
                <a:ea typeface="芫荽 0.92" pitchFamily="2" charset="-120"/>
                <a:cs typeface="芫荽 0.92" pitchFamily="2" charset="-120"/>
              </a:rPr>
              <a:t>Project Title</a:t>
            </a:r>
          </a:p>
          <a:p>
            <a:pPr marL="800100" lvl="1" indent="-342900">
              <a:lnSpc>
                <a:spcPct val="150000"/>
              </a:lnSpc>
              <a:buFont typeface="Wingdings" panose="05000000000000000000" pitchFamily="2" charset="2"/>
              <a:buChar char="Ø"/>
            </a:pPr>
            <a:r>
              <a:rPr lang="en-US" altLang="zh-TW" sz="2000" b="1" dirty="0">
                <a:solidFill>
                  <a:srgbClr val="EDECDF">
                    <a:lumMod val="10000"/>
                  </a:srgbClr>
                </a:solidFill>
                <a:latin typeface="芫荽 0.92" pitchFamily="2" charset="-120"/>
                <a:ea typeface="芫荽 0.92" pitchFamily="2" charset="-120"/>
                <a:cs typeface="芫荽 0.92" pitchFamily="2" charset="-120"/>
              </a:rPr>
              <a:t>Team</a:t>
            </a:r>
          </a:p>
          <a:p>
            <a:pPr marL="800100" lvl="1" indent="-342900">
              <a:lnSpc>
                <a:spcPct val="150000"/>
              </a:lnSpc>
              <a:buFont typeface="Wingdings" panose="05000000000000000000" pitchFamily="2" charset="2"/>
              <a:buChar char="Ø"/>
            </a:pPr>
            <a:r>
              <a:rPr lang="en-US" altLang="zh-TW" sz="2000" b="1" dirty="0">
                <a:solidFill>
                  <a:srgbClr val="EDECDF">
                    <a:lumMod val="10000"/>
                  </a:srgbClr>
                </a:solidFill>
                <a:latin typeface="芫荽 0.92" pitchFamily="2" charset="-120"/>
                <a:ea typeface="芫荽 0.92" pitchFamily="2" charset="-120"/>
                <a:cs typeface="芫荽 0.92" pitchFamily="2" charset="-120"/>
              </a:rPr>
              <a:t>Problem statement</a:t>
            </a:r>
          </a:p>
          <a:p>
            <a:pPr marL="800100" lvl="1" indent="-342900">
              <a:lnSpc>
                <a:spcPct val="150000"/>
              </a:lnSpc>
              <a:buFont typeface="Wingdings" panose="05000000000000000000" pitchFamily="2" charset="2"/>
              <a:buChar char="Ø"/>
            </a:pPr>
            <a:r>
              <a:rPr lang="en-US" altLang="zh-TW" sz="2000" b="1" dirty="0">
                <a:solidFill>
                  <a:srgbClr val="000000"/>
                </a:solidFill>
                <a:latin typeface="芫荽 0.92" pitchFamily="2" charset="-120"/>
                <a:ea typeface="芫荽 0.92" pitchFamily="2" charset="-120"/>
                <a:cs typeface="芫荽 0.92" pitchFamily="2" charset="-120"/>
              </a:rPr>
              <a:t>Project Scope</a:t>
            </a:r>
          </a:p>
          <a:p>
            <a:pPr marL="800100" lvl="1" indent="-342900">
              <a:lnSpc>
                <a:spcPct val="150000"/>
              </a:lnSpc>
              <a:buFont typeface="Wingdings" panose="05000000000000000000" pitchFamily="2" charset="2"/>
              <a:buChar char="Ø"/>
            </a:pPr>
            <a:r>
              <a:rPr lang="en-US" altLang="zh-TW" sz="2000" b="1" dirty="0">
                <a:solidFill>
                  <a:srgbClr val="EDECDF">
                    <a:lumMod val="10000"/>
                  </a:srgbClr>
                </a:solidFill>
                <a:latin typeface="芫荽 0.92" pitchFamily="2" charset="-120"/>
                <a:ea typeface="芫荽 0.92" pitchFamily="2" charset="-120"/>
                <a:cs typeface="芫荽 0.92" pitchFamily="2" charset="-120"/>
              </a:rPr>
              <a:t>Project plan</a:t>
            </a:r>
          </a:p>
          <a:p>
            <a:pPr marL="800100" lvl="1" indent="-342900">
              <a:lnSpc>
                <a:spcPct val="150000"/>
              </a:lnSpc>
              <a:buFont typeface="Wingdings" panose="05000000000000000000" pitchFamily="2" charset="2"/>
              <a:buChar char="Ø"/>
            </a:pPr>
            <a:r>
              <a:rPr lang="en-US" altLang="zh-TW" sz="2000" b="1" dirty="0">
                <a:solidFill>
                  <a:srgbClr val="EDECDF">
                    <a:lumMod val="10000"/>
                  </a:srgbClr>
                </a:solidFill>
                <a:latin typeface="芫荽 0.92" pitchFamily="2" charset="-120"/>
                <a:ea typeface="芫荽 0.92" pitchFamily="2" charset="-120"/>
                <a:cs typeface="芫荽 0.92" pitchFamily="2" charset="-120"/>
              </a:rPr>
              <a:t>Reference</a:t>
            </a: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56592"/>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marL="0" marR="0" lvl="0" indent="0" algn="ctr" defTabSz="914400" rtl="0" eaLnBrk="1" fontAlgn="auto" latinLnBrk="0" hangingPunct="1">
              <a:lnSpc>
                <a:spcPct val="100000"/>
              </a:lnSpc>
              <a:spcBef>
                <a:spcPts val="0"/>
              </a:spcBef>
              <a:spcAft>
                <a:spcPts val="0"/>
              </a:spcAft>
              <a:buClr>
                <a:srgbClr val="40474B"/>
              </a:buClr>
              <a:buSzPts val="2400"/>
              <a:buFont typeface="Hammersmith One"/>
              <a:buNone/>
              <a:tabLst/>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Outline</a:t>
            </a:r>
            <a:endParaRPr kumimoji="0" lang="en-US"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p:spTree>
    <p:extLst>
      <p:ext uri="{BB962C8B-B14F-4D97-AF65-F5344CB8AC3E}">
        <p14:creationId xmlns:p14="http://schemas.microsoft.com/office/powerpoint/2010/main" val="3653987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59"/>
        <p:cNvGrpSpPr/>
        <p:nvPr/>
      </p:nvGrpSpPr>
      <p:grpSpPr>
        <a:xfrm>
          <a:off x="0" y="0"/>
          <a:ext cx="0" cy="0"/>
          <a:chOff x="0" y="0"/>
          <a:chExt cx="0" cy="0"/>
        </a:xfrm>
      </p:grpSpPr>
      <p:sp>
        <p:nvSpPr>
          <p:cNvPr id="2" name="文字方塊 1">
            <a:extLst>
              <a:ext uri="{FF2B5EF4-FFF2-40B4-BE49-F238E27FC236}">
                <a16:creationId xmlns:a16="http://schemas.microsoft.com/office/drawing/2014/main" id="{19C1C755-C99B-4430-8E34-3F2A8B0CC0D7}"/>
              </a:ext>
            </a:extLst>
          </p:cNvPr>
          <p:cNvSpPr txBox="1"/>
          <p:nvPr/>
        </p:nvSpPr>
        <p:spPr>
          <a:xfrm>
            <a:off x="836934" y="780445"/>
            <a:ext cx="11494765" cy="6037422"/>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EDECDF">
                    <a:lumMod val="10000"/>
                  </a:srgbClr>
                </a:solidFill>
                <a:latin typeface="芫荽 0.92" pitchFamily="2" charset="-120"/>
                <a:ea typeface="芫荽 0.92" pitchFamily="2" charset="-120"/>
                <a:cs typeface="芫荽 0.92" pitchFamily="2" charset="-120"/>
              </a:rPr>
              <a:t>FIR (with hardware &amp; DMA &amp; SDRAM)</a:t>
            </a:r>
            <a:r>
              <a:rPr lang="zh-TW" altLang="en-US" sz="2000" b="1" dirty="0">
                <a:solidFill>
                  <a:srgbClr val="EDECDF">
                    <a:lumMod val="10000"/>
                  </a:srgbClr>
                </a:solidFill>
                <a:latin typeface="芫荽 0.92" pitchFamily="2" charset="-120"/>
                <a:ea typeface="芫荽 0.92" pitchFamily="2" charset="-120"/>
                <a:cs typeface="芫荽 0.92" pitchFamily="2" charset="-120"/>
              </a:rPr>
              <a:t>：</a:t>
            </a:r>
            <a:endParaRPr lang="en-US" altLang="zh-TW" sz="2000" b="1" dirty="0">
              <a:solidFill>
                <a:srgbClr val="EDECDF">
                  <a:lumMod val="10000"/>
                </a:srgbClr>
              </a:solidFill>
              <a:latin typeface="芫荽 0.92" pitchFamily="2" charset="-120"/>
              <a:ea typeface="芫荽 0.92" pitchFamily="2" charset="-120"/>
              <a:cs typeface="芫荽 0.92" pitchFamily="2" charset="-120"/>
            </a:endParaRPr>
          </a:p>
          <a:p>
            <a:pPr marL="800100" lvl="1" indent="-342900">
              <a:lnSpc>
                <a:spcPct val="150000"/>
              </a:lnSpc>
              <a:buFont typeface="Wingdings" panose="05000000000000000000" pitchFamily="2" charset="2"/>
              <a:buChar char="Ø"/>
            </a:pPr>
            <a:r>
              <a:rPr lang="zh-TW" altLang="en-US" sz="2000" b="1" dirty="0">
                <a:solidFill>
                  <a:srgbClr val="EDECDF">
                    <a:lumMod val="10000"/>
                  </a:srgbClr>
                </a:solidFill>
                <a:latin typeface="芫荽 0.92" pitchFamily="2" charset="-120"/>
                <a:ea typeface="芫荽 0.92" pitchFamily="2" charset="-120"/>
                <a:cs typeface="芫荽 0.92" pitchFamily="2" charset="-120"/>
              </a:rPr>
              <a:t>總共 </a:t>
            </a:r>
            <a:r>
              <a:rPr lang="en-US" altLang="zh-TW" sz="2000" b="1" dirty="0">
                <a:solidFill>
                  <a:srgbClr val="0000FF"/>
                </a:solidFill>
                <a:latin typeface="芫荽 0.92" pitchFamily="2" charset="-120"/>
                <a:ea typeface="芫荽 0.92" pitchFamily="2" charset="-120"/>
                <a:cs typeface="芫荽 0.92" pitchFamily="2" charset="-120"/>
              </a:rPr>
              <a:t>3058</a:t>
            </a:r>
            <a:r>
              <a:rPr lang="zh-TW" altLang="en-US" sz="2000" b="1" dirty="0">
                <a:solidFill>
                  <a:srgbClr val="0000FF"/>
                </a:solidFill>
                <a:latin typeface="芫荽 0.92" pitchFamily="2" charset="-120"/>
                <a:ea typeface="芫荽 0.92" pitchFamily="2" charset="-120"/>
                <a:cs typeface="芫荽 0.92" pitchFamily="2" charset="-120"/>
              </a:rPr>
              <a:t> </a:t>
            </a:r>
            <a:r>
              <a:rPr lang="zh-TW" altLang="en-US" sz="2000" b="1" dirty="0">
                <a:solidFill>
                  <a:srgbClr val="EDECDF">
                    <a:lumMod val="10000"/>
                  </a:srgbClr>
                </a:solidFill>
                <a:latin typeface="芫荽 0.92" pitchFamily="2" charset="-120"/>
                <a:ea typeface="芫荽 0.92" pitchFamily="2" charset="-120"/>
                <a:cs typeface="芫荽 0.92" pitchFamily="2" charset="-120"/>
              </a:rPr>
              <a:t>個</a:t>
            </a:r>
            <a:r>
              <a:rPr lang="en-US" altLang="zh-TW" sz="2000" b="1" dirty="0">
                <a:solidFill>
                  <a:srgbClr val="EDECDF">
                    <a:lumMod val="10000"/>
                  </a:srgbClr>
                </a:solidFill>
                <a:latin typeface="芫荽 0.92" pitchFamily="2" charset="-120"/>
                <a:ea typeface="芫荽 0.92" pitchFamily="2" charset="-120"/>
                <a:cs typeface="芫荽 0.92" pitchFamily="2" charset="-120"/>
              </a:rPr>
              <a:t>clock cycles</a:t>
            </a:r>
          </a:p>
          <a:p>
            <a:pPr marL="800100" lvl="1" indent="-342900">
              <a:lnSpc>
                <a:spcPct val="150000"/>
              </a:lnSpc>
              <a:buFont typeface="Wingdings" panose="05000000000000000000" pitchFamily="2" charset="2"/>
              <a:buChar char="Ø"/>
            </a:pPr>
            <a:r>
              <a:rPr lang="en-US" altLang="zh-TW" sz="2000" b="1" dirty="0">
                <a:solidFill>
                  <a:srgbClr val="EDECDF">
                    <a:lumMod val="10000"/>
                  </a:srgbClr>
                </a:solidFill>
                <a:latin typeface="芫荽 0.92" pitchFamily="2" charset="-120"/>
                <a:ea typeface="芫荽 0.92" pitchFamily="2" charset="-120"/>
                <a:cs typeface="芫荽 0.92" pitchFamily="2" charset="-120"/>
              </a:rPr>
              <a:t>Compare to lab4-2</a:t>
            </a:r>
            <a:r>
              <a:rPr lang="zh-TW" altLang="en-US" sz="2000" b="1" dirty="0">
                <a:solidFill>
                  <a:srgbClr val="EDECDF">
                    <a:lumMod val="10000"/>
                  </a:srgbClr>
                </a:solidFill>
                <a:latin typeface="芫荽 0.92" pitchFamily="2" charset="-120"/>
                <a:ea typeface="芫荽 0.92" pitchFamily="2" charset="-120"/>
                <a:cs typeface="芫荽 0.92" pitchFamily="2" charset="-120"/>
              </a:rPr>
              <a:t>：</a:t>
            </a:r>
            <a:r>
              <a:rPr lang="en-US" altLang="zh-TW" sz="2000" b="1" dirty="0">
                <a:solidFill>
                  <a:srgbClr val="EDECDF">
                    <a:lumMod val="10000"/>
                  </a:srgbClr>
                </a:solidFill>
                <a:latin typeface="芫荽 0.92" pitchFamily="2" charset="-120"/>
                <a:ea typeface="芫荽 0.92" pitchFamily="2" charset="-120"/>
                <a:cs typeface="芫荽 0.92" pitchFamily="2" charset="-120"/>
              </a:rPr>
              <a:t>FIR with software</a:t>
            </a:r>
            <a:r>
              <a:rPr lang="zh-TW" altLang="en-US" sz="2000" b="1" dirty="0">
                <a:solidFill>
                  <a:srgbClr val="EDECDF">
                    <a:lumMod val="10000"/>
                  </a:srgbClr>
                </a:solidFill>
                <a:latin typeface="芫荽 0.92" pitchFamily="2" charset="-120"/>
                <a:ea typeface="芫荽 0.92" pitchFamily="2" charset="-120"/>
                <a:cs typeface="芫荽 0.92" pitchFamily="2" charset="-120"/>
              </a:rPr>
              <a:t>：</a:t>
            </a:r>
            <a:r>
              <a:rPr lang="en-US" altLang="zh-TW" sz="2000" b="1" dirty="0">
                <a:solidFill>
                  <a:srgbClr val="EDECDF">
                    <a:lumMod val="10000"/>
                  </a:srgbClr>
                </a:solidFill>
                <a:latin typeface="芫荽 0.92" pitchFamily="2" charset="-120"/>
                <a:ea typeface="芫荽 0.92" pitchFamily="2" charset="-120"/>
                <a:cs typeface="芫荽 0.92" pitchFamily="2" charset="-120"/>
              </a:rPr>
              <a:t>1510415</a:t>
            </a:r>
            <a:r>
              <a:rPr lang="zh-TW" altLang="en-US" sz="2000" b="1" dirty="0">
                <a:solidFill>
                  <a:srgbClr val="EDECDF">
                    <a:lumMod val="10000"/>
                  </a:srgbClr>
                </a:solidFill>
                <a:latin typeface="芫荽 0.92" pitchFamily="2" charset="-120"/>
                <a:ea typeface="芫荽 0.92" pitchFamily="2" charset="-120"/>
                <a:cs typeface="芫荽 0.92" pitchFamily="2" charset="-120"/>
              </a:rPr>
              <a:t>個</a:t>
            </a:r>
            <a:r>
              <a:rPr lang="en-US" altLang="zh-TW" sz="2000" b="1" dirty="0">
                <a:solidFill>
                  <a:srgbClr val="EDECDF">
                    <a:lumMod val="10000"/>
                  </a:srgbClr>
                </a:solidFill>
                <a:latin typeface="芫荽 0.92" pitchFamily="2" charset="-120"/>
                <a:ea typeface="芫荽 0.92" pitchFamily="2" charset="-120"/>
                <a:cs typeface="芫荽 0.92" pitchFamily="2" charset="-120"/>
              </a:rPr>
              <a:t>clock cycles</a:t>
            </a:r>
          </a:p>
          <a:p>
            <a:pPr marL="800100" lvl="1" indent="-342900">
              <a:lnSpc>
                <a:spcPct val="150000"/>
              </a:lnSpc>
              <a:buFont typeface="Wingdings" panose="05000000000000000000" pitchFamily="2" charset="2"/>
              <a:buChar char="Ø"/>
            </a:pPr>
            <a:r>
              <a:rPr lang="en-US" altLang="zh-TW" sz="2000" b="1" dirty="0">
                <a:solidFill>
                  <a:srgbClr val="EDECDF">
                    <a:lumMod val="10000"/>
                  </a:srgbClr>
                </a:solidFill>
                <a:latin typeface="芫荽 0.92" pitchFamily="2" charset="-120"/>
                <a:ea typeface="芫荽 0.92" pitchFamily="2" charset="-120"/>
                <a:cs typeface="芫荽 0.92" pitchFamily="2" charset="-120"/>
              </a:rPr>
              <a:t>Compare to lab4-2</a:t>
            </a:r>
            <a:r>
              <a:rPr lang="zh-TW" altLang="en-US" sz="2000" b="1" dirty="0">
                <a:solidFill>
                  <a:srgbClr val="EDECDF">
                    <a:lumMod val="10000"/>
                  </a:srgbClr>
                </a:solidFill>
                <a:latin typeface="芫荽 0.92" pitchFamily="2" charset="-120"/>
                <a:ea typeface="芫荽 0.92" pitchFamily="2" charset="-120"/>
                <a:cs typeface="芫荽 0.92" pitchFamily="2" charset="-120"/>
              </a:rPr>
              <a:t>：</a:t>
            </a:r>
            <a:r>
              <a:rPr lang="en-US" altLang="zh-TW" sz="2000" b="1" dirty="0">
                <a:solidFill>
                  <a:srgbClr val="EDECDF">
                    <a:lumMod val="10000"/>
                  </a:srgbClr>
                </a:solidFill>
                <a:latin typeface="芫荽 0.92" pitchFamily="2" charset="-120"/>
                <a:ea typeface="芫荽 0.92" pitchFamily="2" charset="-120"/>
                <a:cs typeface="芫荽 0.92" pitchFamily="2" charset="-120"/>
              </a:rPr>
              <a:t>FIR with hardware</a:t>
            </a:r>
            <a:r>
              <a:rPr lang="zh-TW" altLang="en-US" sz="2000" b="1" dirty="0">
                <a:solidFill>
                  <a:srgbClr val="EDECDF">
                    <a:lumMod val="10000"/>
                  </a:srgbClr>
                </a:solidFill>
                <a:latin typeface="芫荽 0.92" pitchFamily="2" charset="-120"/>
                <a:ea typeface="芫荽 0.92" pitchFamily="2" charset="-120"/>
                <a:cs typeface="芫荽 0.92" pitchFamily="2" charset="-120"/>
              </a:rPr>
              <a:t>：</a:t>
            </a:r>
            <a:r>
              <a:rPr lang="en-US" altLang="zh-TW" sz="2000" b="1" dirty="0">
                <a:solidFill>
                  <a:srgbClr val="EDECDF">
                    <a:lumMod val="10000"/>
                  </a:srgbClr>
                </a:solidFill>
                <a:latin typeface="芫荽 0.92" pitchFamily="2" charset="-120"/>
                <a:ea typeface="芫荽 0.92" pitchFamily="2" charset="-120"/>
                <a:cs typeface="芫荽 0.92" pitchFamily="2" charset="-120"/>
              </a:rPr>
              <a:t>551675</a:t>
            </a:r>
            <a:r>
              <a:rPr lang="zh-TW" altLang="en-US" sz="2000" b="1" dirty="0">
                <a:solidFill>
                  <a:srgbClr val="EDECDF">
                    <a:lumMod val="10000"/>
                  </a:srgbClr>
                </a:solidFill>
                <a:latin typeface="芫荽 0.92" pitchFamily="2" charset="-120"/>
                <a:ea typeface="芫荽 0.92" pitchFamily="2" charset="-120"/>
                <a:cs typeface="芫荽 0.92" pitchFamily="2" charset="-120"/>
              </a:rPr>
              <a:t>個</a:t>
            </a:r>
            <a:r>
              <a:rPr lang="en-US" altLang="zh-TW" sz="2000" b="1" dirty="0">
                <a:solidFill>
                  <a:srgbClr val="EDECDF">
                    <a:lumMod val="10000"/>
                  </a:srgbClr>
                </a:solidFill>
                <a:latin typeface="芫荽 0.92" pitchFamily="2" charset="-120"/>
                <a:ea typeface="芫荽 0.92" pitchFamily="2" charset="-120"/>
                <a:cs typeface="芫荽 0.92" pitchFamily="2" charset="-120"/>
              </a:rPr>
              <a:t>clock cycles</a:t>
            </a:r>
          </a:p>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MM (</a:t>
            </a:r>
            <a:r>
              <a:rPr lang="en-US" altLang="zh-TW" sz="2000" b="1" dirty="0">
                <a:solidFill>
                  <a:srgbClr val="EDECDF">
                    <a:lumMod val="10000"/>
                  </a:srgbClr>
                </a:solidFill>
                <a:latin typeface="芫荽 0.92" pitchFamily="2" charset="-120"/>
                <a:ea typeface="芫荽 0.92" pitchFamily="2" charset="-120"/>
                <a:cs typeface="芫荽 0.92" pitchFamily="2" charset="-120"/>
              </a:rPr>
              <a:t>hardware accelerator</a:t>
            </a:r>
            <a:r>
              <a:rPr lang="en-US" altLang="zh-TW" sz="2000" b="1" dirty="0">
                <a:solidFill>
                  <a:srgbClr val="000000"/>
                </a:solidFill>
                <a:latin typeface="芫荽 0.92" pitchFamily="2" charset="-120"/>
                <a:ea typeface="芫荽 0.92" pitchFamily="2" charset="-120"/>
                <a:cs typeface="芫荽 0.92" pitchFamily="2" charset="-120"/>
              </a:rPr>
              <a:t>)</a:t>
            </a:r>
          </a:p>
          <a:p>
            <a:pPr marL="800100" lvl="1" indent="-342900">
              <a:lnSpc>
                <a:spcPct val="150000"/>
              </a:lnSpc>
              <a:buFont typeface="Wingdings" panose="05000000000000000000" pitchFamily="2" charset="2"/>
              <a:buChar char="Ø"/>
            </a:pPr>
            <a:r>
              <a:rPr lang="zh-TW" altLang="en-US" sz="2000" b="1" dirty="0">
                <a:solidFill>
                  <a:srgbClr val="EDECDF">
                    <a:lumMod val="10000"/>
                  </a:srgbClr>
                </a:solidFill>
                <a:latin typeface="芫荽 0.92" pitchFamily="2" charset="-120"/>
                <a:ea typeface="芫荽 0.92" pitchFamily="2" charset="-120"/>
                <a:cs typeface="芫荽 0.92" pitchFamily="2" charset="-120"/>
              </a:rPr>
              <a:t>總共 </a:t>
            </a:r>
            <a:r>
              <a:rPr lang="en-US" altLang="zh-TW" sz="2000" b="1" dirty="0">
                <a:solidFill>
                  <a:srgbClr val="0000FF"/>
                </a:solidFill>
                <a:latin typeface="芫荽 0.92" pitchFamily="2" charset="-120"/>
                <a:ea typeface="芫荽 0.92" pitchFamily="2" charset="-120"/>
                <a:cs typeface="芫荽 0.92" pitchFamily="2" charset="-120"/>
              </a:rPr>
              <a:t>195</a:t>
            </a:r>
            <a:r>
              <a:rPr lang="zh-TW" altLang="en-US" sz="2000" b="1" dirty="0">
                <a:solidFill>
                  <a:srgbClr val="0000FF"/>
                </a:solidFill>
                <a:latin typeface="芫荽 0.92" pitchFamily="2" charset="-120"/>
                <a:ea typeface="芫荽 0.92" pitchFamily="2" charset="-120"/>
                <a:cs typeface="芫荽 0.92" pitchFamily="2" charset="-120"/>
              </a:rPr>
              <a:t> </a:t>
            </a:r>
            <a:r>
              <a:rPr lang="zh-TW" altLang="en-US" sz="2000" b="1" dirty="0">
                <a:solidFill>
                  <a:srgbClr val="EDECDF">
                    <a:lumMod val="10000"/>
                  </a:srgbClr>
                </a:solidFill>
                <a:latin typeface="芫荽 0.92" pitchFamily="2" charset="-120"/>
                <a:ea typeface="芫荽 0.92" pitchFamily="2" charset="-120"/>
                <a:cs typeface="芫荽 0.92" pitchFamily="2" charset="-120"/>
              </a:rPr>
              <a:t>個</a:t>
            </a:r>
            <a:r>
              <a:rPr lang="en-US" altLang="zh-TW" sz="2000" b="1" dirty="0">
                <a:solidFill>
                  <a:srgbClr val="EDECDF">
                    <a:lumMod val="10000"/>
                  </a:srgbClr>
                </a:solidFill>
                <a:latin typeface="芫荽 0.92" pitchFamily="2" charset="-120"/>
                <a:ea typeface="芫荽 0.92" pitchFamily="2" charset="-120"/>
                <a:cs typeface="芫荽 0.92" pitchFamily="2" charset="-120"/>
              </a:rPr>
              <a:t>clock cycles</a:t>
            </a:r>
          </a:p>
          <a:p>
            <a:pPr marL="800100" lvl="1" indent="-342900">
              <a:lnSpc>
                <a:spcPct val="150000"/>
              </a:lnSpc>
              <a:buFont typeface="Wingdings" panose="05000000000000000000" pitchFamily="2" charset="2"/>
              <a:buChar char="Ø"/>
            </a:pPr>
            <a:r>
              <a:rPr lang="en-US" altLang="zh-TW" sz="2000" b="1" dirty="0">
                <a:solidFill>
                  <a:srgbClr val="EDECDF">
                    <a:lumMod val="10000"/>
                  </a:srgbClr>
                </a:solidFill>
                <a:latin typeface="芫荽 0.92" pitchFamily="2" charset="-120"/>
                <a:ea typeface="芫荽 0.92" pitchFamily="2" charset="-120"/>
                <a:cs typeface="芫荽 0.92" pitchFamily="2" charset="-120"/>
              </a:rPr>
              <a:t>ideally</a:t>
            </a:r>
            <a:r>
              <a:rPr lang="zh-TW" altLang="en-US" sz="2000" b="1" dirty="0">
                <a:solidFill>
                  <a:srgbClr val="EDECDF">
                    <a:lumMod val="10000"/>
                  </a:srgbClr>
                </a:solidFill>
                <a:latin typeface="芫荽 0.92" pitchFamily="2" charset="-120"/>
                <a:ea typeface="芫荽 0.92" pitchFamily="2" charset="-120"/>
                <a:cs typeface="芫荽 0.92" pitchFamily="2" charset="-120"/>
              </a:rPr>
              <a:t>：</a:t>
            </a:r>
            <a:r>
              <a:rPr lang="en-US" altLang="zh-TW" sz="2000" b="1" dirty="0">
                <a:solidFill>
                  <a:srgbClr val="EDECDF">
                    <a:lumMod val="10000"/>
                  </a:srgbClr>
                </a:solidFill>
                <a:latin typeface="芫荽 0.92" pitchFamily="2" charset="-120"/>
                <a:ea typeface="芫荽 0.92" pitchFamily="2" charset="-120"/>
                <a:cs typeface="芫荽 0.92" pitchFamily="2" charset="-120"/>
              </a:rPr>
              <a:t>48</a:t>
            </a:r>
            <a:r>
              <a:rPr lang="zh-TW" altLang="en-US" sz="2000" b="1" dirty="0">
                <a:solidFill>
                  <a:srgbClr val="EDECDF">
                    <a:lumMod val="10000"/>
                  </a:srgbClr>
                </a:solidFill>
                <a:latin typeface="芫荽 0.92" pitchFamily="2" charset="-120"/>
                <a:ea typeface="芫荽 0.92" pitchFamily="2" charset="-120"/>
                <a:cs typeface="芫荽 0.92" pitchFamily="2" charset="-120"/>
              </a:rPr>
              <a:t>個</a:t>
            </a:r>
            <a:r>
              <a:rPr lang="en-US" altLang="zh-TW" sz="2000" b="1" dirty="0">
                <a:solidFill>
                  <a:srgbClr val="EDECDF">
                    <a:lumMod val="10000"/>
                  </a:srgbClr>
                </a:solidFill>
                <a:latin typeface="芫荽 0.92" pitchFamily="2" charset="-120"/>
                <a:ea typeface="芫荽 0.92" pitchFamily="2" charset="-120"/>
                <a:cs typeface="芫荽 0.92" pitchFamily="2" charset="-120"/>
              </a:rPr>
              <a:t>clock cycles</a:t>
            </a:r>
          </a:p>
          <a:p>
            <a:pPr marL="800100" lvl="1" indent="-342900">
              <a:lnSpc>
                <a:spcPct val="150000"/>
              </a:lnSpc>
              <a:buFont typeface="Wingdings" panose="05000000000000000000" pitchFamily="2" charset="2"/>
              <a:buChar char="Ø"/>
            </a:pPr>
            <a:r>
              <a:rPr lang="en-US" altLang="zh-TW" sz="2000" b="1" dirty="0">
                <a:solidFill>
                  <a:srgbClr val="EDECDF">
                    <a:lumMod val="10000"/>
                  </a:srgbClr>
                </a:solidFill>
                <a:latin typeface="芫荽 0.92" pitchFamily="2" charset="-120"/>
                <a:ea typeface="芫荽 0.92" pitchFamily="2" charset="-120"/>
                <a:cs typeface="芫荽 0.92" pitchFamily="2" charset="-120"/>
              </a:rPr>
              <a:t>Compare to lab6</a:t>
            </a:r>
            <a:r>
              <a:rPr lang="zh-TW" altLang="en-US" sz="2000" b="1" dirty="0">
                <a:solidFill>
                  <a:srgbClr val="EDECDF">
                    <a:lumMod val="10000"/>
                  </a:srgbClr>
                </a:solidFill>
                <a:latin typeface="芫荽 0.92" pitchFamily="2" charset="-120"/>
                <a:ea typeface="芫荽 0.92" pitchFamily="2" charset="-120"/>
                <a:cs typeface="芫荽 0.92" pitchFamily="2" charset="-120"/>
              </a:rPr>
              <a:t>：</a:t>
            </a:r>
            <a:r>
              <a:rPr lang="en-US" altLang="zh-TW" sz="2000" b="1" dirty="0">
                <a:solidFill>
                  <a:srgbClr val="EDECDF">
                    <a:lumMod val="10000"/>
                  </a:srgbClr>
                </a:solidFill>
                <a:latin typeface="芫荽 0.92" pitchFamily="2" charset="-120"/>
                <a:ea typeface="芫荽 0.92" pitchFamily="2" charset="-120"/>
                <a:cs typeface="芫荽 0.92" pitchFamily="2" charset="-120"/>
              </a:rPr>
              <a:t>MM with software</a:t>
            </a:r>
            <a:r>
              <a:rPr lang="zh-TW" altLang="en-US" sz="2000" b="1" dirty="0">
                <a:solidFill>
                  <a:srgbClr val="EDECDF">
                    <a:lumMod val="10000"/>
                  </a:srgbClr>
                </a:solidFill>
                <a:latin typeface="芫荽 0.92" pitchFamily="2" charset="-120"/>
                <a:ea typeface="芫荽 0.92" pitchFamily="2" charset="-120"/>
                <a:cs typeface="芫荽 0.92" pitchFamily="2" charset="-120"/>
              </a:rPr>
              <a:t>：</a:t>
            </a:r>
            <a:r>
              <a:rPr lang="en-US" altLang="zh-TW" sz="2000" b="1" dirty="0">
                <a:solidFill>
                  <a:srgbClr val="EDECDF">
                    <a:lumMod val="10000"/>
                  </a:srgbClr>
                </a:solidFill>
                <a:latin typeface="芫荽 0.92" pitchFamily="2" charset="-120"/>
                <a:ea typeface="芫荽 0.92" pitchFamily="2" charset="-120"/>
                <a:cs typeface="芫荽 0.92" pitchFamily="2" charset="-120"/>
              </a:rPr>
              <a:t>203852</a:t>
            </a:r>
            <a:r>
              <a:rPr lang="zh-TW" altLang="en-US" sz="2000" b="1" dirty="0">
                <a:solidFill>
                  <a:srgbClr val="EDECDF">
                    <a:lumMod val="10000"/>
                  </a:srgbClr>
                </a:solidFill>
                <a:latin typeface="芫荽 0.92" pitchFamily="2" charset="-120"/>
                <a:ea typeface="芫荽 0.92" pitchFamily="2" charset="-120"/>
                <a:cs typeface="芫荽 0.92" pitchFamily="2" charset="-120"/>
              </a:rPr>
              <a:t>個</a:t>
            </a:r>
            <a:r>
              <a:rPr lang="en-US" altLang="zh-TW" sz="2000" b="1" dirty="0">
                <a:solidFill>
                  <a:srgbClr val="EDECDF">
                    <a:lumMod val="10000"/>
                  </a:srgbClr>
                </a:solidFill>
                <a:latin typeface="芫荽 0.92" pitchFamily="2" charset="-120"/>
                <a:ea typeface="芫荽 0.92" pitchFamily="2" charset="-120"/>
                <a:cs typeface="芫荽 0.92" pitchFamily="2" charset="-120"/>
              </a:rPr>
              <a:t>clock cycles</a:t>
            </a:r>
            <a:endParaRPr lang="en-US" altLang="zh-TW" sz="2000" b="1" dirty="0">
              <a:solidFill>
                <a:srgbClr val="000000"/>
              </a:solidFill>
              <a:latin typeface="芫荽 0.92" pitchFamily="2" charset="-120"/>
              <a:ea typeface="芫荽 0.92" pitchFamily="2" charset="-120"/>
              <a:cs typeface="芫荽 0.92" pitchFamily="2" charset="-120"/>
            </a:endParaRPr>
          </a:p>
          <a:p>
            <a:pPr marL="342900" indent="-342900">
              <a:lnSpc>
                <a:spcPct val="200000"/>
              </a:lnSpc>
              <a:buFont typeface="Wingdings" panose="05000000000000000000" pitchFamily="2" charset="2"/>
              <a:buChar char="n"/>
            </a:pPr>
            <a:r>
              <a:rPr lang="en-US" altLang="zh-TW" sz="2000" b="1" dirty="0" err="1">
                <a:solidFill>
                  <a:srgbClr val="000000"/>
                </a:solidFill>
                <a:latin typeface="芫荽 0.92" pitchFamily="2" charset="-120"/>
                <a:ea typeface="芫荽 0.92" pitchFamily="2" charset="-120"/>
                <a:cs typeface="芫荽 0.92" pitchFamily="2" charset="-120"/>
              </a:rPr>
              <a:t>Qsort</a:t>
            </a:r>
            <a:r>
              <a:rPr lang="en-US" altLang="zh-TW" sz="2000" b="1" dirty="0">
                <a:solidFill>
                  <a:srgbClr val="000000"/>
                </a:solidFill>
                <a:latin typeface="芫荽 0.92" pitchFamily="2" charset="-120"/>
                <a:ea typeface="芫荽 0.92" pitchFamily="2" charset="-120"/>
                <a:cs typeface="芫荽 0.92" pitchFamily="2" charset="-120"/>
              </a:rPr>
              <a:t> (firmware)</a:t>
            </a:r>
          </a:p>
          <a:p>
            <a:pPr marL="800100" lvl="1" indent="-342900">
              <a:lnSpc>
                <a:spcPct val="150000"/>
              </a:lnSpc>
              <a:buFont typeface="Wingdings" panose="05000000000000000000" pitchFamily="2" charset="2"/>
              <a:buChar char="Ø"/>
            </a:pPr>
            <a:r>
              <a:rPr lang="zh-TW" altLang="en-US" sz="2000" b="1" dirty="0">
                <a:solidFill>
                  <a:srgbClr val="EDECDF">
                    <a:lumMod val="10000"/>
                  </a:srgbClr>
                </a:solidFill>
                <a:latin typeface="芫荽 0.92" pitchFamily="2" charset="-120"/>
                <a:ea typeface="芫荽 0.92" pitchFamily="2" charset="-120"/>
                <a:cs typeface="芫荽 0.92" pitchFamily="2" charset="-120"/>
              </a:rPr>
              <a:t>總共 </a:t>
            </a:r>
            <a:r>
              <a:rPr lang="en-US" altLang="zh-TW" sz="2000" b="1" dirty="0">
                <a:solidFill>
                  <a:srgbClr val="0000FF"/>
                </a:solidFill>
                <a:latin typeface="芫荽 0.92" pitchFamily="2" charset="-120"/>
                <a:ea typeface="芫荽 0.92" pitchFamily="2" charset="-120"/>
                <a:cs typeface="芫荽 0.92" pitchFamily="2" charset="-120"/>
              </a:rPr>
              <a:t>8305</a:t>
            </a:r>
            <a:r>
              <a:rPr lang="zh-TW" altLang="en-US" sz="2000" b="1" dirty="0">
                <a:solidFill>
                  <a:srgbClr val="EDECDF">
                    <a:lumMod val="10000"/>
                  </a:srgbClr>
                </a:solidFill>
                <a:latin typeface="芫荽 0.92" pitchFamily="2" charset="-120"/>
                <a:ea typeface="芫荽 0.92" pitchFamily="2" charset="-120"/>
                <a:cs typeface="芫荽 0.92" pitchFamily="2" charset="-120"/>
              </a:rPr>
              <a:t> 個</a:t>
            </a:r>
            <a:r>
              <a:rPr lang="en-US" altLang="zh-TW" sz="2000" b="1" dirty="0">
                <a:solidFill>
                  <a:srgbClr val="EDECDF">
                    <a:lumMod val="10000"/>
                  </a:srgbClr>
                </a:solidFill>
                <a:latin typeface="芫荽 0.92" pitchFamily="2" charset="-120"/>
                <a:ea typeface="芫荽 0.92" pitchFamily="2" charset="-120"/>
                <a:cs typeface="芫荽 0.92" pitchFamily="2" charset="-120"/>
              </a:rPr>
              <a:t>clock cycles</a:t>
            </a:r>
          </a:p>
          <a:p>
            <a:pPr marL="800100" lvl="1" indent="-342900">
              <a:lnSpc>
                <a:spcPct val="150000"/>
              </a:lnSpc>
              <a:buFont typeface="Wingdings" panose="05000000000000000000" pitchFamily="2" charset="2"/>
              <a:buChar char="Ø"/>
            </a:pPr>
            <a:r>
              <a:rPr lang="en-US" altLang="zh-TW" sz="2000" b="1" dirty="0">
                <a:solidFill>
                  <a:srgbClr val="EDECDF">
                    <a:lumMod val="10000"/>
                  </a:srgbClr>
                </a:solidFill>
                <a:latin typeface="芫荽 0.92" pitchFamily="2" charset="-120"/>
                <a:ea typeface="芫荽 0.92" pitchFamily="2" charset="-120"/>
                <a:cs typeface="芫荽 0.92" pitchFamily="2" charset="-120"/>
              </a:rPr>
              <a:t>Compare to lab6</a:t>
            </a:r>
            <a:r>
              <a:rPr lang="zh-TW" altLang="en-US" sz="2000" b="1" dirty="0">
                <a:solidFill>
                  <a:srgbClr val="EDECDF">
                    <a:lumMod val="10000"/>
                  </a:srgbClr>
                </a:solidFill>
                <a:latin typeface="芫荽 0.92" pitchFamily="2" charset="-120"/>
                <a:ea typeface="芫荽 0.92" pitchFamily="2" charset="-120"/>
                <a:cs typeface="芫荽 0.92" pitchFamily="2" charset="-120"/>
              </a:rPr>
              <a:t>：</a:t>
            </a:r>
            <a:r>
              <a:rPr lang="en-US" altLang="zh-TW" sz="2000" b="1" dirty="0">
                <a:solidFill>
                  <a:srgbClr val="000000"/>
                </a:solidFill>
                <a:latin typeface="芫荽 0.92" pitchFamily="2" charset="-120"/>
                <a:ea typeface="芫荽 0.92" pitchFamily="2" charset="-120"/>
                <a:cs typeface="芫荽 0.92" pitchFamily="2" charset="-120"/>
              </a:rPr>
              <a:t> </a:t>
            </a:r>
            <a:r>
              <a:rPr lang="en-US" altLang="zh-TW" sz="2000" b="1" dirty="0" err="1">
                <a:solidFill>
                  <a:srgbClr val="000000"/>
                </a:solidFill>
                <a:latin typeface="芫荽 0.92" pitchFamily="2" charset="-120"/>
                <a:ea typeface="芫荽 0.92" pitchFamily="2" charset="-120"/>
                <a:cs typeface="芫荽 0.92" pitchFamily="2" charset="-120"/>
              </a:rPr>
              <a:t>Qsort</a:t>
            </a:r>
            <a:r>
              <a:rPr lang="en-US" altLang="zh-TW" sz="2000" b="1" dirty="0">
                <a:solidFill>
                  <a:srgbClr val="EDECDF">
                    <a:lumMod val="10000"/>
                  </a:srgbClr>
                </a:solidFill>
                <a:latin typeface="芫荽 0.92" pitchFamily="2" charset="-120"/>
                <a:ea typeface="芫荽 0.92" pitchFamily="2" charset="-120"/>
                <a:cs typeface="芫荽 0.92" pitchFamily="2" charset="-120"/>
              </a:rPr>
              <a:t> with software </a:t>
            </a:r>
            <a:r>
              <a:rPr lang="en-US" altLang="zh-TW" sz="1500" b="1" dirty="0">
                <a:solidFill>
                  <a:srgbClr val="EDECDF">
                    <a:lumMod val="10000"/>
                  </a:srgbClr>
                </a:solidFill>
                <a:latin typeface="芫荽 0.92" pitchFamily="2" charset="-120"/>
                <a:ea typeface="芫荽 0.92" pitchFamily="2" charset="-120"/>
                <a:cs typeface="芫荽 0.92" pitchFamily="2" charset="-120"/>
              </a:rPr>
              <a:t>(without improvement techniques)</a:t>
            </a:r>
            <a:r>
              <a:rPr lang="zh-TW" altLang="en-US" sz="2000" b="1" dirty="0">
                <a:solidFill>
                  <a:srgbClr val="EDECDF">
                    <a:lumMod val="10000"/>
                  </a:srgbClr>
                </a:solidFill>
                <a:latin typeface="芫荽 0.92" pitchFamily="2" charset="-120"/>
                <a:ea typeface="芫荽 0.92" pitchFamily="2" charset="-120"/>
                <a:cs typeface="芫荽 0.92" pitchFamily="2" charset="-120"/>
              </a:rPr>
              <a:t>：</a:t>
            </a:r>
            <a:r>
              <a:rPr lang="en-US" altLang="zh-TW" sz="2000" b="1" dirty="0">
                <a:solidFill>
                  <a:srgbClr val="EDECDF">
                    <a:lumMod val="10000"/>
                  </a:srgbClr>
                </a:solidFill>
                <a:latin typeface="芫荽 0.92" pitchFamily="2" charset="-120"/>
                <a:ea typeface="芫荽 0.92" pitchFamily="2" charset="-120"/>
                <a:cs typeface="芫荽 0.92" pitchFamily="2" charset="-120"/>
              </a:rPr>
              <a:t>97082</a:t>
            </a:r>
            <a:r>
              <a:rPr lang="zh-TW" altLang="en-US" sz="2000" b="1" dirty="0">
                <a:solidFill>
                  <a:srgbClr val="EDECDF">
                    <a:lumMod val="10000"/>
                  </a:srgbClr>
                </a:solidFill>
                <a:latin typeface="芫荽 0.92" pitchFamily="2" charset="-120"/>
                <a:ea typeface="芫荽 0.92" pitchFamily="2" charset="-120"/>
                <a:cs typeface="芫荽 0.92" pitchFamily="2" charset="-120"/>
              </a:rPr>
              <a:t>個</a:t>
            </a:r>
            <a:r>
              <a:rPr lang="en-US" altLang="zh-TW" sz="2000" b="1" dirty="0">
                <a:solidFill>
                  <a:srgbClr val="EDECDF">
                    <a:lumMod val="10000"/>
                  </a:srgbClr>
                </a:solidFill>
                <a:latin typeface="芫荽 0.92" pitchFamily="2" charset="-120"/>
                <a:ea typeface="芫荽 0.92" pitchFamily="2" charset="-120"/>
                <a:cs typeface="芫荽 0.92" pitchFamily="2" charset="-120"/>
              </a:rPr>
              <a:t>clock cycles</a:t>
            </a:r>
            <a:endParaRPr lang="en-US" altLang="zh-TW" sz="2000" b="1" dirty="0">
              <a:solidFill>
                <a:srgbClr val="000000"/>
              </a:solidFill>
              <a:latin typeface="芫荽 0.92" pitchFamily="2" charset="-120"/>
              <a:ea typeface="芫荽 0.92" pitchFamily="2" charset="-120"/>
              <a:cs typeface="芫荽 0.92" pitchFamily="2" charset="-120"/>
            </a:endParaRP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153392"/>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marL="0" marR="0" lvl="0" indent="0" algn="ctr" defTabSz="914400" rtl="0" eaLnBrk="1" fontAlgn="auto" latinLnBrk="0" hangingPunct="1">
              <a:lnSpc>
                <a:spcPct val="100000"/>
              </a:lnSpc>
              <a:spcBef>
                <a:spcPts val="0"/>
              </a:spcBef>
              <a:spcAft>
                <a:spcPts val="0"/>
              </a:spcAft>
              <a:buClr>
                <a:srgbClr val="40474B"/>
              </a:buClr>
              <a:buSzPts val="2400"/>
              <a:buFont typeface="Hammersmith One"/>
              <a:buNone/>
              <a:tabLst/>
              <a:defRPr/>
            </a:pPr>
            <a:r>
              <a:rPr kumimoji="0" lang="en-US"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Latency performance</a:t>
            </a:r>
          </a:p>
        </p:txBody>
      </p:sp>
    </p:spTree>
    <p:extLst>
      <p:ext uri="{BB962C8B-B14F-4D97-AF65-F5344CB8AC3E}">
        <p14:creationId xmlns:p14="http://schemas.microsoft.com/office/powerpoint/2010/main" val="3782391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5FE4C33-FEFD-4038-BB3D-643794D726FD}"/>
              </a:ext>
            </a:extLst>
          </p:cNvPr>
          <p:cNvSpPr/>
          <p:nvPr/>
        </p:nvSpPr>
        <p:spPr>
          <a:xfrm>
            <a:off x="2809874" y="3134410"/>
            <a:ext cx="6715125" cy="369332"/>
          </a:xfrm>
          <a:prstGeom prst="rect">
            <a:avLst/>
          </a:prstGeom>
        </p:spPr>
        <p:txBody>
          <a:bodyPr wrap="square">
            <a:spAutoFit/>
          </a:bodyPr>
          <a:lstStyle/>
          <a:p>
            <a:r>
              <a:rPr lang="en-US" altLang="zh-TW" dirty="0">
                <a:hlinkClick r:id="rId2"/>
              </a:rPr>
              <a:t>https://github.com/cornell-zhang/rosetta/tree/master/optical-flow</a:t>
            </a:r>
            <a:endParaRPr lang="zh-TW" altLang="en-US" dirty="0"/>
          </a:p>
        </p:txBody>
      </p:sp>
      <p:sp>
        <p:nvSpPr>
          <p:cNvPr id="5" name="Google Shape;2774;p130">
            <a:extLst>
              <a:ext uri="{FF2B5EF4-FFF2-40B4-BE49-F238E27FC236}">
                <a16:creationId xmlns:a16="http://schemas.microsoft.com/office/drawing/2014/main" id="{AAA7A1CD-CE05-462A-868C-0C845172966D}"/>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p:spTree>
    <p:extLst>
      <p:ext uri="{BB962C8B-B14F-4D97-AF65-F5344CB8AC3E}">
        <p14:creationId xmlns:p14="http://schemas.microsoft.com/office/powerpoint/2010/main" val="365698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82"/>
        <p:cNvGrpSpPr/>
        <p:nvPr/>
      </p:nvGrpSpPr>
      <p:grpSpPr>
        <a:xfrm>
          <a:off x="0" y="0"/>
          <a:ext cx="0" cy="0"/>
          <a:chOff x="0" y="0"/>
          <a:chExt cx="0" cy="0"/>
        </a:xfrm>
      </p:grpSpPr>
      <p:sp>
        <p:nvSpPr>
          <p:cNvPr id="3" name="Google Shape;2090;p92">
            <a:extLst>
              <a:ext uri="{FF2B5EF4-FFF2-40B4-BE49-F238E27FC236}">
                <a16:creationId xmlns:a16="http://schemas.microsoft.com/office/drawing/2014/main" id="{5D6F5D53-5E0C-4569-96E5-089C52F343E4}"/>
              </a:ext>
            </a:extLst>
          </p:cNvPr>
          <p:cNvSpPr txBox="1">
            <a:spLocks/>
          </p:cNvSpPr>
          <p:nvPr/>
        </p:nvSpPr>
        <p:spPr>
          <a:xfrm>
            <a:off x="2692400" y="2613900"/>
            <a:ext cx="6807200" cy="1618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3600"/>
              <a:buFont typeface="Hammersmith One"/>
              <a:buNone/>
              <a:defRPr sz="7200" b="1" i="0" u="none" strike="noStrike" cap="none">
                <a:solidFill>
                  <a:schemeClr val="accent2"/>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3600"/>
              <a:buFont typeface="Hammersmith One"/>
              <a:buNone/>
              <a:defRPr sz="48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3600"/>
              <a:buFont typeface="Hammersmith One"/>
              <a:buNone/>
              <a:defRPr sz="48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3600"/>
              <a:buFont typeface="Hammersmith One"/>
              <a:buNone/>
              <a:defRPr sz="48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3600"/>
              <a:buFont typeface="Hammersmith One"/>
              <a:buNone/>
              <a:defRPr sz="48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3600"/>
              <a:buFont typeface="Hammersmith One"/>
              <a:buNone/>
              <a:defRPr sz="48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3600"/>
              <a:buFont typeface="Hammersmith One"/>
              <a:buNone/>
              <a:defRPr sz="48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3600"/>
              <a:buFont typeface="Hammersmith One"/>
              <a:buNone/>
              <a:defRPr sz="48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3600"/>
              <a:buFont typeface="Hammersmith One"/>
              <a:buNone/>
              <a:defRPr sz="4800" b="1" i="0" u="none" strike="noStrike" cap="none">
                <a:solidFill>
                  <a:schemeClr val="accent2"/>
                </a:solidFill>
                <a:latin typeface="Hammersmith One"/>
                <a:ea typeface="Hammersmith One"/>
                <a:cs typeface="Hammersmith One"/>
                <a:sym typeface="Hammersmith One"/>
              </a:defRPr>
            </a:lvl9pPr>
          </a:lstStyle>
          <a:p>
            <a:pPr marL="0" marR="0" lvl="0" indent="0" algn="ctr" defTabSz="914400" rtl="0" eaLnBrk="1" fontAlgn="auto" latinLnBrk="0" hangingPunct="1">
              <a:lnSpc>
                <a:spcPct val="100000"/>
              </a:lnSpc>
              <a:spcBef>
                <a:spcPts val="0"/>
              </a:spcBef>
              <a:spcAft>
                <a:spcPts val="0"/>
              </a:spcAft>
              <a:buClr>
                <a:srgbClr val="40474B"/>
              </a:buClr>
              <a:buSzPts val="3600"/>
              <a:buFont typeface="Hammersmith One"/>
              <a:buNone/>
              <a:tabLst/>
              <a:defRPr/>
            </a:pPr>
            <a:r>
              <a:rPr kumimoji="0" lang="en-US" altLang="zh-TW" sz="7200" b="1" i="0" u="none" strike="noStrike" kern="0" cap="none" spc="0" normalizeH="0" baseline="0" noProof="0" dirty="0">
                <a:ln>
                  <a:noFill/>
                </a:ln>
                <a:solidFill>
                  <a:srgbClr val="40474B"/>
                </a:solidFill>
                <a:effectLst/>
                <a:uLnTx/>
                <a:uFillTx/>
                <a:latin typeface="Hammersmith One"/>
                <a:sym typeface="Hammersmith One"/>
              </a:rPr>
              <a:t>Block Diagram</a:t>
            </a:r>
            <a:endParaRPr kumimoji="0" lang="en-US" sz="7200" b="1" i="0" u="none" strike="noStrike" kern="0" cap="none" spc="0" normalizeH="0" baseline="0" noProof="0" dirty="0">
              <a:ln>
                <a:noFill/>
              </a:ln>
              <a:solidFill>
                <a:srgbClr val="40474B"/>
              </a:solidFill>
              <a:effectLst/>
              <a:uLnTx/>
              <a:uFillTx/>
              <a:latin typeface="Hammersmith One"/>
              <a:sym typeface="Hammersmith One"/>
            </a:endParaRPr>
          </a:p>
        </p:txBody>
      </p:sp>
      <p:sp>
        <p:nvSpPr>
          <p:cNvPr id="4" name="Google Shape;2091;p92">
            <a:extLst>
              <a:ext uri="{FF2B5EF4-FFF2-40B4-BE49-F238E27FC236}">
                <a16:creationId xmlns:a16="http://schemas.microsoft.com/office/drawing/2014/main" id="{CE23EA88-714B-45CB-940A-7EB07F3CC819}"/>
              </a:ext>
            </a:extLst>
          </p:cNvPr>
          <p:cNvSpPr txBox="1">
            <a:spLocks/>
          </p:cNvSpPr>
          <p:nvPr/>
        </p:nvSpPr>
        <p:spPr>
          <a:xfrm>
            <a:off x="2692400" y="1219200"/>
            <a:ext cx="6807200" cy="1618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2000"/>
              <a:buFont typeface="Hammersmith One"/>
              <a:buNone/>
              <a:defRPr sz="10000" b="1" i="0" u="none" strike="noStrike" cap="none">
                <a:solidFill>
                  <a:schemeClr val="accent1"/>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12000"/>
              <a:buFont typeface="Hammersmith One"/>
              <a:buNone/>
              <a:defRPr sz="160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12000"/>
              <a:buFont typeface="Hammersmith One"/>
              <a:buNone/>
              <a:defRPr sz="160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12000"/>
              <a:buFont typeface="Hammersmith One"/>
              <a:buNone/>
              <a:defRPr sz="160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12000"/>
              <a:buFont typeface="Hammersmith One"/>
              <a:buNone/>
              <a:defRPr sz="160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12000"/>
              <a:buFont typeface="Hammersmith One"/>
              <a:buNone/>
              <a:defRPr sz="160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12000"/>
              <a:buFont typeface="Hammersmith One"/>
              <a:buNone/>
              <a:defRPr sz="160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12000"/>
              <a:buFont typeface="Hammersmith One"/>
              <a:buNone/>
              <a:defRPr sz="160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12000"/>
              <a:buFont typeface="Hammersmith One"/>
              <a:buNone/>
              <a:defRPr sz="16000" b="1" i="0" u="none" strike="noStrike" cap="none">
                <a:solidFill>
                  <a:schemeClr val="accent2"/>
                </a:solidFill>
                <a:latin typeface="Hammersmith One"/>
                <a:ea typeface="Hammersmith One"/>
                <a:cs typeface="Hammersmith One"/>
                <a:sym typeface="Hammersmith One"/>
              </a:defRPr>
            </a:lvl9pPr>
          </a:lstStyle>
          <a:p>
            <a:pPr marL="0" marR="0" lvl="0" indent="0" algn="ctr" defTabSz="914400" rtl="0" eaLnBrk="1" fontAlgn="auto" latinLnBrk="0" hangingPunct="1">
              <a:lnSpc>
                <a:spcPct val="100000"/>
              </a:lnSpc>
              <a:spcBef>
                <a:spcPts val="0"/>
              </a:spcBef>
              <a:spcAft>
                <a:spcPts val="0"/>
              </a:spcAft>
              <a:buClr>
                <a:srgbClr val="40474B"/>
              </a:buClr>
              <a:buSzPts val="12000"/>
              <a:buFont typeface="Hammersmith One"/>
              <a:buNone/>
              <a:tabLst/>
              <a:defRPr/>
            </a:pPr>
            <a:r>
              <a:rPr kumimoji="0" lang="en" sz="10000" b="1" i="0" u="none" strike="noStrike" kern="0" cap="none" spc="0" normalizeH="0" baseline="0" noProof="0" dirty="0">
                <a:ln>
                  <a:noFill/>
                </a:ln>
                <a:solidFill>
                  <a:schemeClr val="accent1">
                    <a:lumMod val="50000"/>
                  </a:schemeClr>
                </a:solidFill>
                <a:effectLst/>
                <a:uLnTx/>
                <a:uFillTx/>
                <a:latin typeface="Hammersmith One"/>
                <a:sym typeface="Hammersmith One"/>
              </a:rPr>
              <a:t>01</a:t>
            </a:r>
          </a:p>
        </p:txBody>
      </p:sp>
    </p:spTree>
    <p:extLst>
      <p:ext uri="{BB962C8B-B14F-4D97-AF65-F5344CB8AC3E}">
        <p14:creationId xmlns:p14="http://schemas.microsoft.com/office/powerpoint/2010/main" val="353529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59"/>
        <p:cNvGrpSpPr/>
        <p:nvPr/>
      </p:nvGrpSpPr>
      <p:grpSpPr>
        <a:xfrm>
          <a:off x="0" y="0"/>
          <a:ext cx="0" cy="0"/>
          <a:chOff x="0" y="0"/>
          <a:chExt cx="0" cy="0"/>
        </a:xfrm>
      </p:grpSpPr>
      <p:sp>
        <p:nvSpPr>
          <p:cNvPr id="2" name="文字方塊 1">
            <a:extLst>
              <a:ext uri="{FF2B5EF4-FFF2-40B4-BE49-F238E27FC236}">
                <a16:creationId xmlns:a16="http://schemas.microsoft.com/office/drawing/2014/main" id="{19C1C755-C99B-4430-8E34-3F2A8B0CC0D7}"/>
              </a:ext>
            </a:extLst>
          </p:cNvPr>
          <p:cNvSpPr txBox="1"/>
          <p:nvPr/>
        </p:nvSpPr>
        <p:spPr>
          <a:xfrm>
            <a:off x="483796" y="1009047"/>
            <a:ext cx="11494765" cy="4168834"/>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EDECDF">
                    <a:lumMod val="10000"/>
                  </a:srgbClr>
                </a:solidFill>
                <a:latin typeface="芫荽 0.92" pitchFamily="2" charset="-120"/>
                <a:ea typeface="芫荽 0.92" pitchFamily="2" charset="-120"/>
                <a:cs typeface="芫荽 0.92" pitchFamily="2" charset="-120"/>
              </a:rPr>
              <a:t>Project Title:</a:t>
            </a:r>
            <a:r>
              <a:rPr lang="zh-TW" altLang="en-US" sz="2000" b="1" dirty="0">
                <a:solidFill>
                  <a:srgbClr val="EDECDF">
                    <a:lumMod val="10000"/>
                  </a:srgbClr>
                </a:solidFill>
                <a:latin typeface="芫荽 0.92" pitchFamily="2" charset="-120"/>
                <a:ea typeface="芫荽 0.92" pitchFamily="2" charset="-120"/>
                <a:cs typeface="芫荽 0.92" pitchFamily="2" charset="-120"/>
              </a:rPr>
              <a:t> </a:t>
            </a:r>
            <a:r>
              <a:rPr lang="en-US" altLang="zh-TW" sz="2000" dirty="0">
                <a:solidFill>
                  <a:srgbClr val="EDECDF">
                    <a:lumMod val="10000"/>
                  </a:srgbClr>
                </a:solidFill>
                <a:latin typeface="芫荽 0.92" pitchFamily="2" charset="-120"/>
                <a:ea typeface="芫荽 0.92" pitchFamily="2" charset="-120"/>
                <a:cs typeface="芫荽 0.92" pitchFamily="2" charset="-120"/>
              </a:rPr>
              <a:t>HLS implementation for optical flow accelerator</a:t>
            </a:r>
          </a:p>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Team: </a:t>
            </a:r>
            <a:r>
              <a:rPr lang="en-US" altLang="zh-TW" sz="2000" dirty="0">
                <a:solidFill>
                  <a:srgbClr val="000000"/>
                </a:solidFill>
                <a:latin typeface="芫荽 0.92" pitchFamily="2" charset="-120"/>
                <a:ea typeface="芫荽 0.92" pitchFamily="2" charset="-120"/>
                <a:cs typeface="芫荽 0.92" pitchFamily="2" charset="-120"/>
              </a:rPr>
              <a:t>(Team 6) 111061545 </a:t>
            </a:r>
            <a:r>
              <a:rPr lang="zh-TW" altLang="en-US" sz="2000" dirty="0">
                <a:solidFill>
                  <a:srgbClr val="000000"/>
                </a:solidFill>
                <a:latin typeface="芫荽 0.92" pitchFamily="2" charset="-120"/>
                <a:ea typeface="芫荽 0.92" pitchFamily="2" charset="-120"/>
                <a:cs typeface="芫荽 0.92" pitchFamily="2" charset="-120"/>
              </a:rPr>
              <a:t>陳揚哲、</a:t>
            </a:r>
            <a:r>
              <a:rPr lang="en-US" altLang="zh-TW" sz="2000" dirty="0">
                <a:solidFill>
                  <a:srgbClr val="000000"/>
                </a:solidFill>
                <a:latin typeface="芫荽 0.92" pitchFamily="2" charset="-120"/>
                <a:ea typeface="芫荽 0.92" pitchFamily="2" charset="-120"/>
                <a:cs typeface="芫荽 0.92" pitchFamily="2" charset="-120"/>
              </a:rPr>
              <a:t>112501538 </a:t>
            </a:r>
            <a:r>
              <a:rPr lang="zh-TW" altLang="en-US" sz="2000" dirty="0">
                <a:solidFill>
                  <a:srgbClr val="000000"/>
                </a:solidFill>
                <a:latin typeface="芫荽 0.92" pitchFamily="2" charset="-120"/>
                <a:ea typeface="芫荽 0.92" pitchFamily="2" charset="-120"/>
                <a:cs typeface="芫荽 0.92" pitchFamily="2" charset="-120"/>
              </a:rPr>
              <a:t>葉承泓</a:t>
            </a:r>
            <a:endParaRPr lang="en-US" altLang="zh-TW" sz="2000" dirty="0">
              <a:solidFill>
                <a:srgbClr val="000000"/>
              </a:solidFill>
              <a:latin typeface="芫荽 0.92" pitchFamily="2" charset="-120"/>
              <a:ea typeface="芫荽 0.92" pitchFamily="2" charset="-120"/>
              <a:cs typeface="芫荽 0.92" pitchFamily="2" charset="-120"/>
            </a:endParaRPr>
          </a:p>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Problem statement:</a:t>
            </a: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Context: The target application is “</a:t>
            </a:r>
            <a:r>
              <a:rPr lang="en-US" altLang="zh-TW" sz="2000" b="1" dirty="0">
                <a:solidFill>
                  <a:srgbClr val="EDECDF">
                    <a:lumMod val="10000"/>
                  </a:srgbClr>
                </a:solidFill>
                <a:latin typeface="芫荽 0.92" pitchFamily="2" charset="-120"/>
                <a:ea typeface="芫荽 0.92" pitchFamily="2" charset="-120"/>
                <a:cs typeface="芫荽 0.92" pitchFamily="2" charset="-120"/>
              </a:rPr>
              <a:t>optical flow</a:t>
            </a:r>
            <a:r>
              <a:rPr lang="en-US" altLang="zh-TW" sz="2000" dirty="0">
                <a:solidFill>
                  <a:srgbClr val="EDECDF">
                    <a:lumMod val="10000"/>
                  </a:srgbClr>
                </a:solidFill>
                <a:latin typeface="芫荽 0.92" pitchFamily="2" charset="-120"/>
                <a:ea typeface="芫荽 0.92" pitchFamily="2" charset="-120"/>
                <a:cs typeface="芫荽 0.92" pitchFamily="2" charset="-120"/>
              </a:rPr>
              <a:t>” used in image signal processing (ISP).</a:t>
            </a:r>
          </a:p>
          <a:p>
            <a:pPr marL="800100" lvl="1" indent="-342900">
              <a:lnSpc>
                <a:spcPct val="150000"/>
              </a:lnSpc>
              <a:buFont typeface="Wingdings" panose="05000000000000000000" pitchFamily="2" charset="2"/>
              <a:buChar char="Ø"/>
            </a:pPr>
            <a:r>
              <a:rPr lang="en-US" altLang="zh-TW" sz="2000" dirty="0">
                <a:solidFill>
                  <a:srgbClr val="000000"/>
                </a:solidFill>
                <a:latin typeface="芫荽 0.92" pitchFamily="2" charset="-120"/>
                <a:ea typeface="芫荽 0.92" pitchFamily="2" charset="-120"/>
                <a:cs typeface="芫荽 0.92" pitchFamily="2" charset="-120"/>
              </a:rPr>
              <a:t>Issue:</a:t>
            </a:r>
          </a:p>
          <a:p>
            <a:pPr marL="800100" lvl="1" indent="-342900">
              <a:lnSpc>
                <a:spcPct val="150000"/>
              </a:lnSpc>
              <a:buFont typeface="Wingdings" panose="05000000000000000000" pitchFamily="2" charset="2"/>
              <a:buChar char="Ø"/>
            </a:pPr>
            <a:endParaRPr lang="en-US" altLang="zh-TW" sz="2000" dirty="0">
              <a:solidFill>
                <a:srgbClr val="000000"/>
              </a:solidFill>
              <a:latin typeface="芫荽 0.92" pitchFamily="2" charset="-120"/>
              <a:ea typeface="芫荽 0.92" pitchFamily="2" charset="-120"/>
              <a:cs typeface="芫荽 0.92" pitchFamily="2" charset="-120"/>
            </a:endParaRPr>
          </a:p>
          <a:p>
            <a:pPr marL="800100" lvl="1" indent="-342900">
              <a:lnSpc>
                <a:spcPct val="150000"/>
              </a:lnSpc>
              <a:buFont typeface="Wingdings" panose="05000000000000000000" pitchFamily="2" charset="2"/>
              <a:buChar char="Ø"/>
            </a:pPr>
            <a:endParaRPr lang="en-US" altLang="zh-TW" sz="2000" dirty="0">
              <a:solidFill>
                <a:srgbClr val="000000"/>
              </a:solidFill>
              <a:latin typeface="芫荽 0.92" pitchFamily="2" charset="-120"/>
              <a:ea typeface="芫荽 0.92" pitchFamily="2" charset="-120"/>
              <a:cs typeface="芫荽 0.92" pitchFamily="2" charset="-120"/>
            </a:endParaRPr>
          </a:p>
          <a:p>
            <a:pPr marL="800100" lvl="1" indent="-342900">
              <a:lnSpc>
                <a:spcPct val="150000"/>
              </a:lnSpc>
              <a:buFont typeface="Wingdings" panose="05000000000000000000" pitchFamily="2" charset="2"/>
              <a:buChar char="Ø"/>
            </a:pPr>
            <a:r>
              <a:rPr lang="en-US" altLang="zh-TW" sz="2000" dirty="0">
                <a:solidFill>
                  <a:srgbClr val="000000"/>
                </a:solidFill>
                <a:latin typeface="芫荽 0.92" pitchFamily="2" charset="-120"/>
                <a:ea typeface="芫荽 0.92" pitchFamily="2" charset="-120"/>
                <a:cs typeface="芫荽 0.92" pitchFamily="2" charset="-120"/>
              </a:rPr>
              <a:t>Objective (target to achieve): </a:t>
            </a: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p:sp>
        <p:nvSpPr>
          <p:cNvPr id="4" name="矩形 3">
            <a:extLst>
              <a:ext uri="{FF2B5EF4-FFF2-40B4-BE49-F238E27FC236}">
                <a16:creationId xmlns:a16="http://schemas.microsoft.com/office/drawing/2014/main" id="{C247AE09-6D9A-42CA-9075-33976CBC3586}"/>
              </a:ext>
            </a:extLst>
          </p:cNvPr>
          <p:cNvSpPr/>
          <p:nvPr/>
        </p:nvSpPr>
        <p:spPr>
          <a:xfrm>
            <a:off x="2133600" y="3406285"/>
            <a:ext cx="9574604" cy="1015663"/>
          </a:xfrm>
          <a:prstGeom prst="rect">
            <a:avLst/>
          </a:prstGeom>
        </p:spPr>
        <p:txBody>
          <a:bodyPr wrap="square">
            <a:spAutoFit/>
          </a:bodyPr>
          <a:lstStyle/>
          <a:p>
            <a:r>
              <a:rPr lang="en-US" altLang="zh-TW" sz="2000" dirty="0">
                <a:solidFill>
                  <a:srgbClr val="000000"/>
                </a:solidFill>
                <a:latin typeface="芫荽 0.92" pitchFamily="2" charset="-120"/>
                <a:ea typeface="芫荽 0.92" pitchFamily="2" charset="-120"/>
                <a:cs typeface="芫荽 0.92" pitchFamily="2" charset="-120"/>
              </a:rPr>
              <a:t>The problem for optical flow computation is usually its </a:t>
            </a:r>
            <a:r>
              <a:rPr lang="en-US" altLang="zh-TW" sz="2000" b="1" dirty="0">
                <a:solidFill>
                  <a:srgbClr val="000000"/>
                </a:solidFill>
                <a:latin typeface="芫荽 0.92" pitchFamily="2" charset="-120"/>
                <a:ea typeface="芫荽 0.92" pitchFamily="2" charset="-120"/>
                <a:cs typeface="芫荽 0.92" pitchFamily="2" charset="-120"/>
              </a:rPr>
              <a:t>computational complexity</a:t>
            </a:r>
            <a:r>
              <a:rPr lang="en-US" altLang="zh-TW" sz="2000" dirty="0">
                <a:solidFill>
                  <a:srgbClr val="000000"/>
                </a:solidFill>
                <a:latin typeface="芫荽 0.92" pitchFamily="2" charset="-120"/>
                <a:ea typeface="芫荽 0.92" pitchFamily="2" charset="-120"/>
                <a:cs typeface="芫荽 0.92" pitchFamily="2" charset="-120"/>
              </a:rPr>
              <a:t>. Therefore it often needs large latency with software, and </a:t>
            </a:r>
            <a:r>
              <a:rPr lang="en-US" altLang="zh-TW" sz="2000" b="1" dirty="0">
                <a:solidFill>
                  <a:srgbClr val="000000"/>
                </a:solidFill>
                <a:latin typeface="芫荽 0.92" pitchFamily="2" charset="-120"/>
                <a:ea typeface="芫荽 0.92" pitchFamily="2" charset="-120"/>
                <a:cs typeface="芫荽 0.92" pitchFamily="2" charset="-120"/>
              </a:rPr>
              <a:t>hard to implement in real time</a:t>
            </a:r>
            <a:r>
              <a:rPr lang="en-US" altLang="zh-TW" sz="2000" dirty="0">
                <a:solidFill>
                  <a:srgbClr val="000000"/>
                </a:solidFill>
                <a:latin typeface="芫荽 0.92" pitchFamily="2" charset="-120"/>
                <a:ea typeface="芫荽 0.92" pitchFamily="2" charset="-120"/>
                <a:cs typeface="芫荽 0.92" pitchFamily="2" charset="-120"/>
              </a:rPr>
              <a:t>.</a:t>
            </a:r>
            <a:endParaRPr lang="zh-TW" altLang="en-US" dirty="0"/>
          </a:p>
        </p:txBody>
      </p:sp>
      <p:sp>
        <p:nvSpPr>
          <p:cNvPr id="5" name="矩形 4">
            <a:extLst>
              <a:ext uri="{FF2B5EF4-FFF2-40B4-BE49-F238E27FC236}">
                <a16:creationId xmlns:a16="http://schemas.microsoft.com/office/drawing/2014/main" id="{866A5F82-9076-4B82-A9EA-C875106413D2}"/>
              </a:ext>
            </a:extLst>
          </p:cNvPr>
          <p:cNvSpPr/>
          <p:nvPr/>
        </p:nvSpPr>
        <p:spPr>
          <a:xfrm>
            <a:off x="2133600" y="5177881"/>
            <a:ext cx="9574604" cy="1015663"/>
          </a:xfrm>
          <a:prstGeom prst="rect">
            <a:avLst/>
          </a:prstGeom>
        </p:spPr>
        <p:txBody>
          <a:bodyPr wrap="square">
            <a:spAutoFit/>
          </a:bodyPr>
          <a:lstStyle/>
          <a:p>
            <a:r>
              <a:rPr lang="en-US" altLang="zh-TW" sz="2000" dirty="0">
                <a:solidFill>
                  <a:srgbClr val="000000"/>
                </a:solidFill>
                <a:latin typeface="芫荽 0.92" pitchFamily="2" charset="-120"/>
                <a:ea typeface="芫荽 0.92" pitchFamily="2" charset="-120"/>
                <a:cs typeface="芫荽 0.92" pitchFamily="2" charset="-120"/>
              </a:rPr>
              <a:t>The problem for optical flow computation is usually its </a:t>
            </a:r>
            <a:r>
              <a:rPr lang="en-US" altLang="zh-TW" sz="2000" b="1" dirty="0">
                <a:solidFill>
                  <a:srgbClr val="000000"/>
                </a:solidFill>
                <a:latin typeface="芫荽 0.92" pitchFamily="2" charset="-120"/>
                <a:ea typeface="芫荽 0.92" pitchFamily="2" charset="-120"/>
                <a:cs typeface="芫荽 0.92" pitchFamily="2" charset="-120"/>
              </a:rPr>
              <a:t>computational complexity</a:t>
            </a:r>
            <a:r>
              <a:rPr lang="en-US" altLang="zh-TW" sz="2000" dirty="0">
                <a:solidFill>
                  <a:srgbClr val="000000"/>
                </a:solidFill>
                <a:latin typeface="芫荽 0.92" pitchFamily="2" charset="-120"/>
                <a:ea typeface="芫荽 0.92" pitchFamily="2" charset="-120"/>
                <a:cs typeface="芫荽 0.92" pitchFamily="2" charset="-120"/>
              </a:rPr>
              <a:t>. Therefore it often needs large latency with software, and </a:t>
            </a:r>
            <a:r>
              <a:rPr lang="en-US" altLang="zh-TW" sz="2000" b="1" dirty="0">
                <a:solidFill>
                  <a:srgbClr val="000000"/>
                </a:solidFill>
                <a:latin typeface="芫荽 0.92" pitchFamily="2" charset="-120"/>
                <a:ea typeface="芫荽 0.92" pitchFamily="2" charset="-120"/>
                <a:cs typeface="芫荽 0.92" pitchFamily="2" charset="-120"/>
              </a:rPr>
              <a:t>hard to implement in real time</a:t>
            </a:r>
            <a:r>
              <a:rPr lang="en-US" altLang="zh-TW" sz="2000" dirty="0">
                <a:solidFill>
                  <a:srgbClr val="000000"/>
                </a:solidFill>
                <a:latin typeface="芫荽 0.92" pitchFamily="2" charset="-120"/>
                <a:ea typeface="芫荽 0.92" pitchFamily="2" charset="-120"/>
                <a:cs typeface="芫荽 0.92" pitchFamily="2" charset="-120"/>
              </a:rPr>
              <a:t>.</a:t>
            </a:r>
            <a:endParaRPr lang="zh-TW" altLang="en-US" dirty="0"/>
          </a:p>
        </p:txBody>
      </p:sp>
    </p:spTree>
    <p:extLst>
      <p:ext uri="{BB962C8B-B14F-4D97-AF65-F5344CB8AC3E}">
        <p14:creationId xmlns:p14="http://schemas.microsoft.com/office/powerpoint/2010/main" val="2670888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文字方塊 1">
            <a:extLst>
              <a:ext uri="{FF2B5EF4-FFF2-40B4-BE49-F238E27FC236}">
                <a16:creationId xmlns:a16="http://schemas.microsoft.com/office/drawing/2014/main" id="{19C1C755-C99B-4430-8E34-3F2A8B0CC0D7}"/>
              </a:ext>
            </a:extLst>
          </p:cNvPr>
          <p:cNvSpPr txBox="1"/>
          <p:nvPr/>
        </p:nvSpPr>
        <p:spPr>
          <a:xfrm>
            <a:off x="483796" y="1009047"/>
            <a:ext cx="11494765" cy="4168834"/>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TW" sz="2000" b="1" dirty="0">
                <a:solidFill>
                  <a:srgbClr val="EDECDF">
                    <a:lumMod val="10000"/>
                  </a:srgbClr>
                </a:solidFill>
                <a:latin typeface="芫荽 0.92" pitchFamily="2" charset="-120"/>
                <a:ea typeface="芫荽 0.92" pitchFamily="2" charset="-120"/>
                <a:cs typeface="芫荽 0.92" pitchFamily="2" charset="-120"/>
              </a:rPr>
              <a:t>Project Title:</a:t>
            </a:r>
            <a:r>
              <a:rPr lang="zh-TW" altLang="en-US" sz="2000" b="1" dirty="0">
                <a:solidFill>
                  <a:srgbClr val="EDECDF">
                    <a:lumMod val="10000"/>
                  </a:srgbClr>
                </a:solidFill>
                <a:latin typeface="芫荽 0.92" pitchFamily="2" charset="-120"/>
                <a:ea typeface="芫荽 0.92" pitchFamily="2" charset="-120"/>
                <a:cs typeface="芫荽 0.92" pitchFamily="2" charset="-120"/>
              </a:rPr>
              <a:t> </a:t>
            </a:r>
            <a:r>
              <a:rPr lang="en-US" altLang="zh-TW" sz="2000" dirty="0">
                <a:solidFill>
                  <a:srgbClr val="EDECDF">
                    <a:lumMod val="10000"/>
                  </a:srgbClr>
                </a:solidFill>
                <a:latin typeface="芫荽 0.92" pitchFamily="2" charset="-120"/>
                <a:ea typeface="芫荽 0.92" pitchFamily="2" charset="-120"/>
                <a:cs typeface="芫荽 0.92" pitchFamily="2" charset="-120"/>
              </a:rPr>
              <a:t>HLS implementation for optical flow accelerator</a:t>
            </a:r>
          </a:p>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Team: </a:t>
            </a:r>
            <a:r>
              <a:rPr lang="en-US" altLang="zh-TW" sz="2000" dirty="0">
                <a:solidFill>
                  <a:srgbClr val="000000"/>
                </a:solidFill>
                <a:latin typeface="芫荽 0.92" pitchFamily="2" charset="-120"/>
                <a:ea typeface="芫荽 0.92" pitchFamily="2" charset="-120"/>
                <a:cs typeface="芫荽 0.92" pitchFamily="2" charset="-120"/>
              </a:rPr>
              <a:t>(Team 6) 111061545 </a:t>
            </a:r>
            <a:r>
              <a:rPr lang="zh-TW" altLang="en-US" sz="2000" dirty="0">
                <a:solidFill>
                  <a:srgbClr val="000000"/>
                </a:solidFill>
                <a:latin typeface="芫荽 0.92" pitchFamily="2" charset="-120"/>
                <a:ea typeface="芫荽 0.92" pitchFamily="2" charset="-120"/>
                <a:cs typeface="芫荽 0.92" pitchFamily="2" charset="-120"/>
              </a:rPr>
              <a:t>陳揚哲、</a:t>
            </a:r>
            <a:r>
              <a:rPr lang="en-US" altLang="zh-TW" sz="2000" dirty="0">
                <a:solidFill>
                  <a:srgbClr val="000000"/>
                </a:solidFill>
                <a:latin typeface="芫荽 0.92" pitchFamily="2" charset="-120"/>
                <a:ea typeface="芫荽 0.92" pitchFamily="2" charset="-120"/>
                <a:cs typeface="芫荽 0.92" pitchFamily="2" charset="-120"/>
              </a:rPr>
              <a:t>112501538 </a:t>
            </a:r>
            <a:r>
              <a:rPr lang="zh-TW" altLang="en-US" sz="2000" dirty="0">
                <a:solidFill>
                  <a:srgbClr val="000000"/>
                </a:solidFill>
                <a:latin typeface="芫荽 0.92" pitchFamily="2" charset="-120"/>
                <a:ea typeface="芫荽 0.92" pitchFamily="2" charset="-120"/>
                <a:cs typeface="芫荽 0.92" pitchFamily="2" charset="-120"/>
              </a:rPr>
              <a:t>葉承泓</a:t>
            </a:r>
            <a:endParaRPr lang="en-US" altLang="zh-TW" sz="2000" dirty="0">
              <a:solidFill>
                <a:srgbClr val="000000"/>
              </a:solidFill>
              <a:latin typeface="芫荽 0.92" pitchFamily="2" charset="-120"/>
              <a:ea typeface="芫荽 0.92" pitchFamily="2" charset="-120"/>
              <a:cs typeface="芫荽 0.92" pitchFamily="2" charset="-120"/>
            </a:endParaRPr>
          </a:p>
          <a:p>
            <a:pPr marL="342900" indent="-342900">
              <a:lnSpc>
                <a:spcPct val="200000"/>
              </a:lnSpc>
              <a:buFont typeface="Wingdings" panose="05000000000000000000" pitchFamily="2" charset="2"/>
              <a:buChar char="n"/>
            </a:pPr>
            <a:r>
              <a:rPr lang="en-US" altLang="zh-TW" sz="2000" b="1" dirty="0">
                <a:solidFill>
                  <a:srgbClr val="000000"/>
                </a:solidFill>
                <a:latin typeface="芫荽 0.92" pitchFamily="2" charset="-120"/>
                <a:ea typeface="芫荽 0.92" pitchFamily="2" charset="-120"/>
                <a:cs typeface="芫荽 0.92" pitchFamily="2" charset="-120"/>
              </a:rPr>
              <a:t>Problem statement:</a:t>
            </a:r>
          </a:p>
          <a:p>
            <a:pPr marL="800100" lvl="1" indent="-342900">
              <a:lnSpc>
                <a:spcPct val="150000"/>
              </a:lnSpc>
              <a:buFont typeface="Wingdings" panose="05000000000000000000" pitchFamily="2" charset="2"/>
              <a:buChar char="Ø"/>
            </a:pPr>
            <a:r>
              <a:rPr lang="en-US" altLang="zh-TW" sz="2000" dirty="0">
                <a:solidFill>
                  <a:srgbClr val="EDECDF">
                    <a:lumMod val="10000"/>
                  </a:srgbClr>
                </a:solidFill>
                <a:latin typeface="芫荽 0.92" pitchFamily="2" charset="-120"/>
                <a:ea typeface="芫荽 0.92" pitchFamily="2" charset="-120"/>
                <a:cs typeface="芫荽 0.92" pitchFamily="2" charset="-120"/>
              </a:rPr>
              <a:t>Context: The target application is “</a:t>
            </a:r>
            <a:r>
              <a:rPr lang="en-US" altLang="zh-TW" sz="2000" b="1" dirty="0">
                <a:solidFill>
                  <a:srgbClr val="EDECDF">
                    <a:lumMod val="10000"/>
                  </a:srgbClr>
                </a:solidFill>
                <a:latin typeface="芫荽 0.92" pitchFamily="2" charset="-120"/>
                <a:ea typeface="芫荽 0.92" pitchFamily="2" charset="-120"/>
                <a:cs typeface="芫荽 0.92" pitchFamily="2" charset="-120"/>
              </a:rPr>
              <a:t>optical flow</a:t>
            </a:r>
            <a:r>
              <a:rPr lang="en-US" altLang="zh-TW" sz="2000" dirty="0">
                <a:solidFill>
                  <a:srgbClr val="EDECDF">
                    <a:lumMod val="10000"/>
                  </a:srgbClr>
                </a:solidFill>
                <a:latin typeface="芫荽 0.92" pitchFamily="2" charset="-120"/>
                <a:ea typeface="芫荽 0.92" pitchFamily="2" charset="-120"/>
                <a:cs typeface="芫荽 0.92" pitchFamily="2" charset="-120"/>
              </a:rPr>
              <a:t>” used in image signal processing (ISP).</a:t>
            </a:r>
          </a:p>
          <a:p>
            <a:pPr marL="800100" lvl="1" indent="-342900">
              <a:lnSpc>
                <a:spcPct val="150000"/>
              </a:lnSpc>
              <a:buFont typeface="Wingdings" panose="05000000000000000000" pitchFamily="2" charset="2"/>
              <a:buChar char="Ø"/>
            </a:pPr>
            <a:r>
              <a:rPr lang="en-US" altLang="zh-TW" sz="2000" dirty="0">
                <a:solidFill>
                  <a:srgbClr val="000000"/>
                </a:solidFill>
                <a:latin typeface="芫荽 0.92" pitchFamily="2" charset="-120"/>
                <a:ea typeface="芫荽 0.92" pitchFamily="2" charset="-120"/>
                <a:cs typeface="芫荽 0.92" pitchFamily="2" charset="-120"/>
              </a:rPr>
              <a:t>Issue:</a:t>
            </a:r>
          </a:p>
          <a:p>
            <a:pPr marL="800100" lvl="1" indent="-342900">
              <a:lnSpc>
                <a:spcPct val="150000"/>
              </a:lnSpc>
              <a:buFont typeface="Wingdings" panose="05000000000000000000" pitchFamily="2" charset="2"/>
              <a:buChar char="Ø"/>
            </a:pPr>
            <a:endParaRPr lang="en-US" altLang="zh-TW" sz="2000" dirty="0">
              <a:solidFill>
                <a:srgbClr val="000000"/>
              </a:solidFill>
              <a:latin typeface="芫荽 0.92" pitchFamily="2" charset="-120"/>
              <a:ea typeface="芫荽 0.92" pitchFamily="2" charset="-120"/>
              <a:cs typeface="芫荽 0.92" pitchFamily="2" charset="-120"/>
            </a:endParaRPr>
          </a:p>
          <a:p>
            <a:pPr marL="800100" lvl="1" indent="-342900">
              <a:lnSpc>
                <a:spcPct val="150000"/>
              </a:lnSpc>
              <a:buFont typeface="Wingdings" panose="05000000000000000000" pitchFamily="2" charset="2"/>
              <a:buChar char="Ø"/>
            </a:pPr>
            <a:endParaRPr lang="en-US" altLang="zh-TW" sz="2000" dirty="0">
              <a:solidFill>
                <a:srgbClr val="000000"/>
              </a:solidFill>
              <a:latin typeface="芫荽 0.92" pitchFamily="2" charset="-120"/>
              <a:ea typeface="芫荽 0.92" pitchFamily="2" charset="-120"/>
              <a:cs typeface="芫荽 0.92" pitchFamily="2" charset="-120"/>
            </a:endParaRPr>
          </a:p>
          <a:p>
            <a:pPr marL="800100" lvl="1" indent="-342900">
              <a:lnSpc>
                <a:spcPct val="150000"/>
              </a:lnSpc>
              <a:buFont typeface="Wingdings" panose="05000000000000000000" pitchFamily="2" charset="2"/>
              <a:buChar char="Ø"/>
            </a:pPr>
            <a:r>
              <a:rPr lang="en-US" altLang="zh-TW" sz="2000" dirty="0">
                <a:solidFill>
                  <a:srgbClr val="000000"/>
                </a:solidFill>
                <a:latin typeface="芫荽 0.92" pitchFamily="2" charset="-120"/>
                <a:ea typeface="芫荽 0.92" pitchFamily="2" charset="-120"/>
                <a:cs typeface="芫荽 0.92" pitchFamily="2" charset="-120"/>
              </a:rPr>
              <a:t>Objective: </a:t>
            </a:r>
          </a:p>
        </p:txBody>
      </p:sp>
      <p:sp>
        <p:nvSpPr>
          <p:cNvPr id="3" name="Google Shape;2774;p130">
            <a:extLst>
              <a:ext uri="{FF2B5EF4-FFF2-40B4-BE49-F238E27FC236}">
                <a16:creationId xmlns:a16="http://schemas.microsoft.com/office/drawing/2014/main" id="{14E02891-D6AB-4457-947D-9E82306E3C6B}"/>
              </a:ext>
            </a:extLst>
          </p:cNvPr>
          <p:cNvSpPr txBox="1">
            <a:spLocks/>
          </p:cNvSpPr>
          <p:nvPr/>
        </p:nvSpPr>
        <p:spPr>
          <a:xfrm>
            <a:off x="950999" y="365665"/>
            <a:ext cx="10560361" cy="722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3200" b="1" i="0" u="none" strike="noStrike" cap="none">
                <a:solidFill>
                  <a:schemeClr val="accent2"/>
                </a:solidFill>
                <a:latin typeface="Hammersmith One"/>
                <a:ea typeface="Hammersmith One"/>
                <a:cs typeface="Hammersmith One"/>
                <a:sym typeface="Hammersmith One"/>
              </a:defRPr>
            </a:lvl9pPr>
          </a:lstStyle>
          <a:p>
            <a:pPr lvl="0">
              <a:buClr>
                <a:srgbClr val="40474B"/>
              </a:buClr>
              <a:defRPr/>
            </a:pPr>
            <a:r>
              <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rPr>
              <a:t>Final project </a:t>
            </a:r>
            <a:r>
              <a:rPr lang="en-US" altLang="zh-TW" sz="4000" kern="0" dirty="0">
                <a:solidFill>
                  <a:srgbClr val="40474B"/>
                </a:solidFill>
                <a:effectLst>
                  <a:glow rad="127000">
                    <a:srgbClr val="FFFFFF"/>
                  </a:glow>
                </a:effectLst>
              </a:rPr>
              <a:t>proposal –– optical flow accelerator</a:t>
            </a:r>
            <a:endParaRPr kumimoji="0" lang="en-US" altLang="zh-TW" sz="4000" b="1" i="0" u="none" strike="noStrike" kern="0" cap="none" spc="0" normalizeH="0" baseline="0" noProof="0" dirty="0">
              <a:ln>
                <a:noFill/>
              </a:ln>
              <a:solidFill>
                <a:srgbClr val="40474B"/>
              </a:solidFill>
              <a:effectLst>
                <a:glow rad="127000">
                  <a:srgbClr val="FFFFFF"/>
                </a:glow>
              </a:effectLst>
              <a:uLnTx/>
              <a:uFillTx/>
              <a:latin typeface="Hammersmith One"/>
              <a:sym typeface="Hammersmith One"/>
            </a:endParaRPr>
          </a:p>
        </p:txBody>
      </p:sp>
      <p:sp>
        <p:nvSpPr>
          <p:cNvPr id="4" name="矩形 3">
            <a:extLst>
              <a:ext uri="{FF2B5EF4-FFF2-40B4-BE49-F238E27FC236}">
                <a16:creationId xmlns:a16="http://schemas.microsoft.com/office/drawing/2014/main" id="{C247AE09-6D9A-42CA-9075-33976CBC3586}"/>
              </a:ext>
            </a:extLst>
          </p:cNvPr>
          <p:cNvSpPr/>
          <p:nvPr/>
        </p:nvSpPr>
        <p:spPr>
          <a:xfrm>
            <a:off x="2133600" y="3406285"/>
            <a:ext cx="9574604" cy="1015663"/>
          </a:xfrm>
          <a:prstGeom prst="rect">
            <a:avLst/>
          </a:prstGeom>
        </p:spPr>
        <p:txBody>
          <a:bodyPr wrap="square">
            <a:spAutoFit/>
          </a:bodyPr>
          <a:lstStyle/>
          <a:p>
            <a:r>
              <a:rPr lang="en-US" altLang="zh-TW" sz="2000" dirty="0">
                <a:solidFill>
                  <a:srgbClr val="000000"/>
                </a:solidFill>
                <a:latin typeface="芫荽 0.92" pitchFamily="2" charset="-120"/>
                <a:ea typeface="芫荽 0.92" pitchFamily="2" charset="-120"/>
                <a:cs typeface="芫荽 0.92" pitchFamily="2" charset="-120"/>
              </a:rPr>
              <a:t>The problem for optical flow computation is usually its </a:t>
            </a:r>
            <a:r>
              <a:rPr lang="en-US" altLang="zh-TW" sz="2000" b="1" dirty="0">
                <a:solidFill>
                  <a:srgbClr val="000000"/>
                </a:solidFill>
                <a:latin typeface="芫荽 0.92" pitchFamily="2" charset="-120"/>
                <a:ea typeface="芫荽 0.92" pitchFamily="2" charset="-120"/>
                <a:cs typeface="芫荽 0.92" pitchFamily="2" charset="-120"/>
              </a:rPr>
              <a:t>computational complexity</a:t>
            </a:r>
            <a:r>
              <a:rPr lang="en-US" altLang="zh-TW" sz="2000" dirty="0">
                <a:solidFill>
                  <a:srgbClr val="000000"/>
                </a:solidFill>
                <a:latin typeface="芫荽 0.92" pitchFamily="2" charset="-120"/>
                <a:ea typeface="芫荽 0.92" pitchFamily="2" charset="-120"/>
                <a:cs typeface="芫荽 0.92" pitchFamily="2" charset="-120"/>
              </a:rPr>
              <a:t>. Therefore it often needs large latency with software, and </a:t>
            </a:r>
            <a:r>
              <a:rPr lang="en-US" altLang="zh-TW" sz="2000" b="1" dirty="0">
                <a:solidFill>
                  <a:srgbClr val="000000"/>
                </a:solidFill>
                <a:latin typeface="芫荽 0.92" pitchFamily="2" charset="-120"/>
                <a:ea typeface="芫荽 0.92" pitchFamily="2" charset="-120"/>
                <a:cs typeface="芫荽 0.92" pitchFamily="2" charset="-120"/>
              </a:rPr>
              <a:t>hard to implement in real time</a:t>
            </a:r>
            <a:r>
              <a:rPr lang="en-US" altLang="zh-TW" sz="2000" dirty="0">
                <a:solidFill>
                  <a:srgbClr val="000000"/>
                </a:solidFill>
                <a:latin typeface="芫荽 0.92" pitchFamily="2" charset="-120"/>
                <a:ea typeface="芫荽 0.92" pitchFamily="2" charset="-120"/>
                <a:cs typeface="芫荽 0.92" pitchFamily="2" charset="-120"/>
              </a:rPr>
              <a:t>.</a:t>
            </a:r>
            <a:endParaRPr lang="zh-TW" altLang="en-US" dirty="0"/>
          </a:p>
        </p:txBody>
      </p:sp>
      <p:sp>
        <p:nvSpPr>
          <p:cNvPr id="5" name="矩形 4">
            <a:extLst>
              <a:ext uri="{FF2B5EF4-FFF2-40B4-BE49-F238E27FC236}">
                <a16:creationId xmlns:a16="http://schemas.microsoft.com/office/drawing/2014/main" id="{866A5F82-9076-4B82-A9EA-C875106413D2}"/>
              </a:ext>
            </a:extLst>
          </p:cNvPr>
          <p:cNvSpPr/>
          <p:nvPr/>
        </p:nvSpPr>
        <p:spPr>
          <a:xfrm>
            <a:off x="2552080" y="4772942"/>
            <a:ext cx="9574604" cy="707886"/>
          </a:xfrm>
          <a:prstGeom prst="rect">
            <a:avLst/>
          </a:prstGeom>
        </p:spPr>
        <p:txBody>
          <a:bodyPr wrap="square">
            <a:spAutoFit/>
          </a:bodyPr>
          <a:lstStyle/>
          <a:p>
            <a:r>
              <a:rPr lang="en-US" altLang="zh-TW" sz="2000" dirty="0">
                <a:solidFill>
                  <a:srgbClr val="000000"/>
                </a:solidFill>
                <a:latin typeface="芫荽 0.92" pitchFamily="2" charset="-120"/>
                <a:ea typeface="芫荽 0.92" pitchFamily="2" charset="-120"/>
                <a:cs typeface="芫荽 0.92" pitchFamily="2" charset="-120"/>
              </a:rPr>
              <a:t>We would like to </a:t>
            </a:r>
            <a:r>
              <a:rPr lang="en-US" altLang="zh-TW" sz="2000" b="1" dirty="0">
                <a:solidFill>
                  <a:srgbClr val="000000"/>
                </a:solidFill>
                <a:latin typeface="芫荽 0.92" pitchFamily="2" charset="-120"/>
                <a:ea typeface="芫荽 0.92" pitchFamily="2" charset="-120"/>
                <a:cs typeface="芫荽 0.92" pitchFamily="2" charset="-120"/>
              </a:rPr>
              <a:t>improve the computational latency and throughput </a:t>
            </a:r>
            <a:r>
              <a:rPr lang="en-US" altLang="zh-TW" sz="2000" dirty="0">
                <a:solidFill>
                  <a:srgbClr val="000000"/>
                </a:solidFill>
                <a:latin typeface="芫荽 0.92" pitchFamily="2" charset="-120"/>
                <a:ea typeface="芫荽 0.92" pitchFamily="2" charset="-120"/>
                <a:cs typeface="芫荽 0.92" pitchFamily="2" charset="-120"/>
              </a:rPr>
              <a:t>of optical flow, in order to </a:t>
            </a:r>
            <a:r>
              <a:rPr lang="en-US" altLang="zh-TW" sz="2000" b="1" dirty="0">
                <a:solidFill>
                  <a:srgbClr val="000000"/>
                </a:solidFill>
                <a:latin typeface="芫荽 0.92" pitchFamily="2" charset="-120"/>
                <a:ea typeface="芫荽 0.92" pitchFamily="2" charset="-120"/>
                <a:cs typeface="芫荽 0.92" pitchFamily="2" charset="-120"/>
              </a:rPr>
              <a:t>implement it in real time</a:t>
            </a:r>
            <a:r>
              <a:rPr lang="en-US" altLang="zh-TW" sz="2000" dirty="0">
                <a:solidFill>
                  <a:srgbClr val="000000"/>
                </a:solidFill>
                <a:latin typeface="芫荽 0.92" pitchFamily="2" charset="-120"/>
                <a:ea typeface="芫荽 0.92" pitchFamily="2" charset="-120"/>
                <a:cs typeface="芫荽 0.92" pitchFamily="2" charset="-120"/>
              </a:rPr>
              <a:t>.</a:t>
            </a:r>
            <a:endParaRPr lang="zh-TW" altLang="en-US" dirty="0"/>
          </a:p>
        </p:txBody>
      </p:sp>
    </p:spTree>
    <p:extLst>
      <p:ext uri="{BB962C8B-B14F-4D97-AF65-F5344CB8AC3E}">
        <p14:creationId xmlns:p14="http://schemas.microsoft.com/office/powerpoint/2010/main" val="1966320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25CA04-D382-D694-2B6C-B83CBBDB5EA1}"/>
              </a:ext>
            </a:extLst>
          </p:cNvPr>
          <p:cNvSpPr>
            <a:spLocks noGrp="1"/>
          </p:cNvSpPr>
          <p:nvPr>
            <p:ph type="title"/>
          </p:nvPr>
        </p:nvSpPr>
        <p:spPr>
          <a:xfrm>
            <a:off x="0" y="156702"/>
            <a:ext cx="12192000" cy="850106"/>
          </a:xfrm>
        </p:spPr>
        <p:txBody>
          <a:bodyPr/>
          <a:lstStyle/>
          <a:p>
            <a:r>
              <a:rPr kumimoji="1" lang="en-US" altLang="zh-TW" b="1" dirty="0">
                <a:solidFill>
                  <a:srgbClr val="0000FF"/>
                </a:solidFill>
              </a:rPr>
              <a:t>Optical-flow algorithm</a:t>
            </a:r>
          </a:p>
        </p:txBody>
      </p:sp>
      <p:sp>
        <p:nvSpPr>
          <p:cNvPr id="3" name="頁尾版面配置區 2">
            <a:extLst>
              <a:ext uri="{FF2B5EF4-FFF2-40B4-BE49-F238E27FC236}">
                <a16:creationId xmlns:a16="http://schemas.microsoft.com/office/drawing/2014/main" id="{AA9AA25A-FF07-AF52-F56D-0DF212C8FC2E}"/>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1" i="0" u="none" strike="noStrike" kern="1200" cap="none" spc="0" normalizeH="0" baseline="0" noProof="0" dirty="0">
                <a:ln>
                  <a:noFill/>
                </a:ln>
                <a:solidFill>
                  <a:prstClr val="white"/>
                </a:solidFill>
                <a:effectLst/>
                <a:uLnTx/>
                <a:uFillTx/>
                <a:latin typeface="Calibri" panose="020F0502020204030204" pitchFamily="34" charset="0"/>
                <a:ea typeface="標楷體"/>
                <a:cs typeface="Calibri" panose="020F0502020204030204" pitchFamily="34" charset="0"/>
              </a:rPr>
              <a:t>Signal Sensing and Application Lab</a:t>
            </a:r>
            <a:endParaRPr kumimoji="0" lang="zh-TW" altLang="en-US" sz="1600" b="1" i="0" u="none" strike="noStrike" kern="1200" cap="none" spc="0" normalizeH="0" baseline="0" noProof="0" dirty="0">
              <a:ln>
                <a:noFill/>
              </a:ln>
              <a:solidFill>
                <a:prstClr val="white"/>
              </a:solidFill>
              <a:effectLst/>
              <a:uLnTx/>
              <a:uFillTx/>
              <a:latin typeface="Calibri" panose="020F0502020204030204" pitchFamily="34" charset="0"/>
              <a:ea typeface="標楷體"/>
              <a:cs typeface="Calibri" panose="020F0502020204030204" pitchFamily="34" charset="0"/>
            </a:endParaRPr>
          </a:p>
        </p:txBody>
      </p:sp>
      <p:sp>
        <p:nvSpPr>
          <p:cNvPr id="4" name="投影片編號版面配置區 3">
            <a:extLst>
              <a:ext uri="{FF2B5EF4-FFF2-40B4-BE49-F238E27FC236}">
                <a16:creationId xmlns:a16="http://schemas.microsoft.com/office/drawing/2014/main" id="{099EE63D-CBC6-1B14-73C2-570992D7A44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1" i="0" u="none" strike="noStrike" kern="1200" cap="none" spc="0" normalizeH="0" baseline="0" noProof="0">
                <a:ln>
                  <a:noFill/>
                </a:ln>
                <a:solidFill>
                  <a:prstClr val="white"/>
                </a:solidFill>
                <a:effectLst/>
                <a:uLnTx/>
                <a:uFillTx/>
                <a:latin typeface="Calibri" panose="020F0502020204030204" pitchFamily="34" charset="0"/>
                <a:ea typeface="標楷體"/>
                <a:cs typeface="Calibri" panose="020F0502020204030204" pitchFamily="34" charset="0"/>
              </a:rPr>
              <a:t>Slide </a:t>
            </a:r>
            <a:fld id="{05E3B147-B693-4F15-8DD1-1E19AFE8BC8C}" type="slidenum">
              <a:rPr kumimoji="0" lang="zh-TW" altLang="en-US" sz="1600" b="1" i="0" u="none" strike="noStrike" kern="1200" cap="none" spc="0" normalizeH="0" baseline="0" noProof="0" smtClean="0">
                <a:ln>
                  <a:noFill/>
                </a:ln>
                <a:solidFill>
                  <a:prstClr val="white"/>
                </a:solidFill>
                <a:effectLst/>
                <a:uLnTx/>
                <a:uFillTx/>
                <a:latin typeface="Calibri" panose="020F0502020204030204" pitchFamily="34" charset="0"/>
                <a:ea typeface="標楷體"/>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TW" altLang="en-US" sz="1600" b="1" i="0" u="none" strike="noStrike" kern="1200" cap="none" spc="0" normalizeH="0" baseline="0" noProof="0">
              <a:ln>
                <a:noFill/>
              </a:ln>
              <a:solidFill>
                <a:prstClr val="white"/>
              </a:solidFill>
              <a:effectLst/>
              <a:uLnTx/>
              <a:uFillTx/>
              <a:latin typeface="Calibri" panose="020F0502020204030204" pitchFamily="34" charset="0"/>
              <a:ea typeface="標楷體"/>
              <a:cs typeface="Calibri" panose="020F0502020204030204" pitchFamily="34" charset="0"/>
            </a:endParaRPr>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BBBE48C2-94FA-476C-94DC-04778845A82C}"/>
                  </a:ext>
                </a:extLst>
              </p:cNvPr>
              <p:cNvSpPr/>
              <p:nvPr/>
            </p:nvSpPr>
            <p:spPr>
              <a:xfrm>
                <a:off x="723899" y="925637"/>
                <a:ext cx="11029827" cy="5335884"/>
              </a:xfrm>
              <a:prstGeom prst="rect">
                <a:avLst/>
              </a:prstGeom>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TW" sz="2300" b="0" i="0" u="none" strike="noStrike" kern="1200" cap="none" spc="0" normalizeH="0" baseline="0" noProof="0" dirty="0">
                    <a:ln>
                      <a:noFill/>
                    </a:ln>
                    <a:solidFill>
                      <a:srgbClr val="FF0000"/>
                    </a:solidFill>
                    <a:effectLst/>
                    <a:uLnTx/>
                    <a:uFillTx/>
                    <a:latin typeface="Arial"/>
                    <a:ea typeface="標楷體"/>
                    <a:cs typeface="+mn-cs"/>
                  </a:rPr>
                  <a:t>Optical flow </a:t>
                </a:r>
                <a:r>
                  <a:rPr kumimoji="0" lang="en-US" altLang="zh-TW" sz="2300" b="0" i="0" u="none" strike="noStrike" kern="1200" cap="none" spc="0" normalizeH="0" baseline="0" noProof="0" dirty="0">
                    <a:ln>
                      <a:noFill/>
                    </a:ln>
                    <a:solidFill>
                      <a:prstClr val="black"/>
                    </a:solidFill>
                    <a:effectLst/>
                    <a:uLnTx/>
                    <a:uFillTx/>
                    <a:latin typeface="Arial"/>
                    <a:ea typeface="標楷體"/>
                    <a:cs typeface="+mn-cs"/>
                  </a:rPr>
                  <a:t>is used to estimate the motion of an object by comparing the differences in light intensities between two consecutive frames.</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TW" sz="2300" b="1" i="0" u="none" strike="noStrike" kern="1200" cap="none" spc="0" normalizeH="0" baseline="0" noProof="0" dirty="0">
                    <a:ln>
                      <a:noFill/>
                    </a:ln>
                    <a:solidFill>
                      <a:prstClr val="black"/>
                    </a:solidFill>
                    <a:effectLst/>
                    <a:uLnTx/>
                    <a:uFillTx/>
                    <a:latin typeface="Arial"/>
                    <a:ea typeface="標楷體"/>
                    <a:cs typeface="+mn-cs"/>
                  </a:rPr>
                  <a:t>General assumptions: “brightness constancy equation”</a:t>
                </a:r>
              </a:p>
              <a:p>
                <a:pPr marL="457200" marR="0" lvl="1" indent="0" algn="ctr" defTabSz="914400" rtl="0" eaLnBrk="1" fontAlgn="auto" latinLnBrk="0" hangingPunct="1">
                  <a:lnSpc>
                    <a:spcPct val="150000"/>
                  </a:lnSpc>
                  <a:spcBef>
                    <a:spcPts val="0"/>
                  </a:spcBef>
                  <a:spcAft>
                    <a:spcPts val="0"/>
                  </a:spcAft>
                  <a:buClrTx/>
                  <a:buSzTx/>
                  <a:buFontTx/>
                  <a:buNone/>
                  <a:tabLst/>
                  <a:defRPr/>
                </a:pPr>
                <a:r>
                  <a:rPr kumimoji="0" lang="en-US" altLang="zh-TW" sz="2300" b="0" i="1" u="none" strike="noStrike" kern="1200" cap="none" spc="0" normalizeH="0" baseline="0" noProof="0" dirty="0">
                    <a:ln>
                      <a:noFill/>
                    </a:ln>
                    <a:solidFill>
                      <a:prstClr val="black"/>
                    </a:solidFill>
                    <a:effectLst/>
                    <a:uLnTx/>
                    <a:uFillTx/>
                    <a:latin typeface="Candara" panose="020E0502030303020204" pitchFamily="34" charset="0"/>
                    <a:ea typeface="標楷體"/>
                    <a:cs typeface="+mn-cs"/>
                  </a:rPr>
                  <a:t>The pixel intensities of an object do not change between consecutive frames.</a:t>
                </a:r>
              </a:p>
              <a:p>
                <a:pPr marL="457200" marR="0" lvl="1"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TW" sz="2300" b="0" i="0" u="none" strike="noStrike" kern="1200" cap="none" spc="0" normalizeH="0" baseline="0" noProof="0" dirty="0" smtClean="0">
                          <a:ln>
                            <a:noFill/>
                          </a:ln>
                          <a:solidFill>
                            <a:srgbClr val="FF0000"/>
                          </a:solidFill>
                          <a:effectLst/>
                          <a:uLnTx/>
                          <a:uFillTx/>
                          <a:latin typeface="Cambria Math" panose="02040503050406030204" pitchFamily="18" charset="0"/>
                          <a:cs typeface="+mn-cs"/>
                        </a:rPr>
                        <m:t>I</m:t>
                      </m:r>
                      <m:d>
                        <m:dPr>
                          <m:ctrlPr>
                            <a:rPr kumimoji="0" lang="en-US" altLang="zh-TW" sz="2300" b="0" i="1" u="none" strike="noStrike" kern="1200" cap="none" spc="0" normalizeH="0" baseline="0" noProof="0" dirty="0" smtClean="0">
                              <a:ln>
                                <a:noFill/>
                              </a:ln>
                              <a:solidFill>
                                <a:srgbClr val="FF0000"/>
                              </a:solidFill>
                              <a:effectLst/>
                              <a:uLnTx/>
                              <a:uFillTx/>
                              <a:latin typeface="Cambria Math" panose="02040503050406030204" pitchFamily="18" charset="0"/>
                              <a:cs typeface="+mn-cs"/>
                            </a:rPr>
                          </m:ctrlPr>
                        </m:dPr>
                        <m:e>
                          <m:sSub>
                            <m:sSubPr>
                              <m:ctrlPr>
                                <a:rPr kumimoji="0" lang="en-US" altLang="zh-TW" sz="2300" b="0" i="1" u="none" strike="noStrike" kern="1200" cap="none" spc="0" normalizeH="0" baseline="0" noProof="0" dirty="0" smtClean="0">
                                  <a:ln>
                                    <a:noFill/>
                                  </a:ln>
                                  <a:solidFill>
                                    <a:srgbClr val="FF0000"/>
                                  </a:solidFill>
                                  <a:effectLst/>
                                  <a:uLnTx/>
                                  <a:uFillTx/>
                                  <a:latin typeface="Cambria Math" panose="02040503050406030204" pitchFamily="18" charset="0"/>
                                  <a:cs typeface="+mn-cs"/>
                                </a:rPr>
                              </m:ctrlPr>
                            </m:sSubPr>
                            <m:e>
                              <m:r>
                                <a:rPr kumimoji="0" lang="en-US" altLang="zh-TW" sz="2300" b="0" i="0" u="none" strike="noStrike" kern="1200" cap="none" spc="0" normalizeH="0" baseline="0" noProof="0" dirty="0" smtClean="0">
                                  <a:ln>
                                    <a:noFill/>
                                  </a:ln>
                                  <a:solidFill>
                                    <a:srgbClr val="FF0000"/>
                                  </a:solidFill>
                                  <a:effectLst/>
                                  <a:uLnTx/>
                                  <a:uFillTx/>
                                  <a:latin typeface="Cambria Math" panose="02040503050406030204" pitchFamily="18" charset="0"/>
                                  <a:cs typeface="+mn-cs"/>
                                </a:rPr>
                                <m:t>𝑥</m:t>
                              </m:r>
                            </m:e>
                            <m:sub>
                              <m:r>
                                <a:rPr kumimoji="0" lang="en-US" altLang="zh-TW" sz="2300" b="0" i="0" u="none" strike="noStrike" kern="1200" cap="none" spc="0" normalizeH="0" baseline="0" noProof="0" dirty="0" smtClean="0">
                                  <a:ln>
                                    <a:noFill/>
                                  </a:ln>
                                  <a:solidFill>
                                    <a:srgbClr val="FF0000"/>
                                  </a:solidFill>
                                  <a:effectLst/>
                                  <a:uLnTx/>
                                  <a:uFillTx/>
                                  <a:latin typeface="Cambria Math" panose="02040503050406030204" pitchFamily="18" charset="0"/>
                                  <a:cs typeface="+mn-cs"/>
                                </a:rPr>
                                <m:t>0</m:t>
                              </m:r>
                            </m:sub>
                          </m:sSub>
                          <m:r>
                            <a:rPr kumimoji="0" lang="en-US" altLang="zh-TW" sz="2300" b="0" i="0" u="none" strike="noStrike" kern="1200" cap="none" spc="0" normalizeH="0" baseline="0" noProof="0" dirty="0" smtClean="0">
                              <a:ln>
                                <a:noFill/>
                              </a:ln>
                              <a:solidFill>
                                <a:srgbClr val="FF0000"/>
                              </a:solidFill>
                              <a:effectLst/>
                              <a:uLnTx/>
                              <a:uFillTx/>
                              <a:latin typeface="Cambria Math" panose="02040503050406030204" pitchFamily="18" charset="0"/>
                              <a:cs typeface="+mn-cs"/>
                            </a:rPr>
                            <m:t>,</m:t>
                          </m:r>
                          <m:sSub>
                            <m:sSubPr>
                              <m:ctrlPr>
                                <a:rPr kumimoji="0" lang="en-US" altLang="zh-TW" sz="2300" b="0" i="1" u="none" strike="noStrike" kern="1200" cap="none" spc="0" normalizeH="0" baseline="0" noProof="0" dirty="0">
                                  <a:ln>
                                    <a:noFill/>
                                  </a:ln>
                                  <a:solidFill>
                                    <a:srgbClr val="FF0000"/>
                                  </a:solidFill>
                                  <a:effectLst/>
                                  <a:uLnTx/>
                                  <a:uFillTx/>
                                  <a:latin typeface="Cambria Math" panose="02040503050406030204" pitchFamily="18" charset="0"/>
                                  <a:cs typeface="+mn-cs"/>
                                </a:rPr>
                              </m:ctrlPr>
                            </m:sSubPr>
                            <m:e>
                              <m:r>
                                <a:rPr kumimoji="0" lang="en-US" altLang="zh-TW" sz="2300" b="0" i="1" u="none" strike="noStrike" kern="1200" cap="none" spc="0" normalizeH="0" baseline="0" noProof="0" dirty="0" smtClean="0">
                                  <a:ln>
                                    <a:noFill/>
                                  </a:ln>
                                  <a:solidFill>
                                    <a:srgbClr val="FF0000"/>
                                  </a:solidFill>
                                  <a:effectLst/>
                                  <a:uLnTx/>
                                  <a:uFillTx/>
                                  <a:latin typeface="Cambria Math" panose="02040503050406030204" pitchFamily="18" charset="0"/>
                                  <a:cs typeface="+mn-cs"/>
                                </a:rPr>
                                <m:t>𝑦</m:t>
                              </m:r>
                            </m:e>
                            <m:sub>
                              <m:r>
                                <a:rPr kumimoji="0" lang="en-US" altLang="zh-TW" sz="2300" b="0" i="0" u="none" strike="noStrike" kern="1200" cap="none" spc="0" normalizeH="0" baseline="0" noProof="0" dirty="0">
                                  <a:ln>
                                    <a:noFill/>
                                  </a:ln>
                                  <a:solidFill>
                                    <a:srgbClr val="FF0000"/>
                                  </a:solidFill>
                                  <a:effectLst/>
                                  <a:uLnTx/>
                                  <a:uFillTx/>
                                  <a:latin typeface="Cambria Math" panose="02040503050406030204" pitchFamily="18" charset="0"/>
                                  <a:cs typeface="+mn-cs"/>
                                </a:rPr>
                                <m:t>0</m:t>
                              </m:r>
                            </m:sub>
                          </m:sSub>
                          <m:r>
                            <a:rPr kumimoji="0" lang="en-US" altLang="zh-TW" sz="2300" b="0" i="0" u="none" strike="noStrike" kern="1200" cap="none" spc="0" normalizeH="0" baseline="0" noProof="0" dirty="0" smtClean="0">
                              <a:ln>
                                <a:noFill/>
                              </a:ln>
                              <a:solidFill>
                                <a:srgbClr val="FF0000"/>
                              </a:solidFill>
                              <a:effectLst/>
                              <a:uLnTx/>
                              <a:uFillTx/>
                              <a:latin typeface="Cambria Math" panose="02040503050406030204" pitchFamily="18" charset="0"/>
                              <a:cs typeface="+mn-cs"/>
                            </a:rPr>
                            <m:t>,</m:t>
                          </m:r>
                          <m:sSub>
                            <m:sSubPr>
                              <m:ctrlPr>
                                <a:rPr kumimoji="0" lang="en-US" altLang="zh-TW" sz="2300" b="0" i="1" u="none" strike="noStrike" kern="1200" cap="none" spc="0" normalizeH="0" baseline="0" noProof="0" dirty="0">
                                  <a:ln>
                                    <a:noFill/>
                                  </a:ln>
                                  <a:solidFill>
                                    <a:srgbClr val="FF0000"/>
                                  </a:solidFill>
                                  <a:effectLst/>
                                  <a:uLnTx/>
                                  <a:uFillTx/>
                                  <a:latin typeface="Cambria Math" panose="02040503050406030204" pitchFamily="18" charset="0"/>
                                  <a:cs typeface="+mn-cs"/>
                                </a:rPr>
                              </m:ctrlPr>
                            </m:sSubPr>
                            <m:e>
                              <m:r>
                                <a:rPr kumimoji="0" lang="en-US" altLang="zh-TW" sz="2300" b="0" i="1" u="none" strike="noStrike" kern="1200" cap="none" spc="0" normalizeH="0" baseline="0" noProof="0" dirty="0" smtClean="0">
                                  <a:ln>
                                    <a:noFill/>
                                  </a:ln>
                                  <a:solidFill>
                                    <a:srgbClr val="FF0000"/>
                                  </a:solidFill>
                                  <a:effectLst/>
                                  <a:uLnTx/>
                                  <a:uFillTx/>
                                  <a:latin typeface="Cambria Math" panose="02040503050406030204" pitchFamily="18" charset="0"/>
                                  <a:cs typeface="+mn-cs"/>
                                </a:rPr>
                                <m:t>𝑡</m:t>
                              </m:r>
                            </m:e>
                            <m:sub>
                              <m:r>
                                <a:rPr kumimoji="0" lang="en-US" altLang="zh-TW" sz="2300" b="0" i="0" u="none" strike="noStrike" kern="1200" cap="none" spc="0" normalizeH="0" baseline="0" noProof="0" dirty="0">
                                  <a:ln>
                                    <a:noFill/>
                                  </a:ln>
                                  <a:solidFill>
                                    <a:srgbClr val="FF0000"/>
                                  </a:solidFill>
                                  <a:effectLst/>
                                  <a:uLnTx/>
                                  <a:uFillTx/>
                                  <a:latin typeface="Cambria Math" panose="02040503050406030204" pitchFamily="18" charset="0"/>
                                  <a:cs typeface="+mn-cs"/>
                                </a:rPr>
                                <m:t>0</m:t>
                              </m:r>
                            </m:sub>
                          </m:sSub>
                        </m:e>
                      </m:d>
                      <m:r>
                        <a:rPr kumimoji="0" lang="en-US" altLang="zh-TW" sz="2300" b="0" i="0" u="none" strike="noStrike" kern="1200" cap="none" spc="0" normalizeH="0" baseline="0" noProof="0" dirty="0" smtClean="0">
                          <a:ln>
                            <a:noFill/>
                          </a:ln>
                          <a:solidFill>
                            <a:srgbClr val="FF0000"/>
                          </a:solidFill>
                          <a:effectLst/>
                          <a:uLnTx/>
                          <a:uFillTx/>
                          <a:latin typeface="Cambria Math" panose="02040503050406030204" pitchFamily="18" charset="0"/>
                          <a:cs typeface="+mn-cs"/>
                        </a:rPr>
                        <m:t>=</m:t>
                      </m:r>
                      <m:r>
                        <m:rPr>
                          <m:sty m:val="p"/>
                        </m:rPr>
                        <a:rPr kumimoji="0" lang="en-US" altLang="zh-TW" sz="2300" b="0" i="0" u="none" strike="noStrike" kern="1200" cap="none" spc="0" normalizeH="0" baseline="0" noProof="0" dirty="0" smtClean="0">
                          <a:ln>
                            <a:noFill/>
                          </a:ln>
                          <a:solidFill>
                            <a:srgbClr val="FF0000"/>
                          </a:solidFill>
                          <a:effectLst/>
                          <a:uLnTx/>
                          <a:uFillTx/>
                          <a:latin typeface="Cambria Math" panose="02040503050406030204" pitchFamily="18" charset="0"/>
                          <a:cs typeface="+mn-cs"/>
                        </a:rPr>
                        <m:t>I</m:t>
                      </m:r>
                      <m:r>
                        <a:rPr kumimoji="0" lang="en-US" altLang="zh-TW" sz="2300" b="0" i="0" u="none" strike="noStrike" kern="1200" cap="none" spc="0" normalizeH="0" baseline="0" noProof="0" dirty="0" smtClean="0">
                          <a:ln>
                            <a:noFill/>
                          </a:ln>
                          <a:solidFill>
                            <a:srgbClr val="FF0000"/>
                          </a:solidFill>
                          <a:effectLst/>
                          <a:uLnTx/>
                          <a:uFillTx/>
                          <a:latin typeface="Cambria Math" panose="02040503050406030204" pitchFamily="18" charset="0"/>
                          <a:cs typeface="+mn-cs"/>
                        </a:rPr>
                        <m:t>(</m:t>
                      </m:r>
                      <m:sSub>
                        <m:sSubPr>
                          <m:ctrlPr>
                            <a:rPr kumimoji="0" lang="en-US" altLang="zh-TW" sz="2300" b="0" i="1" u="none" strike="noStrike" kern="1200" cap="none" spc="0" normalizeH="0" baseline="0" noProof="0" dirty="0">
                              <a:ln>
                                <a:noFill/>
                              </a:ln>
                              <a:solidFill>
                                <a:srgbClr val="FF0000"/>
                              </a:solidFill>
                              <a:effectLst/>
                              <a:uLnTx/>
                              <a:uFillTx/>
                              <a:latin typeface="Cambria Math" panose="02040503050406030204" pitchFamily="18" charset="0"/>
                              <a:cs typeface="+mn-cs"/>
                            </a:rPr>
                          </m:ctrlPr>
                        </m:sSubPr>
                        <m:e>
                          <m:r>
                            <a:rPr kumimoji="0" lang="en-US" altLang="zh-TW" sz="2300" b="0" i="0" u="none" strike="noStrike" kern="1200" cap="none" spc="0" normalizeH="0" baseline="0" noProof="0" dirty="0">
                              <a:ln>
                                <a:noFill/>
                              </a:ln>
                              <a:solidFill>
                                <a:srgbClr val="FF0000"/>
                              </a:solidFill>
                              <a:effectLst/>
                              <a:uLnTx/>
                              <a:uFillTx/>
                              <a:latin typeface="Cambria Math" panose="02040503050406030204" pitchFamily="18" charset="0"/>
                              <a:cs typeface="+mn-cs"/>
                            </a:rPr>
                            <m:t>𝑥</m:t>
                          </m:r>
                        </m:e>
                        <m:sub>
                          <m:r>
                            <a:rPr kumimoji="0" lang="en-US" altLang="zh-TW" sz="2300" b="0" i="0" u="none" strike="noStrike" kern="1200" cap="none" spc="0" normalizeH="0" baseline="0" noProof="0" dirty="0">
                              <a:ln>
                                <a:noFill/>
                              </a:ln>
                              <a:solidFill>
                                <a:srgbClr val="FF0000"/>
                              </a:solidFill>
                              <a:effectLst/>
                              <a:uLnTx/>
                              <a:uFillTx/>
                              <a:latin typeface="Cambria Math" panose="02040503050406030204" pitchFamily="18" charset="0"/>
                              <a:cs typeface="+mn-cs"/>
                            </a:rPr>
                            <m:t>0</m:t>
                          </m:r>
                        </m:sub>
                      </m:sSub>
                      <m:r>
                        <a:rPr kumimoji="0" lang="en-US" altLang="zh-TW" sz="2300" b="0" i="0" u="none" strike="noStrike" kern="1200" cap="none" spc="0" normalizeH="0" baseline="0" noProof="0" dirty="0" smtClean="0">
                          <a:ln>
                            <a:noFill/>
                          </a:ln>
                          <a:solidFill>
                            <a:srgbClr val="FF0000"/>
                          </a:solidFill>
                          <a:effectLst/>
                          <a:uLnTx/>
                          <a:uFillTx/>
                          <a:latin typeface="Cambria Math" panose="02040503050406030204" pitchFamily="18" charset="0"/>
                          <a:cs typeface="+mn-cs"/>
                        </a:rPr>
                        <m:t>+</m:t>
                      </m:r>
                      <m:r>
                        <m:rPr>
                          <m:sty m:val="p"/>
                        </m:rPr>
                        <a:rPr kumimoji="0" lang="el-GR" altLang="zh-TW" sz="2300" b="0" i="0" u="none" strike="noStrike" kern="1200" cap="none" spc="0" normalizeH="0" baseline="0" noProof="0" dirty="0">
                          <a:ln>
                            <a:noFill/>
                          </a:ln>
                          <a:solidFill>
                            <a:srgbClr val="FF0000"/>
                          </a:solidFill>
                          <a:effectLst/>
                          <a:uLnTx/>
                          <a:uFillTx/>
                          <a:latin typeface="Cambria Math" panose="02040503050406030204" pitchFamily="18" charset="0"/>
                          <a:cs typeface="+mn-cs"/>
                        </a:rPr>
                        <m:t>Δ</m:t>
                      </m:r>
                      <m:r>
                        <m:rPr>
                          <m:sty m:val="p"/>
                        </m:rPr>
                        <a:rPr kumimoji="0" lang="en-US" altLang="zh-TW" sz="2300" b="0" i="0" u="none" strike="noStrike" kern="1200" cap="none" spc="0" normalizeH="0" baseline="0" noProof="0" dirty="0" smtClean="0">
                          <a:ln>
                            <a:noFill/>
                          </a:ln>
                          <a:solidFill>
                            <a:srgbClr val="FF0000"/>
                          </a:solidFill>
                          <a:effectLst/>
                          <a:uLnTx/>
                          <a:uFillTx/>
                          <a:latin typeface="Cambria Math" panose="02040503050406030204" pitchFamily="18" charset="0"/>
                          <a:cs typeface="+mn-cs"/>
                        </a:rPr>
                        <m:t>x</m:t>
                      </m:r>
                      <m:r>
                        <a:rPr kumimoji="0" lang="en-US" altLang="zh-TW" sz="2300" b="0" i="0" u="none" strike="noStrike" kern="1200" cap="none" spc="0" normalizeH="0" baseline="0" noProof="0" dirty="0" smtClean="0">
                          <a:ln>
                            <a:noFill/>
                          </a:ln>
                          <a:solidFill>
                            <a:srgbClr val="FF0000"/>
                          </a:solidFill>
                          <a:effectLst/>
                          <a:uLnTx/>
                          <a:uFillTx/>
                          <a:latin typeface="Cambria Math" panose="02040503050406030204" pitchFamily="18" charset="0"/>
                          <a:cs typeface="+mn-cs"/>
                        </a:rPr>
                        <m:t>,</m:t>
                      </m:r>
                      <m:sSub>
                        <m:sSubPr>
                          <m:ctrlPr>
                            <a:rPr kumimoji="0" lang="en-US" altLang="zh-TW" sz="2300" b="0" i="1" u="none" strike="noStrike" kern="1200" cap="none" spc="0" normalizeH="0" baseline="0" noProof="0" dirty="0">
                              <a:ln>
                                <a:noFill/>
                              </a:ln>
                              <a:solidFill>
                                <a:srgbClr val="FF0000"/>
                              </a:solidFill>
                              <a:effectLst/>
                              <a:uLnTx/>
                              <a:uFillTx/>
                              <a:latin typeface="Cambria Math" panose="02040503050406030204" pitchFamily="18" charset="0"/>
                              <a:cs typeface="+mn-cs"/>
                            </a:rPr>
                          </m:ctrlPr>
                        </m:sSubPr>
                        <m:e>
                          <m:r>
                            <a:rPr kumimoji="0" lang="en-US" altLang="zh-TW" sz="2300" b="0" i="1" u="none" strike="noStrike" kern="1200" cap="none" spc="0" normalizeH="0" baseline="0" noProof="0" dirty="0">
                              <a:ln>
                                <a:noFill/>
                              </a:ln>
                              <a:solidFill>
                                <a:srgbClr val="FF0000"/>
                              </a:solidFill>
                              <a:effectLst/>
                              <a:uLnTx/>
                              <a:uFillTx/>
                              <a:latin typeface="Cambria Math" panose="02040503050406030204" pitchFamily="18" charset="0"/>
                              <a:cs typeface="+mn-cs"/>
                            </a:rPr>
                            <m:t>𝑦</m:t>
                          </m:r>
                        </m:e>
                        <m:sub>
                          <m:r>
                            <a:rPr kumimoji="0" lang="en-US" altLang="zh-TW" sz="2300" b="0" i="0" u="none" strike="noStrike" kern="1200" cap="none" spc="0" normalizeH="0" baseline="0" noProof="0" dirty="0">
                              <a:ln>
                                <a:noFill/>
                              </a:ln>
                              <a:solidFill>
                                <a:srgbClr val="FF0000"/>
                              </a:solidFill>
                              <a:effectLst/>
                              <a:uLnTx/>
                              <a:uFillTx/>
                              <a:latin typeface="Cambria Math" panose="02040503050406030204" pitchFamily="18" charset="0"/>
                              <a:cs typeface="+mn-cs"/>
                            </a:rPr>
                            <m:t>0</m:t>
                          </m:r>
                        </m:sub>
                      </m:sSub>
                      <m:r>
                        <a:rPr kumimoji="0" lang="en-US" altLang="zh-TW" sz="2300" b="0" i="0" u="none" strike="noStrike" kern="1200" cap="none" spc="0" normalizeH="0" baseline="0" noProof="0" dirty="0" smtClean="0">
                          <a:ln>
                            <a:noFill/>
                          </a:ln>
                          <a:solidFill>
                            <a:srgbClr val="FF0000"/>
                          </a:solidFill>
                          <a:effectLst/>
                          <a:uLnTx/>
                          <a:uFillTx/>
                          <a:latin typeface="Cambria Math" panose="02040503050406030204" pitchFamily="18" charset="0"/>
                          <a:cs typeface="+mn-cs"/>
                        </a:rPr>
                        <m:t>+</m:t>
                      </m:r>
                      <m:r>
                        <m:rPr>
                          <m:sty m:val="p"/>
                        </m:rPr>
                        <a:rPr kumimoji="0" lang="el-GR" altLang="zh-TW" sz="2300" b="0" i="0" u="none" strike="noStrike" kern="1200" cap="none" spc="0" normalizeH="0" baseline="0" noProof="0" dirty="0">
                          <a:ln>
                            <a:noFill/>
                          </a:ln>
                          <a:solidFill>
                            <a:srgbClr val="FF0000"/>
                          </a:solidFill>
                          <a:effectLst/>
                          <a:uLnTx/>
                          <a:uFillTx/>
                          <a:latin typeface="Cambria Math" panose="02040503050406030204" pitchFamily="18" charset="0"/>
                          <a:cs typeface="+mn-cs"/>
                        </a:rPr>
                        <m:t>Δ</m:t>
                      </m:r>
                      <m:r>
                        <m:rPr>
                          <m:sty m:val="p"/>
                        </m:rPr>
                        <a:rPr kumimoji="0" lang="en-US" altLang="zh-TW" sz="2300" b="0" i="0" u="none" strike="noStrike" kern="1200" cap="none" spc="0" normalizeH="0" baseline="0" noProof="0" dirty="0" smtClean="0">
                          <a:ln>
                            <a:noFill/>
                          </a:ln>
                          <a:solidFill>
                            <a:srgbClr val="FF0000"/>
                          </a:solidFill>
                          <a:effectLst/>
                          <a:uLnTx/>
                          <a:uFillTx/>
                          <a:latin typeface="Cambria Math" panose="02040503050406030204" pitchFamily="18" charset="0"/>
                          <a:cs typeface="+mn-cs"/>
                        </a:rPr>
                        <m:t>y</m:t>
                      </m:r>
                      <m:r>
                        <a:rPr kumimoji="0" lang="en-US" altLang="zh-TW" sz="2300" b="0" i="0" u="none" strike="noStrike" kern="1200" cap="none" spc="0" normalizeH="0" baseline="0" noProof="0" dirty="0" smtClean="0">
                          <a:ln>
                            <a:noFill/>
                          </a:ln>
                          <a:solidFill>
                            <a:srgbClr val="FF0000"/>
                          </a:solidFill>
                          <a:effectLst/>
                          <a:uLnTx/>
                          <a:uFillTx/>
                          <a:latin typeface="Cambria Math" panose="02040503050406030204" pitchFamily="18" charset="0"/>
                          <a:cs typeface="+mn-cs"/>
                        </a:rPr>
                        <m:t>,</m:t>
                      </m:r>
                      <m:sSub>
                        <m:sSubPr>
                          <m:ctrlPr>
                            <a:rPr kumimoji="0" lang="en-US" altLang="zh-TW" sz="2300" b="0" i="1" u="none" strike="noStrike" kern="1200" cap="none" spc="0" normalizeH="0" baseline="0" noProof="0" dirty="0">
                              <a:ln>
                                <a:noFill/>
                              </a:ln>
                              <a:solidFill>
                                <a:srgbClr val="FF0000"/>
                              </a:solidFill>
                              <a:effectLst/>
                              <a:uLnTx/>
                              <a:uFillTx/>
                              <a:latin typeface="Cambria Math" panose="02040503050406030204" pitchFamily="18" charset="0"/>
                              <a:cs typeface="+mn-cs"/>
                            </a:rPr>
                          </m:ctrlPr>
                        </m:sSubPr>
                        <m:e>
                          <m:r>
                            <a:rPr kumimoji="0" lang="en-US" altLang="zh-TW" sz="2300" b="0" i="1" u="none" strike="noStrike" kern="1200" cap="none" spc="0" normalizeH="0" baseline="0" noProof="0" dirty="0">
                              <a:ln>
                                <a:noFill/>
                              </a:ln>
                              <a:solidFill>
                                <a:srgbClr val="FF0000"/>
                              </a:solidFill>
                              <a:effectLst/>
                              <a:uLnTx/>
                              <a:uFillTx/>
                              <a:latin typeface="Cambria Math" panose="02040503050406030204" pitchFamily="18" charset="0"/>
                              <a:cs typeface="+mn-cs"/>
                            </a:rPr>
                            <m:t>𝑡</m:t>
                          </m:r>
                        </m:e>
                        <m:sub>
                          <m:r>
                            <a:rPr kumimoji="0" lang="en-US" altLang="zh-TW" sz="2300" b="0" i="0" u="none" strike="noStrike" kern="1200" cap="none" spc="0" normalizeH="0" baseline="0" noProof="0" dirty="0">
                              <a:ln>
                                <a:noFill/>
                              </a:ln>
                              <a:solidFill>
                                <a:srgbClr val="FF0000"/>
                              </a:solidFill>
                              <a:effectLst/>
                              <a:uLnTx/>
                              <a:uFillTx/>
                              <a:latin typeface="Cambria Math" panose="02040503050406030204" pitchFamily="18" charset="0"/>
                              <a:cs typeface="+mn-cs"/>
                            </a:rPr>
                            <m:t>0</m:t>
                          </m:r>
                        </m:sub>
                      </m:sSub>
                      <m:r>
                        <a:rPr kumimoji="0" lang="en-US" altLang="zh-TW" sz="2300" b="0" i="0" u="none" strike="noStrike" kern="1200" cap="none" spc="0" normalizeH="0" baseline="0" noProof="0" dirty="0" smtClean="0">
                          <a:ln>
                            <a:noFill/>
                          </a:ln>
                          <a:solidFill>
                            <a:srgbClr val="FF0000"/>
                          </a:solidFill>
                          <a:effectLst/>
                          <a:uLnTx/>
                          <a:uFillTx/>
                          <a:latin typeface="Cambria Math" panose="02040503050406030204" pitchFamily="18" charset="0"/>
                          <a:cs typeface="+mn-cs"/>
                        </a:rPr>
                        <m:t>+</m:t>
                      </m:r>
                      <m:r>
                        <m:rPr>
                          <m:sty m:val="p"/>
                        </m:rPr>
                        <a:rPr kumimoji="0" lang="el-GR" altLang="zh-TW" sz="2300" b="0" i="0" u="none" strike="noStrike" kern="1200" cap="none" spc="0" normalizeH="0" baseline="0" noProof="0" dirty="0">
                          <a:ln>
                            <a:noFill/>
                          </a:ln>
                          <a:solidFill>
                            <a:srgbClr val="FF0000"/>
                          </a:solidFill>
                          <a:effectLst/>
                          <a:uLnTx/>
                          <a:uFillTx/>
                          <a:latin typeface="Cambria Math" panose="02040503050406030204" pitchFamily="18" charset="0"/>
                          <a:cs typeface="+mn-cs"/>
                        </a:rPr>
                        <m:t>Δ</m:t>
                      </m:r>
                      <m:r>
                        <m:rPr>
                          <m:sty m:val="p"/>
                        </m:rPr>
                        <a:rPr kumimoji="0" lang="en-US" altLang="zh-TW" sz="2300" b="0" i="0" u="none" strike="noStrike" kern="1200" cap="none" spc="0" normalizeH="0" baseline="0" noProof="0" dirty="0" smtClean="0">
                          <a:ln>
                            <a:noFill/>
                          </a:ln>
                          <a:solidFill>
                            <a:srgbClr val="FF0000"/>
                          </a:solidFill>
                          <a:effectLst/>
                          <a:uLnTx/>
                          <a:uFillTx/>
                          <a:latin typeface="Cambria Math" panose="02040503050406030204" pitchFamily="18" charset="0"/>
                          <a:cs typeface="+mn-cs"/>
                        </a:rPr>
                        <m:t>t</m:t>
                      </m:r>
                      <m:r>
                        <a:rPr kumimoji="0" lang="en-US" altLang="zh-TW" sz="2300" b="0" i="0" u="none" strike="noStrike" kern="1200" cap="none" spc="0" normalizeH="0" baseline="0" noProof="0" dirty="0" smtClean="0">
                          <a:ln>
                            <a:noFill/>
                          </a:ln>
                          <a:solidFill>
                            <a:srgbClr val="FF0000"/>
                          </a:solidFill>
                          <a:effectLst/>
                          <a:uLnTx/>
                          <a:uFillTx/>
                          <a:latin typeface="Cambria Math" panose="02040503050406030204" pitchFamily="18" charset="0"/>
                          <a:cs typeface="+mn-cs"/>
                        </a:rPr>
                        <m:t>)</m:t>
                      </m:r>
                    </m:oMath>
                  </m:oMathPara>
                </a14:m>
                <a:endParaRPr kumimoji="0" lang="en-US" altLang="zh-TW" sz="2300" b="0" i="0" u="none" strike="noStrike" kern="1200" cap="none" spc="0" normalizeH="0" baseline="0" noProof="0" dirty="0">
                  <a:ln>
                    <a:noFill/>
                  </a:ln>
                  <a:solidFill>
                    <a:srgbClr val="FF0000"/>
                  </a:solidFill>
                  <a:effectLst/>
                  <a:uLnTx/>
                  <a:uFillTx/>
                  <a:latin typeface="Arial"/>
                  <a:ea typeface="標楷體"/>
                  <a:cs typeface="+mn-cs"/>
                </a:endParaRP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altLang="zh-TW" sz="2300" b="0" i="0" u="none" strike="noStrike" kern="1200" cap="none" spc="0" normalizeH="0" baseline="0" noProof="0" dirty="0">
                    <a:ln>
                      <a:noFill/>
                    </a:ln>
                    <a:solidFill>
                      <a:prstClr val="black"/>
                    </a:solidFill>
                    <a:effectLst/>
                    <a:uLnTx/>
                    <a:uFillTx/>
                    <a:latin typeface="Arial"/>
                    <a:ea typeface="標楷體"/>
                    <a:cs typeface="+mn-cs"/>
                  </a:rPr>
                  <a:t>Take Taylor series expansion with respect to </a:t>
                </a:r>
                <a14:m>
                  <m:oMath xmlns:m="http://schemas.openxmlformats.org/officeDocument/2006/math">
                    <m:r>
                      <m:rPr>
                        <m:sty m:val="p"/>
                      </m:rP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t</m:t>
                    </m:r>
                  </m:oMath>
                </a14:m>
                <a:r>
                  <a:rPr kumimoji="0" lang="en-US" altLang="zh-TW" sz="2300" b="0" i="0" u="none" strike="noStrike" kern="1200" cap="none" spc="0" normalizeH="0" baseline="0" noProof="0" dirty="0">
                    <a:ln>
                      <a:noFill/>
                    </a:ln>
                    <a:solidFill>
                      <a:prstClr val="black"/>
                    </a:solidFill>
                    <a:effectLst/>
                    <a:uLnTx/>
                    <a:uFillTx/>
                    <a:latin typeface="Arial"/>
                    <a:ea typeface="標楷體"/>
                    <a:cs typeface="+mn-cs"/>
                  </a:rPr>
                  <a:t> on the right-hand side of the above equation, assuming x(t), y(t) are functions of </a:t>
                </a:r>
                <a14:m>
                  <m:oMath xmlns:m="http://schemas.openxmlformats.org/officeDocument/2006/math">
                    <m:r>
                      <m:rPr>
                        <m:sty m:val="p"/>
                      </m:rP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t</m:t>
                    </m:r>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oMath>
                </a14:m>
                <a:r>
                  <a:rPr kumimoji="0" lang="en-US" altLang="zh-TW" sz="2300" b="0" i="0" u="none" strike="noStrike" kern="1200" cap="none" spc="0" normalizeH="0" baseline="0" noProof="0" dirty="0">
                    <a:ln>
                      <a:noFill/>
                    </a:ln>
                    <a:solidFill>
                      <a:prstClr val="black"/>
                    </a:solidFill>
                    <a:effectLst/>
                    <a:uLnTx/>
                    <a:uFillTx/>
                    <a:latin typeface="Arial"/>
                    <a:ea typeface="標楷體"/>
                    <a:cs typeface="+mn-cs"/>
                  </a:rPr>
                  <a:t>:</a:t>
                </a:r>
              </a:p>
              <a:p>
                <a:pPr marL="457200" marR="0" lvl="1" indent="0" algn="l" defTabSz="914400" rtl="0" eaLnBrk="1" fontAlgn="auto" latinLnBrk="0" hangingPunct="1">
                  <a:lnSpc>
                    <a:spcPct val="150000"/>
                  </a:lnSpc>
                  <a:spcBef>
                    <a:spcPts val="0"/>
                  </a:spcBef>
                  <a:spcAft>
                    <a:spcPts val="0"/>
                  </a:spcAft>
                  <a:buClrTx/>
                  <a:buSzTx/>
                  <a:buFontTx/>
                  <a:buNone/>
                  <a:tabLst/>
                  <a:defRPr/>
                </a:pPr>
                <a:endParaRPr kumimoji="0" lang="en-US" altLang="zh-TW" sz="2300" b="0" i="0" u="none" strike="noStrike" kern="1200" cap="none" spc="0" normalizeH="0" baseline="0" noProof="0" dirty="0">
                  <a:ln>
                    <a:noFill/>
                  </a:ln>
                  <a:solidFill>
                    <a:prstClr val="black"/>
                  </a:solidFill>
                  <a:effectLst/>
                  <a:uLnTx/>
                  <a:uFillTx/>
                  <a:latin typeface="Arial"/>
                  <a:ea typeface="標楷體"/>
                  <a:cs typeface="+mn-cs"/>
                </a:endParaRPr>
              </a:p>
              <a:p>
                <a:pPr marL="457200" marR="0" lvl="1" indent="0" algn="l" defTabSz="914400" rtl="0" eaLnBrk="1" fontAlgn="auto" latinLnBrk="0" hangingPunct="1">
                  <a:lnSpc>
                    <a:spcPct val="150000"/>
                  </a:lnSpc>
                  <a:spcBef>
                    <a:spcPts val="0"/>
                  </a:spcBef>
                  <a:spcAft>
                    <a:spcPts val="0"/>
                  </a:spcAft>
                  <a:buClrTx/>
                  <a:buSzTx/>
                  <a:buFontTx/>
                  <a:buNone/>
                  <a:tabLst/>
                  <a:defRPr/>
                </a:pPr>
                <a:endParaRPr kumimoji="0" lang="en-US" altLang="zh-TW" sz="2300" b="0" i="0" u="none" strike="noStrike" kern="1200" cap="none" spc="0" normalizeH="0" baseline="0" noProof="0" dirty="0">
                  <a:ln>
                    <a:noFill/>
                  </a:ln>
                  <a:solidFill>
                    <a:prstClr val="black"/>
                  </a:solidFill>
                  <a:effectLst/>
                  <a:uLnTx/>
                  <a:uFillTx/>
                  <a:latin typeface="Arial"/>
                  <a:ea typeface="標楷體"/>
                  <a:cs typeface="+mn-cs"/>
                </a:endParaRP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altLang="zh-TW" sz="2300" b="0" i="0" u="none" strike="noStrike" kern="1200" cap="none" spc="0" normalizeH="0" baseline="0" noProof="0" dirty="0">
                    <a:ln>
                      <a:noFill/>
                    </a:ln>
                    <a:solidFill>
                      <a:prstClr val="black"/>
                    </a:solidFill>
                    <a:effectLst/>
                    <a:uLnTx/>
                    <a:uFillTx/>
                    <a:latin typeface="Arial"/>
                    <a:ea typeface="標楷體"/>
                    <a:cs typeface="+mn-cs"/>
                  </a:rPr>
                  <a:t>where </a:t>
                </a:r>
                <a14:m>
                  <m:oMath xmlns:m="http://schemas.openxmlformats.org/officeDocument/2006/math">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𝑜</m:t>
                    </m:r>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m:rPr>
                        <m:sty m:val="p"/>
                      </m:rPr>
                      <a:rPr kumimoji="0" lang="el-GR"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Δ</m:t>
                    </m:r>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𝑡</m:t>
                    </m:r>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oMath>
                </a14:m>
                <a:r>
                  <a:rPr kumimoji="0" lang="en-US" altLang="zh-TW" sz="2300" b="0" i="0" u="none" strike="noStrike" kern="1200" cap="none" spc="0" normalizeH="0" baseline="0" noProof="0" dirty="0">
                    <a:ln>
                      <a:noFill/>
                    </a:ln>
                    <a:solidFill>
                      <a:prstClr val="black"/>
                    </a:solidFill>
                    <a:effectLst/>
                    <a:uLnTx/>
                    <a:uFillTx/>
                    <a:latin typeface="Arial"/>
                    <a:ea typeface="標楷體"/>
                    <a:cs typeface="+mn-cs"/>
                  </a:rPr>
                  <a:t> is Taylor remainder.</a:t>
                </a:r>
              </a:p>
            </p:txBody>
          </p:sp>
        </mc:Choice>
        <mc:Fallback xmlns="">
          <p:sp>
            <p:nvSpPr>
              <p:cNvPr id="26" name="矩形 25">
                <a:extLst>
                  <a:ext uri="{FF2B5EF4-FFF2-40B4-BE49-F238E27FC236}">
                    <a16:creationId xmlns:a16="http://schemas.microsoft.com/office/drawing/2014/main" id="{BBBE48C2-94FA-476C-94DC-04778845A82C}"/>
                  </a:ext>
                </a:extLst>
              </p:cNvPr>
              <p:cNvSpPr>
                <a:spLocks noRot="1" noChangeAspect="1" noMove="1" noResize="1" noEditPoints="1" noAdjustHandles="1" noChangeArrowheads="1" noChangeShapeType="1" noTextEdit="1"/>
              </p:cNvSpPr>
              <p:nvPr/>
            </p:nvSpPr>
            <p:spPr>
              <a:xfrm>
                <a:off x="723899" y="925637"/>
                <a:ext cx="11029827" cy="5335884"/>
              </a:xfrm>
              <a:prstGeom prst="rect">
                <a:avLst/>
              </a:prstGeom>
              <a:blipFill>
                <a:blip r:embed="rId2"/>
                <a:stretch>
                  <a:fillRect l="-663" b="-16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CCD8340-0911-4596-A07E-4D21009E70EC}"/>
                  </a:ext>
                </a:extLst>
              </p:cNvPr>
              <p:cNvSpPr/>
              <p:nvPr/>
            </p:nvSpPr>
            <p:spPr>
              <a:xfrm>
                <a:off x="1567542" y="4156616"/>
                <a:ext cx="9695543" cy="1600631"/>
              </a:xfrm>
              <a:prstGeom prst="rect">
                <a:avLst/>
              </a:prstGeom>
            </p:spPr>
            <p:txBody>
              <a:bodyPr wrap="square">
                <a:spAutoFit/>
              </a:bodyPr>
              <a:lstStyle/>
              <a:p>
                <a:pPr marL="457200" marR="0" lvl="1"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TW" sz="23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I</m:t>
                      </m:r>
                      <m:d>
                        <m:d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sSub>
                            <m:sSub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𝑥</m:t>
                              </m:r>
                            </m:e>
                            <m:sub>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0</m:t>
                              </m:r>
                            </m:sub>
                          </m:sSub>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sSub>
                            <m:sSub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𝑦</m:t>
                              </m:r>
                            </m:e>
                            <m:sub>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0</m:t>
                              </m:r>
                            </m:sub>
                          </m:sSub>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sSub>
                            <m:sSub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𝑡</m:t>
                              </m:r>
                            </m:e>
                            <m:sub>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0</m:t>
                              </m:r>
                            </m:sub>
                          </m:sSub>
                        </m:e>
                      </m:d>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r>
                        <m:rPr>
                          <m:sty m:val="p"/>
                        </m:rP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I</m:t>
                      </m:r>
                      <m:d>
                        <m:d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sSub>
                            <m:sSub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𝑥</m:t>
                              </m:r>
                            </m:e>
                            <m:sub>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0</m:t>
                              </m:r>
                            </m:sub>
                          </m:sSub>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sSub>
                            <m:sSub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𝑦</m:t>
                              </m:r>
                            </m:e>
                            <m:sub>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0</m:t>
                              </m:r>
                            </m:sub>
                          </m:sSub>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sSub>
                            <m:sSub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𝑡</m:t>
                              </m:r>
                            </m:e>
                            <m:sub>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0</m:t>
                              </m:r>
                            </m:sub>
                          </m:sSub>
                        </m:e>
                      </m:d>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sSub>
                        <m:sSubPr>
                          <m:ctrlPr>
                            <a:rPr kumimoji="0" lang="en-US" altLang="zh-TW" sz="23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d>
                            <m:dPr>
                              <m:begChr m:val=""/>
                              <m:endChr m:val="|"/>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d>
                                <m:d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f>
                                    <m:f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fPr>
                                    <m:num>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𝐼</m:t>
                                      </m:r>
                                    </m:num>
                                    <m:den>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𝑥</m:t>
                                      </m:r>
                                    </m:den>
                                  </m:f>
                                  <m:f>
                                    <m:f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fPr>
                                    <m:num>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𝑥</m:t>
                                      </m:r>
                                    </m:num>
                                    <m:den>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𝑡</m:t>
                                      </m:r>
                                    </m:den>
                                  </m:f>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f>
                                    <m:f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fPr>
                                    <m:num>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𝐼</m:t>
                                      </m:r>
                                    </m:num>
                                    <m:den>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𝑦</m:t>
                                      </m:r>
                                    </m:den>
                                  </m:f>
                                  <m:f>
                                    <m:f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fPr>
                                    <m:num>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𝑦</m:t>
                                      </m:r>
                                    </m:num>
                                    <m:den>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𝑡</m:t>
                                      </m:r>
                                    </m:den>
                                  </m:f>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f>
                                    <m:f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fPr>
                                    <m:num>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𝐼</m:t>
                                      </m:r>
                                    </m:num>
                                    <m:den>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𝑡</m:t>
                                      </m:r>
                                    </m:den>
                                  </m:f>
                                </m:e>
                              </m:d>
                            </m:e>
                          </m:d>
                        </m:e>
                        <m:sub>
                          <m:d>
                            <m:d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sSub>
                                <m:sSub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𝑥</m:t>
                                  </m:r>
                                </m:e>
                                <m:sub>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0</m:t>
                                  </m:r>
                                </m:sub>
                              </m:sSub>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sSub>
                                <m:sSub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𝑦</m:t>
                                  </m:r>
                                </m:e>
                                <m:sub>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0</m:t>
                                  </m:r>
                                </m:sub>
                              </m:sSub>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sSub>
                                <m:sSub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𝑡</m:t>
                                  </m:r>
                                </m:e>
                                <m:sub>
                                  <m:r>
                                    <a:rPr kumimoji="0" lang="en-US"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0</m:t>
                                  </m:r>
                                </m:sub>
                              </m:sSub>
                            </m:e>
                          </m:d>
                        </m:sub>
                      </m:sSub>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𝑜</m:t>
                      </m:r>
                      <m:d>
                        <m:dPr>
                          <m:ctrlP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r>
                            <m:rPr>
                              <m:sty m:val="p"/>
                            </m:rPr>
                            <a:rPr kumimoji="0" lang="el-GR" altLang="zh-TW" sz="2300" b="0" i="0" u="none" strike="noStrike" kern="1200" cap="none" spc="0" normalizeH="0" baseline="0" noProof="0" dirty="0">
                              <a:ln>
                                <a:noFill/>
                              </a:ln>
                              <a:solidFill>
                                <a:prstClr val="black"/>
                              </a:solidFill>
                              <a:effectLst/>
                              <a:uLnTx/>
                              <a:uFillTx/>
                              <a:latin typeface="Cambria Math" panose="02040503050406030204" pitchFamily="18" charset="0"/>
                              <a:cs typeface="+mn-cs"/>
                            </a:rPr>
                            <m:t>Δ</m:t>
                          </m:r>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𝑡</m:t>
                          </m:r>
                        </m:e>
                      </m:d>
                      <m:r>
                        <a:rPr kumimoji="0" lang="en-US" altLang="zh-TW" sz="23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oMath>
                  </m:oMathPara>
                </a14:m>
                <a:endParaRPr kumimoji="0" lang="en-US" altLang="zh-TW" sz="2300" b="0" i="0" u="none" strike="noStrike" kern="1200" cap="none" spc="0" normalizeH="0" baseline="0" noProof="0" dirty="0">
                  <a:ln>
                    <a:noFill/>
                  </a:ln>
                  <a:solidFill>
                    <a:prstClr val="black"/>
                  </a:solidFill>
                  <a:effectLst/>
                  <a:uLnTx/>
                  <a:uFillTx/>
                  <a:latin typeface="Arial"/>
                  <a:ea typeface="標楷體"/>
                  <a:cs typeface="+mn-cs"/>
                </a:endParaRPr>
              </a:p>
            </p:txBody>
          </p:sp>
        </mc:Choice>
        <mc:Fallback xmlns="">
          <p:sp>
            <p:nvSpPr>
              <p:cNvPr id="8" name="矩形 7">
                <a:extLst>
                  <a:ext uri="{FF2B5EF4-FFF2-40B4-BE49-F238E27FC236}">
                    <a16:creationId xmlns:a16="http://schemas.microsoft.com/office/drawing/2014/main" id="{CCCD8340-0911-4596-A07E-4D21009E70EC}"/>
                  </a:ext>
                </a:extLst>
              </p:cNvPr>
              <p:cNvSpPr>
                <a:spLocks noRot="1" noChangeAspect="1" noMove="1" noResize="1" noEditPoints="1" noAdjustHandles="1" noChangeArrowheads="1" noChangeShapeType="1" noTextEdit="1"/>
              </p:cNvSpPr>
              <p:nvPr/>
            </p:nvSpPr>
            <p:spPr>
              <a:xfrm>
                <a:off x="1567542" y="4156616"/>
                <a:ext cx="9695543" cy="1600631"/>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99098985"/>
      </p:ext>
    </p:extLst>
  </p:cSld>
  <p:clrMapOvr>
    <a:masterClrMapping/>
  </p:clrMapOvr>
</p:sld>
</file>

<file path=ppt/theme/theme1.xml><?xml version="1.0" encoding="utf-8"?>
<a:theme xmlns:a="http://schemas.openxmlformats.org/drawingml/2006/main" name="Simple Waves - Business Plan Basic Template by Slidesgo">
  <a:themeElements>
    <a:clrScheme name="Simple Light">
      <a:dk1>
        <a:srgbClr val="191919"/>
      </a:dk1>
      <a:lt1>
        <a:srgbClr val="FFFFFF"/>
      </a:lt1>
      <a:dk2>
        <a:srgbClr val="70BCCC"/>
      </a:dk2>
      <a:lt2>
        <a:srgbClr val="96D6DD"/>
      </a:lt2>
      <a:accent1>
        <a:srgbClr val="DBF5F8"/>
      </a:accent1>
      <a:accent2>
        <a:srgbClr val="CCBFA3"/>
      </a:accent2>
      <a:accent3>
        <a:srgbClr val="E6DAC1"/>
      </a:accent3>
      <a:accent4>
        <a:srgbClr val="FAF4E6"/>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4D8DFA003779E441AF99C78539A92439" ma:contentTypeVersion="7" ma:contentTypeDescription="建立新的文件。" ma:contentTypeScope="" ma:versionID="be374e3ade8c1847aa59f25f0ffbc066">
  <xsd:schema xmlns:xsd="http://www.w3.org/2001/XMLSchema" xmlns:xs="http://www.w3.org/2001/XMLSchema" xmlns:p="http://schemas.microsoft.com/office/2006/metadata/properties" xmlns:ns3="8587232d-b716-4cba-8ecd-d88a1196a9ef" xmlns:ns4="c07c4068-e874-4bd3-a7eb-7d60f4e1a1eb" targetNamespace="http://schemas.microsoft.com/office/2006/metadata/properties" ma:root="true" ma:fieldsID="a407cce52d6abb0ad22e1c069faf6f9f" ns3:_="" ns4:_="">
    <xsd:import namespace="8587232d-b716-4cba-8ecd-d88a1196a9ef"/>
    <xsd:import namespace="c07c4068-e874-4bd3-a7eb-7d60f4e1a1eb"/>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87232d-b716-4cba-8ecd-d88a1196a9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7c4068-e874-4bd3-a7eb-7d60f4e1a1eb" elementFormDefault="qualified">
    <xsd:import namespace="http://schemas.microsoft.com/office/2006/documentManagement/types"/>
    <xsd:import namespace="http://schemas.microsoft.com/office/infopath/2007/PartnerControls"/>
    <xsd:element name="SharedWithUsers" ma:index="11" nillable="true" ma:displayName="共用對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共用詳細資料" ma:internalName="SharedWithDetails" ma:readOnly="true">
      <xsd:simpleType>
        <xsd:restriction base="dms:Note">
          <xsd:maxLength value="255"/>
        </xsd:restriction>
      </xsd:simpleType>
    </xsd:element>
    <xsd:element name="SharingHintHash" ma:index="13" nillable="true" ma:displayName="共用提示雜湊"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587232d-b716-4cba-8ecd-d88a1196a9e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96577-BE69-4D35-A679-CEF5275301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87232d-b716-4cba-8ecd-d88a1196a9ef"/>
    <ds:schemaRef ds:uri="c07c4068-e874-4bd3-a7eb-7d60f4e1a1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894F2A-0753-4213-8EBA-6F3556667A2E}">
  <ds:schemaRefs>
    <ds:schemaRef ds:uri="http://www.w3.org/XML/1998/namespace"/>
    <ds:schemaRef ds:uri="8587232d-b716-4cba-8ecd-d88a1196a9ef"/>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openxmlformats.org/package/2006/metadata/core-properties"/>
    <ds:schemaRef ds:uri="c07c4068-e874-4bd3-a7eb-7d60f4e1a1eb"/>
    <ds:schemaRef ds:uri="http://schemas.microsoft.com/office/2006/metadata/properties"/>
  </ds:schemaRefs>
</ds:datastoreItem>
</file>

<file path=customXml/itemProps3.xml><?xml version="1.0" encoding="utf-8"?>
<ds:datastoreItem xmlns:ds="http://schemas.openxmlformats.org/officeDocument/2006/customXml" ds:itemID="{C550FB32-4954-4E78-9846-24C9757AD1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3856</TotalTime>
  <Words>1439</Words>
  <Application>Microsoft Office PowerPoint</Application>
  <PresentationFormat>寬螢幕</PresentationFormat>
  <Paragraphs>243</Paragraphs>
  <Slides>29</Slides>
  <Notes>27</Notes>
  <HiddenSlides>12</HiddenSlides>
  <MMClips>0</MMClips>
  <ScaleCrop>false</ScaleCrop>
  <HeadingPairs>
    <vt:vector size="6" baseType="variant">
      <vt:variant>
        <vt:lpstr>使用字型</vt:lpstr>
      </vt:variant>
      <vt:variant>
        <vt:i4>17</vt:i4>
      </vt:variant>
      <vt:variant>
        <vt:lpstr>佈景主題</vt:lpstr>
      </vt:variant>
      <vt:variant>
        <vt:i4>2</vt:i4>
      </vt:variant>
      <vt:variant>
        <vt:lpstr>投影片標題</vt:lpstr>
      </vt:variant>
      <vt:variant>
        <vt:i4>29</vt:i4>
      </vt:variant>
    </vt:vector>
  </HeadingPairs>
  <TitlesOfParts>
    <vt:vector size="48" baseType="lpstr">
      <vt:lpstr>Albert Sans</vt:lpstr>
      <vt:lpstr>Albert Sans Light</vt:lpstr>
      <vt:lpstr>Bebas Neue</vt:lpstr>
      <vt:lpstr>Hammersmith One</vt:lpstr>
      <vt:lpstr>Manjari</vt:lpstr>
      <vt:lpstr>Manrope</vt:lpstr>
      <vt:lpstr>Nunito Light</vt:lpstr>
      <vt:lpstr>芫荽 0.92</vt:lpstr>
      <vt:lpstr>新細明體</vt:lpstr>
      <vt:lpstr>標楷體</vt:lpstr>
      <vt:lpstr>Arial</vt:lpstr>
      <vt:lpstr>Calibri</vt:lpstr>
      <vt:lpstr>Cambria Math</vt:lpstr>
      <vt:lpstr>Candara</vt:lpstr>
      <vt:lpstr>Franklin Gothic Medium</vt:lpstr>
      <vt:lpstr>Trebuchet MS</vt:lpstr>
      <vt:lpstr>Wingdings</vt:lpstr>
      <vt:lpstr>Simple Waves - Business Plan Basic Template by Slidesgo</vt:lpstr>
      <vt:lpstr>Presentation</vt:lpstr>
      <vt:lpstr>PowerPoint 簡報</vt:lpstr>
      <vt:lpstr>PowerPoint 簡報</vt:lpstr>
      <vt:lpstr>PowerPoint 簡報</vt:lpstr>
      <vt:lpstr>PowerPoint 簡報</vt:lpstr>
      <vt:lpstr>PowerPoint 簡報</vt:lpstr>
      <vt:lpstr>PowerPoint 簡報</vt:lpstr>
      <vt:lpstr>PowerPoint 簡報</vt:lpstr>
      <vt:lpstr>PowerPoint 簡報</vt:lpstr>
      <vt:lpstr>Optical-flow algorithm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Jupiter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Education  Pack for Students</dc:title>
  <dc:creator>acer</dc:creator>
  <cp:lastModifiedBy>acer</cp:lastModifiedBy>
  <cp:revision>123</cp:revision>
  <dcterms:created xsi:type="dcterms:W3CDTF">2023-11-21T05:47:07Z</dcterms:created>
  <dcterms:modified xsi:type="dcterms:W3CDTF">2024-04-30T23:02:44Z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0x0101004D8DFA003779E441AF99C78539A92439</vt:lpwstr>
  </property>
</Properties>
</file>