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5" r:id="rId7"/>
    <p:sldId id="267" r:id="rId8"/>
    <p:sldId id="268" r:id="rId9"/>
    <p:sldId id="272" r:id="rId10"/>
    <p:sldId id="269" r:id="rId11"/>
    <p:sldId id="270" r:id="rId12"/>
    <p:sldId id="273" r:id="rId13"/>
    <p:sldId id="278" r:id="rId14"/>
    <p:sldId id="288" r:id="rId15"/>
    <p:sldId id="277" r:id="rId16"/>
    <p:sldId id="275" r:id="rId17"/>
    <p:sldId id="276" r:id="rId18"/>
    <p:sldId id="282" r:id="rId19"/>
    <p:sldId id="286" r:id="rId20"/>
    <p:sldId id="284" r:id="rId21"/>
    <p:sldId id="279" r:id="rId22"/>
    <p:sldId id="280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5B7CD-7D45-2C98-BE0B-A00AF1E3B94E}" v="79" dt="2024-12-24T12:55:42.338"/>
    <p1510:client id="{1E94957E-5722-1036-8C45-886F5B20256B}" v="571" dt="2024-12-26T05:49:18.865"/>
    <p1510:client id="{3B04DC0F-5712-D623-D805-53BCABAB01EA}" v="97" dt="2024-12-25T18:23:36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6220" autoAdjust="0"/>
  </p:normalViewPr>
  <p:slideViewPr>
    <p:cSldViewPr snapToGrid="0" showGuides="1">
      <p:cViewPr varScale="1">
        <p:scale>
          <a:sx n="102" d="100"/>
          <a:sy n="102" d="100"/>
        </p:scale>
        <p:origin x="10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品睿 陳" userId="e65c97b87ff8f410" providerId="Windows Live" clId="Web-{1555B7CD-7D45-2C98-BE0B-A00AF1E3B94E}"/>
    <pc:docChg chg="addSld modSld">
      <pc:chgData name="品睿 陳" userId="e65c97b87ff8f410" providerId="Windows Live" clId="Web-{1555B7CD-7D45-2C98-BE0B-A00AF1E3B94E}" dt="2024-12-24T12:55:41.713" v="48" actId="20577"/>
      <pc:docMkLst>
        <pc:docMk/>
      </pc:docMkLst>
      <pc:sldChg chg="new">
        <pc:chgData name="品睿 陳" userId="e65c97b87ff8f410" providerId="Windows Live" clId="Web-{1555B7CD-7D45-2C98-BE0B-A00AF1E3B94E}" dt="2024-12-24T12:35:10.265" v="0"/>
        <pc:sldMkLst>
          <pc:docMk/>
          <pc:sldMk cId="3032415474" sldId="274"/>
        </pc:sldMkLst>
      </pc:sldChg>
      <pc:sldChg chg="addSp modSp new mod setBg">
        <pc:chgData name="品睿 陳" userId="e65c97b87ff8f410" providerId="Windows Live" clId="Web-{1555B7CD-7D45-2C98-BE0B-A00AF1E3B94E}" dt="2024-12-24T12:38:36.319" v="17"/>
        <pc:sldMkLst>
          <pc:docMk/>
          <pc:sldMk cId="3291746429" sldId="275"/>
        </pc:sldMkLst>
        <pc:spChg chg="add mod">
          <ac:chgData name="品睿 陳" userId="e65c97b87ff8f410" providerId="Windows Live" clId="Web-{1555B7CD-7D45-2C98-BE0B-A00AF1E3B94E}" dt="2024-12-24T12:38:36.319" v="17"/>
          <ac:spMkLst>
            <pc:docMk/>
            <pc:sldMk cId="3291746429" sldId="275"/>
            <ac:spMk id="2" creationId="{D964E4C6-3E37-AB29-688C-C7214691F1CA}"/>
          </ac:spMkLst>
        </pc:spChg>
        <pc:spChg chg="add">
          <ac:chgData name="品睿 陳" userId="e65c97b87ff8f410" providerId="Windows Live" clId="Web-{1555B7CD-7D45-2C98-BE0B-A00AF1E3B94E}" dt="2024-12-24T12:38:36.319" v="17"/>
          <ac:spMkLst>
            <pc:docMk/>
            <pc:sldMk cId="3291746429" sldId="275"/>
            <ac:spMk id="8" creationId="{A8384FB5-9ADC-4DDC-881B-597D56F5B15D}"/>
          </ac:spMkLst>
        </pc:spChg>
        <pc:spChg chg="add">
          <ac:chgData name="品睿 陳" userId="e65c97b87ff8f410" providerId="Windows Live" clId="Web-{1555B7CD-7D45-2C98-BE0B-A00AF1E3B94E}" dt="2024-12-24T12:38:36.319" v="17"/>
          <ac:spMkLst>
            <pc:docMk/>
            <pc:sldMk cId="3291746429" sldId="275"/>
            <ac:spMk id="10" creationId="{91E5A9A7-95C6-4F4F-B00E-C82E07FE62EF}"/>
          </ac:spMkLst>
        </pc:spChg>
        <pc:spChg chg="add">
          <ac:chgData name="品睿 陳" userId="e65c97b87ff8f410" providerId="Windows Live" clId="Web-{1555B7CD-7D45-2C98-BE0B-A00AF1E3B94E}" dt="2024-12-24T12:38:36.319" v="17"/>
          <ac:spMkLst>
            <pc:docMk/>
            <pc:sldMk cId="3291746429" sldId="275"/>
            <ac:spMk id="12" creationId="{D07DD2DE-F619-49DD-B5E7-03A290FF4ED1}"/>
          </ac:spMkLst>
        </pc:spChg>
        <pc:spChg chg="add">
          <ac:chgData name="品睿 陳" userId="e65c97b87ff8f410" providerId="Windows Live" clId="Web-{1555B7CD-7D45-2C98-BE0B-A00AF1E3B94E}" dt="2024-12-24T12:38:36.319" v="17"/>
          <ac:spMkLst>
            <pc:docMk/>
            <pc:sldMk cId="3291746429" sldId="275"/>
            <ac:spMk id="14" creationId="{85149191-5F60-4A28-AAFF-039F96B0F3EC}"/>
          </ac:spMkLst>
        </pc:spChg>
        <pc:spChg chg="add">
          <ac:chgData name="品睿 陳" userId="e65c97b87ff8f410" providerId="Windows Live" clId="Web-{1555B7CD-7D45-2C98-BE0B-A00AF1E3B94E}" dt="2024-12-24T12:38:36.319" v="17"/>
          <ac:spMkLst>
            <pc:docMk/>
            <pc:sldMk cId="3291746429" sldId="275"/>
            <ac:spMk id="16" creationId="{F8260ED5-17F7-4158-B241-D51DD4CF1B7E}"/>
          </ac:spMkLst>
        </pc:spChg>
        <pc:picChg chg="add mod">
          <ac:chgData name="品睿 陳" userId="e65c97b87ff8f410" providerId="Windows Live" clId="Web-{1555B7CD-7D45-2C98-BE0B-A00AF1E3B94E}" dt="2024-12-24T12:38:36.319" v="17"/>
          <ac:picMkLst>
            <pc:docMk/>
            <pc:sldMk cId="3291746429" sldId="275"/>
            <ac:picMk id="3" creationId="{97D4197C-4C1C-9079-42CD-D66C4092693D}"/>
          </ac:picMkLst>
        </pc:picChg>
      </pc:sldChg>
      <pc:sldChg chg="addSp modSp new">
        <pc:chgData name="品睿 陳" userId="e65c97b87ff8f410" providerId="Windows Live" clId="Web-{1555B7CD-7D45-2C98-BE0B-A00AF1E3B94E}" dt="2024-12-24T12:55:41.713" v="48" actId="20577"/>
        <pc:sldMkLst>
          <pc:docMk/>
          <pc:sldMk cId="1754396270" sldId="276"/>
        </pc:sldMkLst>
        <pc:spChg chg="add mod">
          <ac:chgData name="品睿 陳" userId="e65c97b87ff8f410" providerId="Windows Live" clId="Web-{1555B7CD-7D45-2C98-BE0B-A00AF1E3B94E}" dt="2024-12-24T12:55:41.713" v="48" actId="20577"/>
          <ac:spMkLst>
            <pc:docMk/>
            <pc:sldMk cId="1754396270" sldId="276"/>
            <ac:spMk id="2" creationId="{CB7E1B3B-27F2-1655-CC42-848D0D91F303}"/>
          </ac:spMkLst>
        </pc:spChg>
      </pc:sldChg>
      <pc:sldChg chg="addSp modSp new mod setBg">
        <pc:chgData name="品睿 陳" userId="e65c97b87ff8f410" providerId="Windows Live" clId="Web-{1555B7CD-7D45-2C98-BE0B-A00AF1E3B94E}" dt="2024-12-24T12:55:31.760" v="40"/>
        <pc:sldMkLst>
          <pc:docMk/>
          <pc:sldMk cId="3540533373" sldId="277"/>
        </pc:sldMkLst>
        <pc:spChg chg="add mod">
          <ac:chgData name="品睿 陳" userId="e65c97b87ff8f410" providerId="Windows Live" clId="Web-{1555B7CD-7D45-2C98-BE0B-A00AF1E3B94E}" dt="2024-12-24T12:55:31.760" v="40"/>
          <ac:spMkLst>
            <pc:docMk/>
            <pc:sldMk cId="3540533373" sldId="277"/>
            <ac:spMk id="2" creationId="{0AA84740-0280-C5C9-8386-7318E1284473}"/>
          </ac:spMkLst>
        </pc:spChg>
        <pc:spChg chg="add">
          <ac:chgData name="品睿 陳" userId="e65c97b87ff8f410" providerId="Windows Live" clId="Web-{1555B7CD-7D45-2C98-BE0B-A00AF1E3B94E}" dt="2024-12-24T12:55:31.760" v="40"/>
          <ac:spMkLst>
            <pc:docMk/>
            <pc:sldMk cId="3540533373" sldId="277"/>
            <ac:spMk id="8" creationId="{A8384FB5-9ADC-4DDC-881B-597D56F5B15D}"/>
          </ac:spMkLst>
        </pc:spChg>
        <pc:spChg chg="add">
          <ac:chgData name="品睿 陳" userId="e65c97b87ff8f410" providerId="Windows Live" clId="Web-{1555B7CD-7D45-2C98-BE0B-A00AF1E3B94E}" dt="2024-12-24T12:55:31.760" v="40"/>
          <ac:spMkLst>
            <pc:docMk/>
            <pc:sldMk cId="3540533373" sldId="277"/>
            <ac:spMk id="10" creationId="{91E5A9A7-95C6-4F4F-B00E-C82E07FE62EF}"/>
          </ac:spMkLst>
        </pc:spChg>
        <pc:spChg chg="add">
          <ac:chgData name="品睿 陳" userId="e65c97b87ff8f410" providerId="Windows Live" clId="Web-{1555B7CD-7D45-2C98-BE0B-A00AF1E3B94E}" dt="2024-12-24T12:55:31.760" v="40"/>
          <ac:spMkLst>
            <pc:docMk/>
            <pc:sldMk cId="3540533373" sldId="277"/>
            <ac:spMk id="12" creationId="{D07DD2DE-F619-49DD-B5E7-03A290FF4ED1}"/>
          </ac:spMkLst>
        </pc:spChg>
        <pc:spChg chg="add">
          <ac:chgData name="品睿 陳" userId="e65c97b87ff8f410" providerId="Windows Live" clId="Web-{1555B7CD-7D45-2C98-BE0B-A00AF1E3B94E}" dt="2024-12-24T12:55:31.760" v="40"/>
          <ac:spMkLst>
            <pc:docMk/>
            <pc:sldMk cId="3540533373" sldId="277"/>
            <ac:spMk id="14" creationId="{85149191-5F60-4A28-AAFF-039F96B0F3EC}"/>
          </ac:spMkLst>
        </pc:spChg>
        <pc:spChg chg="add">
          <ac:chgData name="品睿 陳" userId="e65c97b87ff8f410" providerId="Windows Live" clId="Web-{1555B7CD-7D45-2C98-BE0B-A00AF1E3B94E}" dt="2024-12-24T12:55:31.760" v="40"/>
          <ac:spMkLst>
            <pc:docMk/>
            <pc:sldMk cId="3540533373" sldId="277"/>
            <ac:spMk id="16" creationId="{F8260ED5-17F7-4158-B241-D51DD4CF1B7E}"/>
          </ac:spMkLst>
        </pc:spChg>
        <pc:picChg chg="add mod">
          <ac:chgData name="品睿 陳" userId="e65c97b87ff8f410" providerId="Windows Live" clId="Web-{1555B7CD-7D45-2C98-BE0B-A00AF1E3B94E}" dt="2024-12-24T12:55:31.760" v="40"/>
          <ac:picMkLst>
            <pc:docMk/>
            <pc:sldMk cId="3540533373" sldId="277"/>
            <ac:picMk id="3" creationId="{8C4F59C3-F545-B842-F953-FD7A6A7D1C74}"/>
          </ac:picMkLst>
        </pc:picChg>
      </pc:sldChg>
    </pc:docChg>
  </pc:docChgLst>
  <pc:docChgLst>
    <pc:chgData name="品睿 陳" userId="e65c97b87ff8f410" providerId="Windows Live" clId="Web-{1E94957E-5722-1036-8C45-886F5B20256B}"/>
    <pc:docChg chg="addSld delSld modSld sldOrd">
      <pc:chgData name="品睿 陳" userId="e65c97b87ff8f410" providerId="Windows Live" clId="Web-{1E94957E-5722-1036-8C45-886F5B20256B}" dt="2024-12-26T05:49:18.865" v="469"/>
      <pc:docMkLst>
        <pc:docMk/>
      </pc:docMkLst>
      <pc:sldChg chg="del">
        <pc:chgData name="品睿 陳" userId="e65c97b87ff8f410" providerId="Windows Live" clId="Web-{1E94957E-5722-1036-8C45-886F5B20256B}" dt="2024-12-25T21:10:01.666" v="0"/>
        <pc:sldMkLst>
          <pc:docMk/>
          <pc:sldMk cId="3032415474" sldId="274"/>
        </pc:sldMkLst>
      </pc:sldChg>
      <pc:sldChg chg="addSp modSp mod setBg">
        <pc:chgData name="品睿 陳" userId="e65c97b87ff8f410" providerId="Windows Live" clId="Web-{1E94957E-5722-1036-8C45-886F5B20256B}" dt="2024-12-25T21:22:20.037" v="27" actId="1076"/>
        <pc:sldMkLst>
          <pc:docMk/>
          <pc:sldMk cId="1754396270" sldId="276"/>
        </pc:sldMkLst>
        <pc:spChg chg="mod">
          <ac:chgData name="品睿 陳" userId="e65c97b87ff8f410" providerId="Windows Live" clId="Web-{1E94957E-5722-1036-8C45-886F5B20256B}" dt="2024-12-25T21:21:25.441" v="5" actId="1076"/>
          <ac:spMkLst>
            <pc:docMk/>
            <pc:sldMk cId="1754396270" sldId="276"/>
            <ac:spMk id="2" creationId="{CB7E1B3B-27F2-1655-CC42-848D0D91F303}"/>
          </ac:spMkLst>
        </pc:spChg>
        <pc:spChg chg="add mod">
          <ac:chgData name="品睿 陳" userId="e65c97b87ff8f410" providerId="Windows Live" clId="Web-{1E94957E-5722-1036-8C45-886F5B20256B}" dt="2024-12-25T21:22:20.037" v="27" actId="1076"/>
          <ac:spMkLst>
            <pc:docMk/>
            <pc:sldMk cId="1754396270" sldId="276"/>
            <ac:spMk id="4" creationId="{EAD0DDD3-04CD-17D7-31CD-79A5D56676C3}"/>
          </ac:spMkLst>
        </pc:spChg>
        <pc:spChg chg="add">
          <ac:chgData name="品睿 陳" userId="e65c97b87ff8f410" providerId="Windows Live" clId="Web-{1E94957E-5722-1036-8C45-886F5B20256B}" dt="2024-12-25T21:21:22.394" v="3"/>
          <ac:spMkLst>
            <pc:docMk/>
            <pc:sldMk cId="1754396270" sldId="276"/>
            <ac:spMk id="8" creationId="{D4771268-CB57-404A-9271-370EB28F6090}"/>
          </ac:spMkLst>
        </pc:spChg>
        <pc:picChg chg="add mod">
          <ac:chgData name="品睿 陳" userId="e65c97b87ff8f410" providerId="Windows Live" clId="Web-{1E94957E-5722-1036-8C45-886F5B20256B}" dt="2024-12-25T21:21:22.394" v="3"/>
          <ac:picMkLst>
            <pc:docMk/>
            <pc:sldMk cId="1754396270" sldId="276"/>
            <ac:picMk id="3" creationId="{E7932AB8-AAAA-A35D-A84B-17B3E2A415D7}"/>
          </ac:picMkLst>
        </pc:picChg>
      </pc:sldChg>
      <pc:sldChg chg="addSp delSp modSp">
        <pc:chgData name="品睿 陳" userId="e65c97b87ff8f410" providerId="Windows Live" clId="Web-{1E94957E-5722-1036-8C45-886F5B20256B}" dt="2024-12-26T04:12:36.799" v="244" actId="20577"/>
        <pc:sldMkLst>
          <pc:docMk/>
          <pc:sldMk cId="96830568" sldId="279"/>
        </pc:sldMkLst>
        <pc:spChg chg="add del">
          <ac:chgData name="品睿 陳" userId="e65c97b87ff8f410" providerId="Windows Live" clId="Web-{1E94957E-5722-1036-8C45-886F5B20256B}" dt="2024-12-26T04:12:22.033" v="238"/>
          <ac:spMkLst>
            <pc:docMk/>
            <pc:sldMk cId="96830568" sldId="279"/>
            <ac:spMk id="4" creationId="{40F77920-1E08-9B94-7EB8-A356DF653DAF}"/>
          </ac:spMkLst>
        </pc:spChg>
        <pc:spChg chg="add mod">
          <ac:chgData name="品睿 陳" userId="e65c97b87ff8f410" providerId="Windows Live" clId="Web-{1E94957E-5722-1036-8C45-886F5B20256B}" dt="2024-12-26T04:12:36.799" v="244" actId="20577"/>
          <ac:spMkLst>
            <pc:docMk/>
            <pc:sldMk cId="96830568" sldId="279"/>
            <ac:spMk id="5" creationId="{40F77920-1E08-9B94-7EB8-A356DF653DAF}"/>
          </ac:spMkLst>
        </pc:spChg>
        <pc:picChg chg="add del">
          <ac:chgData name="品睿 陳" userId="e65c97b87ff8f410" providerId="Windows Live" clId="Web-{1E94957E-5722-1036-8C45-886F5B20256B}" dt="2024-12-26T04:12:17.330" v="236"/>
          <ac:picMkLst>
            <pc:docMk/>
            <pc:sldMk cId="96830568" sldId="279"/>
            <ac:picMk id="3" creationId="{E00D82FD-293C-0D39-B50E-B58432045407}"/>
          </ac:picMkLst>
        </pc:picChg>
      </pc:sldChg>
      <pc:sldChg chg="addSp delSp modSp mod setBg">
        <pc:chgData name="品睿 陳" userId="e65c97b87ff8f410" providerId="Windows Live" clId="Web-{1E94957E-5722-1036-8C45-886F5B20256B}" dt="2024-12-26T05:49:18.865" v="469"/>
        <pc:sldMkLst>
          <pc:docMk/>
          <pc:sldMk cId="936225783" sldId="280"/>
        </pc:sldMkLst>
        <pc:spChg chg="add mod">
          <ac:chgData name="品睿 陳" userId="e65c97b87ff8f410" providerId="Windows Live" clId="Web-{1E94957E-5722-1036-8C45-886F5B20256B}" dt="2024-12-26T04:15:03.414" v="312"/>
          <ac:spMkLst>
            <pc:docMk/>
            <pc:sldMk cId="936225783" sldId="280"/>
            <ac:spMk id="2" creationId="{B80B9B11-E263-231C-957C-89151028CC7A}"/>
          </ac:spMkLst>
        </pc:spChg>
        <pc:spChg chg="add del mod">
          <ac:chgData name="品睿 陳" userId="e65c97b87ff8f410" providerId="Windows Live" clId="Web-{1E94957E-5722-1036-8C45-886F5B20256B}" dt="2024-12-26T04:13:25.598" v="256"/>
          <ac:spMkLst>
            <pc:docMk/>
            <pc:sldMk cId="936225783" sldId="280"/>
            <ac:spMk id="3" creationId="{F393A26A-9F87-3DE0-2B43-68CDB0ADFEA8}"/>
          </ac:spMkLst>
        </pc:spChg>
        <pc:spChg chg="add del">
          <ac:chgData name="品睿 陳" userId="e65c97b87ff8f410" providerId="Windows Live" clId="Web-{1E94957E-5722-1036-8C45-886F5B20256B}" dt="2024-12-26T04:15:03.414" v="312"/>
          <ac:spMkLst>
            <pc:docMk/>
            <pc:sldMk cId="936225783" sldId="280"/>
            <ac:spMk id="9" creationId="{BCED4D40-4B67-4331-AC48-79B82B4A47D8}"/>
          </ac:spMkLst>
        </pc:spChg>
        <pc:spChg chg="add del">
          <ac:chgData name="品睿 陳" userId="e65c97b87ff8f410" providerId="Windows Live" clId="Web-{1E94957E-5722-1036-8C45-886F5B20256B}" dt="2024-12-26T04:15:03.414" v="312"/>
          <ac:spMkLst>
            <pc:docMk/>
            <pc:sldMk cId="936225783" sldId="280"/>
            <ac:spMk id="11" creationId="{670CEDEF-4F34-412E-84EE-329C1E936AF5}"/>
          </ac:spMkLst>
        </pc:spChg>
        <pc:spChg chg="add">
          <ac:chgData name="品睿 陳" userId="e65c97b87ff8f410" providerId="Windows Live" clId="Web-{1E94957E-5722-1036-8C45-886F5B20256B}" dt="2024-12-26T04:15:03.414" v="312"/>
          <ac:spMkLst>
            <pc:docMk/>
            <pc:sldMk cId="936225783" sldId="280"/>
            <ac:spMk id="16" creationId="{A8384FB5-9ADC-4DDC-881B-597D56F5B15D}"/>
          </ac:spMkLst>
        </pc:spChg>
        <pc:spChg chg="add">
          <ac:chgData name="品睿 陳" userId="e65c97b87ff8f410" providerId="Windows Live" clId="Web-{1E94957E-5722-1036-8C45-886F5B20256B}" dt="2024-12-26T04:15:03.414" v="312"/>
          <ac:spMkLst>
            <pc:docMk/>
            <pc:sldMk cId="936225783" sldId="280"/>
            <ac:spMk id="18" creationId="{1199E1B1-A8C0-4FE8-A5A8-1CB41D69F857}"/>
          </ac:spMkLst>
        </pc:spChg>
        <pc:spChg chg="add">
          <ac:chgData name="品睿 陳" userId="e65c97b87ff8f410" providerId="Windows Live" clId="Web-{1E94957E-5722-1036-8C45-886F5B20256B}" dt="2024-12-26T04:15:03.414" v="312"/>
          <ac:spMkLst>
            <pc:docMk/>
            <pc:sldMk cId="936225783" sldId="280"/>
            <ac:spMk id="20" creationId="{84A8DE83-DE75-4B41-9DB4-A7EC0B0DEC0B}"/>
          </ac:spMkLst>
        </pc:spChg>
        <pc:spChg chg="add">
          <ac:chgData name="品睿 陳" userId="e65c97b87ff8f410" providerId="Windows Live" clId="Web-{1E94957E-5722-1036-8C45-886F5B20256B}" dt="2024-12-26T04:15:03.414" v="312"/>
          <ac:spMkLst>
            <pc:docMk/>
            <pc:sldMk cId="936225783" sldId="280"/>
            <ac:spMk id="22" creationId="{A7009A0A-BEF5-4EAC-AF15-E4F9F002E239}"/>
          </ac:spMkLst>
        </pc:spChg>
        <pc:graphicFrameChg chg="add mod modGraphic">
          <ac:chgData name="品睿 陳" userId="e65c97b87ff8f410" providerId="Windows Live" clId="Web-{1E94957E-5722-1036-8C45-886F5B20256B}" dt="2024-12-26T05:49:18.865" v="469"/>
          <ac:graphicFrameMkLst>
            <pc:docMk/>
            <pc:sldMk cId="936225783" sldId="280"/>
            <ac:graphicFrameMk id="4" creationId="{748DDE80-B669-9929-818B-07F4DDD87C82}"/>
          </ac:graphicFrameMkLst>
        </pc:graphicFrameChg>
      </pc:sldChg>
      <pc:sldChg chg="del">
        <pc:chgData name="品睿 陳" userId="e65c97b87ff8f410" providerId="Windows Live" clId="Web-{1E94957E-5722-1036-8C45-886F5B20256B}" dt="2024-12-26T04:12:38.815" v="245"/>
        <pc:sldMkLst>
          <pc:docMk/>
          <pc:sldMk cId="3275752182" sldId="281"/>
        </pc:sldMkLst>
      </pc:sldChg>
      <pc:sldChg chg="addSp modSp">
        <pc:chgData name="品睿 陳" userId="e65c97b87ff8f410" providerId="Windows Live" clId="Web-{1E94957E-5722-1036-8C45-886F5B20256B}" dt="2024-12-25T21:28:06.158" v="49" actId="20577"/>
        <pc:sldMkLst>
          <pc:docMk/>
          <pc:sldMk cId="4177737781" sldId="282"/>
        </pc:sldMkLst>
        <pc:spChg chg="add mod">
          <ac:chgData name="品睿 陳" userId="e65c97b87ff8f410" providerId="Windows Live" clId="Web-{1E94957E-5722-1036-8C45-886F5B20256B}" dt="2024-12-25T21:28:06.158" v="49" actId="20577"/>
          <ac:spMkLst>
            <pc:docMk/>
            <pc:sldMk cId="4177737781" sldId="282"/>
            <ac:spMk id="3" creationId="{25F309F6-9EC8-7349-D8E6-5F79DDEAC28E}"/>
          </ac:spMkLst>
        </pc:spChg>
        <pc:picChg chg="add mod">
          <ac:chgData name="品睿 陳" userId="e65c97b87ff8f410" providerId="Windows Live" clId="Web-{1E94957E-5722-1036-8C45-886F5B20256B}" dt="2024-12-25T21:27:41.470" v="30" actId="1076"/>
          <ac:picMkLst>
            <pc:docMk/>
            <pc:sldMk cId="4177737781" sldId="282"/>
            <ac:picMk id="2" creationId="{1A89A516-2FB4-5652-E107-CC08521CE712}"/>
          </ac:picMkLst>
        </pc:picChg>
      </pc:sldChg>
      <pc:sldChg chg="addSp modSp new">
        <pc:chgData name="品睿 陳" userId="e65c97b87ff8f410" providerId="Windows Live" clId="Web-{1E94957E-5722-1036-8C45-886F5B20256B}" dt="2024-12-26T05:49:02.505" v="461" actId="1076"/>
        <pc:sldMkLst>
          <pc:docMk/>
          <pc:sldMk cId="3091033756" sldId="283"/>
        </pc:sldMkLst>
        <pc:spChg chg="add mod">
          <ac:chgData name="品睿 陳" userId="e65c97b87ff8f410" providerId="Windows Live" clId="Web-{1E94957E-5722-1036-8C45-886F5B20256B}" dt="2024-12-26T05:49:02.505" v="461" actId="1076"/>
          <ac:spMkLst>
            <pc:docMk/>
            <pc:sldMk cId="3091033756" sldId="283"/>
            <ac:spMk id="2" creationId="{FC3A41E3-94C5-5E2A-78B8-1A7EDB9EC442}"/>
          </ac:spMkLst>
        </pc:spChg>
        <pc:graphicFrameChg chg="add mod modGraphic">
          <ac:chgData name="品睿 陳" userId="e65c97b87ff8f410" providerId="Windows Live" clId="Web-{1E94957E-5722-1036-8C45-886F5B20256B}" dt="2024-12-26T05:48:57.895" v="460"/>
          <ac:graphicFrameMkLst>
            <pc:docMk/>
            <pc:sldMk cId="3091033756" sldId="283"/>
            <ac:graphicFrameMk id="3" creationId="{CE60513C-A532-127E-D453-298F3A2B5692}"/>
          </ac:graphicFrameMkLst>
        </pc:graphicFrameChg>
      </pc:sldChg>
      <pc:sldChg chg="addSp delSp modSp new mod ord setBg">
        <pc:chgData name="品睿 陳" userId="e65c97b87ff8f410" providerId="Windows Live" clId="Web-{1E94957E-5722-1036-8C45-886F5B20256B}" dt="2024-12-26T04:06:53.224" v="204"/>
        <pc:sldMkLst>
          <pc:docMk/>
          <pc:sldMk cId="1646023508" sldId="284"/>
        </pc:sldMkLst>
        <pc:spChg chg="add del">
          <ac:chgData name="品睿 陳" userId="e65c97b87ff8f410" providerId="Windows Live" clId="Web-{1E94957E-5722-1036-8C45-886F5B20256B}" dt="2024-12-25T21:31:00.154" v="63"/>
          <ac:spMkLst>
            <pc:docMk/>
            <pc:sldMk cId="1646023508" sldId="284"/>
            <ac:spMk id="2" creationId="{82FCA014-A5E7-F422-0E1C-605546C32E53}"/>
          </ac:spMkLst>
        </pc:spChg>
        <pc:spChg chg="add mod">
          <ac:chgData name="品睿 陳" userId="e65c97b87ff8f410" providerId="Windows Live" clId="Web-{1E94957E-5722-1036-8C45-886F5B20256B}" dt="2024-12-26T04:04:02.906" v="120"/>
          <ac:spMkLst>
            <pc:docMk/>
            <pc:sldMk cId="1646023508" sldId="284"/>
            <ac:spMk id="3" creationId="{EDA35907-EC8A-59C6-1EB6-EEF58A81CAD7}"/>
          </ac:spMkLst>
        </pc:spChg>
        <pc:spChg chg="add mod">
          <ac:chgData name="品睿 陳" userId="e65c97b87ff8f410" providerId="Windows Live" clId="Web-{1E94957E-5722-1036-8C45-886F5B20256B}" dt="2024-12-26T04:06:47.052" v="203" actId="20577"/>
          <ac:spMkLst>
            <pc:docMk/>
            <pc:sldMk cId="1646023508" sldId="284"/>
            <ac:spMk id="4" creationId="{E10C7796-A114-A8B3-80A2-4963CD37CAA9}"/>
          </ac:spMkLst>
        </pc:spChg>
        <pc:spChg chg="add del">
          <ac:chgData name="品睿 陳" userId="e65c97b87ff8f410" providerId="Windows Live" clId="Web-{1E94957E-5722-1036-8C45-886F5B20256B}" dt="2024-12-26T04:04:02.906" v="120"/>
          <ac:spMkLst>
            <pc:docMk/>
            <pc:sldMk cId="1646023508" sldId="284"/>
            <ac:spMk id="10" creationId="{385E1BDC-A9B0-4A87-82E3-F3187F69A802}"/>
          </ac:spMkLst>
        </pc:spChg>
        <pc:spChg chg="add del">
          <ac:chgData name="品睿 陳" userId="e65c97b87ff8f410" providerId="Windows Live" clId="Web-{1E94957E-5722-1036-8C45-886F5B20256B}" dt="2024-12-26T04:04:02.906" v="120"/>
          <ac:spMkLst>
            <pc:docMk/>
            <pc:sldMk cId="1646023508" sldId="284"/>
            <ac:spMk id="12" creationId="{0990C621-3B8B-4820-8328-D47EF7CE823C}"/>
          </ac:spMkLst>
        </pc:spChg>
        <pc:spChg chg="add del">
          <ac:chgData name="品睿 陳" userId="e65c97b87ff8f410" providerId="Windows Live" clId="Web-{1E94957E-5722-1036-8C45-886F5B20256B}" dt="2024-12-26T04:04:02.906" v="120"/>
          <ac:spMkLst>
            <pc:docMk/>
            <pc:sldMk cId="1646023508" sldId="284"/>
            <ac:spMk id="14" creationId="{C1A2385B-1D2A-4E17-84FA-6CB7F0AAE473}"/>
          </ac:spMkLst>
        </pc:spChg>
        <pc:spChg chg="add del">
          <ac:chgData name="品睿 陳" userId="e65c97b87ff8f410" providerId="Windows Live" clId="Web-{1E94957E-5722-1036-8C45-886F5B20256B}" dt="2024-12-26T04:04:02.906" v="120"/>
          <ac:spMkLst>
            <pc:docMk/>
            <pc:sldMk cId="1646023508" sldId="284"/>
            <ac:spMk id="16" creationId="{5E791F2F-79DB-4CC0-9FA1-001E3E91E8B7}"/>
          </ac:spMkLst>
        </pc:spChg>
        <pc:spChg chg="add">
          <ac:chgData name="品睿 陳" userId="e65c97b87ff8f410" providerId="Windows Live" clId="Web-{1E94957E-5722-1036-8C45-886F5B20256B}" dt="2024-12-26T04:04:02.906" v="120"/>
          <ac:spMkLst>
            <pc:docMk/>
            <pc:sldMk cId="1646023508" sldId="284"/>
            <ac:spMk id="21" creationId="{D75A5B51-0925-4835-8511-A0DD17EAA97C}"/>
          </ac:spMkLst>
        </pc:spChg>
        <pc:spChg chg="add">
          <ac:chgData name="品睿 陳" userId="e65c97b87ff8f410" providerId="Windows Live" clId="Web-{1E94957E-5722-1036-8C45-886F5B20256B}" dt="2024-12-26T04:04:02.906" v="120"/>
          <ac:spMkLst>
            <pc:docMk/>
            <pc:sldMk cId="1646023508" sldId="284"/>
            <ac:spMk id="23" creationId="{5CDFD20D-8E4F-4E3A-AF87-93F23E0DBFB3}"/>
          </ac:spMkLst>
        </pc:spChg>
        <pc:picChg chg="add del mod ord">
          <ac:chgData name="品睿 陳" userId="e65c97b87ff8f410" providerId="Windows Live" clId="Web-{1E94957E-5722-1036-8C45-886F5B20256B}" dt="2024-12-26T04:05:27.362" v="161"/>
          <ac:picMkLst>
            <pc:docMk/>
            <pc:sldMk cId="1646023508" sldId="284"/>
            <ac:picMk id="2" creationId="{AEA183DE-F53C-14F6-2D7F-E66283A7F341}"/>
          </ac:picMkLst>
        </pc:picChg>
        <pc:picChg chg="add del mod">
          <ac:chgData name="品睿 陳" userId="e65c97b87ff8f410" providerId="Windows Live" clId="Web-{1E94957E-5722-1036-8C45-886F5B20256B}" dt="2024-12-26T04:05:28.331" v="162"/>
          <ac:picMkLst>
            <pc:docMk/>
            <pc:sldMk cId="1646023508" sldId="284"/>
            <ac:picMk id="5" creationId="{FE03A105-FDC1-A662-0A4A-958B7BAAE5A2}"/>
          </ac:picMkLst>
        </pc:picChg>
        <pc:picChg chg="add del mod">
          <ac:chgData name="品睿 陳" userId="e65c97b87ff8f410" providerId="Windows Live" clId="Web-{1E94957E-5722-1036-8C45-886F5B20256B}" dt="2024-12-26T04:05:26.987" v="160"/>
          <ac:picMkLst>
            <pc:docMk/>
            <pc:sldMk cId="1646023508" sldId="284"/>
            <ac:picMk id="6" creationId="{229C0551-144F-E5D8-2DBF-115785789224}"/>
          </ac:picMkLst>
        </pc:picChg>
        <pc:picChg chg="add mod">
          <ac:chgData name="品睿 陳" userId="e65c97b87ff8f410" providerId="Windows Live" clId="Web-{1E94957E-5722-1036-8C45-886F5B20256B}" dt="2024-12-26T04:05:50.785" v="165" actId="1076"/>
          <ac:picMkLst>
            <pc:docMk/>
            <pc:sldMk cId="1646023508" sldId="284"/>
            <ac:picMk id="7" creationId="{8DA31D11-EE18-1DA6-4DDB-58D5BA65F1D4}"/>
          </ac:picMkLst>
        </pc:picChg>
      </pc:sldChg>
      <pc:sldChg chg="new del">
        <pc:chgData name="品睿 陳" userId="e65c97b87ff8f410" providerId="Windows Live" clId="Web-{1E94957E-5722-1036-8C45-886F5B20256B}" dt="2024-12-26T04:04:37.266" v="139"/>
        <pc:sldMkLst>
          <pc:docMk/>
          <pc:sldMk cId="3050485655" sldId="285"/>
        </pc:sldMkLst>
      </pc:sldChg>
      <pc:sldChg chg="add replId">
        <pc:chgData name="品睿 陳" userId="e65c97b87ff8f410" providerId="Windows Live" clId="Web-{1E94957E-5722-1036-8C45-886F5B20256B}" dt="2024-12-26T04:04:36.079" v="138"/>
        <pc:sldMkLst>
          <pc:docMk/>
          <pc:sldMk cId="3642102363" sldId="286"/>
        </pc:sldMkLst>
      </pc:sldChg>
      <pc:sldChg chg="delSp modSp add del replId">
        <pc:chgData name="品睿 陳" userId="e65c97b87ff8f410" providerId="Windows Live" clId="Web-{1E94957E-5722-1036-8C45-886F5B20256B}" dt="2024-12-26T04:11:43.938" v="234"/>
        <pc:sldMkLst>
          <pc:docMk/>
          <pc:sldMk cId="833347594" sldId="287"/>
        </pc:sldMkLst>
        <pc:spChg chg="mod">
          <ac:chgData name="品睿 陳" userId="e65c97b87ff8f410" providerId="Windows Live" clId="Web-{1E94957E-5722-1036-8C45-886F5B20256B}" dt="2024-12-26T04:11:30.969" v="233" actId="20577"/>
          <ac:spMkLst>
            <pc:docMk/>
            <pc:sldMk cId="833347594" sldId="287"/>
            <ac:spMk id="4" creationId="{E10C7796-A114-A8B3-80A2-4963CD37CAA9}"/>
          </ac:spMkLst>
        </pc:spChg>
        <pc:picChg chg="del">
          <ac:chgData name="品睿 陳" userId="e65c97b87ff8f410" providerId="Windows Live" clId="Web-{1E94957E-5722-1036-8C45-886F5B20256B}" dt="2024-12-26T04:08:35.666" v="216"/>
          <ac:picMkLst>
            <pc:docMk/>
            <pc:sldMk cId="833347594" sldId="287"/>
            <ac:picMk id="7" creationId="{8DA31D11-EE18-1DA6-4DDB-58D5BA65F1D4}"/>
          </ac:picMkLst>
        </pc:picChg>
      </pc:sldChg>
      <pc:sldChg chg="addSp delSp modSp new del">
        <pc:chgData name="品睿 陳" userId="e65c97b87ff8f410" providerId="Windows Live" clId="Web-{1E94957E-5722-1036-8C45-886F5B20256B}" dt="2024-12-26T05:41:22.988" v="380"/>
        <pc:sldMkLst>
          <pc:docMk/>
          <pc:sldMk cId="2293411995" sldId="287"/>
        </pc:sldMkLst>
        <pc:spChg chg="del">
          <ac:chgData name="品睿 陳" userId="e65c97b87ff8f410" providerId="Windows Live" clId="Web-{1E94957E-5722-1036-8C45-886F5B20256B}" dt="2024-12-26T05:40:40.253" v="365"/>
          <ac:spMkLst>
            <pc:docMk/>
            <pc:sldMk cId="2293411995" sldId="287"/>
            <ac:spMk id="3" creationId="{AAF8EC93-9242-E4DD-5BAD-BBE7F45222AC}"/>
          </ac:spMkLst>
        </pc:spChg>
        <pc:spChg chg="add mod">
          <ac:chgData name="品睿 陳" userId="e65c97b87ff8f410" providerId="Windows Live" clId="Web-{1E94957E-5722-1036-8C45-886F5B20256B}" dt="2024-12-26T05:40:46.268" v="367"/>
          <ac:spMkLst>
            <pc:docMk/>
            <pc:sldMk cId="2293411995" sldId="287"/>
            <ac:spMk id="6" creationId="{01042B5C-CE7D-FE39-773D-7035F07BB8F5}"/>
          </ac:spMkLst>
        </pc:spChg>
        <pc:picChg chg="add del mod ord">
          <ac:chgData name="品睿 陳" userId="e65c97b87ff8f410" providerId="Windows Live" clId="Web-{1E94957E-5722-1036-8C45-886F5B20256B}" dt="2024-12-26T05:40:46.268" v="367"/>
          <ac:picMkLst>
            <pc:docMk/>
            <pc:sldMk cId="2293411995" sldId="287"/>
            <ac:picMk id="4" creationId="{464B8D3E-AD85-D95C-8393-C6E874763A9D}"/>
          </ac:picMkLst>
        </pc:picChg>
      </pc:sldChg>
      <pc:sldChg chg="addSp delSp modSp add replId">
        <pc:chgData name="品睿 陳" userId="e65c97b87ff8f410" providerId="Windows Live" clId="Web-{1E94957E-5722-1036-8C45-886F5B20256B}" dt="2024-12-26T05:46:32.312" v="402"/>
        <pc:sldMkLst>
          <pc:docMk/>
          <pc:sldMk cId="4150031812" sldId="288"/>
        </pc:sldMkLst>
        <pc:spChg chg="add mod">
          <ac:chgData name="品睿 陳" userId="e65c97b87ff8f410" providerId="Windows Live" clId="Web-{1E94957E-5722-1036-8C45-886F5B20256B}" dt="2024-12-26T05:43:13.805" v="394" actId="1076"/>
          <ac:spMkLst>
            <pc:docMk/>
            <pc:sldMk cId="4150031812" sldId="288"/>
            <ac:spMk id="7" creationId="{DC758E22-8A2E-21BC-AA00-2D1A9278C166}"/>
          </ac:spMkLst>
        </pc:spChg>
        <pc:spChg chg="del">
          <ac:chgData name="品睿 陳" userId="e65c97b87ff8f410" providerId="Windows Live" clId="Web-{1E94957E-5722-1036-8C45-886F5B20256B}" dt="2024-12-26T05:40:55.753" v="372"/>
          <ac:spMkLst>
            <pc:docMk/>
            <pc:sldMk cId="4150031812" sldId="288"/>
            <ac:spMk id="22" creationId="{00000000-0000-0000-0000-000000000000}"/>
          </ac:spMkLst>
        </pc:spChg>
        <pc:spChg chg="del">
          <ac:chgData name="品睿 陳" userId="e65c97b87ff8f410" providerId="Windows Live" clId="Web-{1E94957E-5722-1036-8C45-886F5B20256B}" dt="2024-12-26T05:40:54.878" v="371"/>
          <ac:spMkLst>
            <pc:docMk/>
            <pc:sldMk cId="4150031812" sldId="288"/>
            <ac:spMk id="24" creationId="{00000000-0000-0000-0000-000000000000}"/>
          </ac:spMkLst>
        </pc:spChg>
        <pc:graphicFrameChg chg="mod modGraphic">
          <ac:chgData name="品睿 陳" userId="e65c97b87ff8f410" providerId="Windows Live" clId="Web-{1E94957E-5722-1036-8C45-886F5B20256B}" dt="2024-12-26T05:46:32.312" v="402"/>
          <ac:graphicFrameMkLst>
            <pc:docMk/>
            <pc:sldMk cId="4150031812" sldId="288"/>
            <ac:graphicFrameMk id="13" creationId="{00000000-0000-0000-0000-000000000000}"/>
          </ac:graphicFrameMkLst>
        </pc:graphicFrameChg>
        <pc:picChg chg="del">
          <ac:chgData name="品睿 陳" userId="e65c97b87ff8f410" providerId="Windows Live" clId="Web-{1E94957E-5722-1036-8C45-886F5B20256B}" dt="2024-12-26T05:40:51.019" v="368"/>
          <ac:picMkLst>
            <pc:docMk/>
            <pc:sldMk cId="4150031812" sldId="288"/>
            <ac:picMk id="4" creationId="{00000000-0000-0000-0000-000000000000}"/>
          </ac:picMkLst>
        </pc:picChg>
        <pc:picChg chg="add mod">
          <ac:chgData name="品睿 陳" userId="e65c97b87ff8f410" providerId="Windows Live" clId="Web-{1E94957E-5722-1036-8C45-886F5B20256B}" dt="2024-12-26T05:41:06.300" v="379" actId="1076"/>
          <ac:picMkLst>
            <pc:docMk/>
            <pc:sldMk cId="4150031812" sldId="288"/>
            <ac:picMk id="5" creationId="{A684614E-98FB-5BE2-199D-91304DED4DE6}"/>
          </ac:picMkLst>
        </pc:picChg>
        <pc:picChg chg="add mod">
          <ac:chgData name="品睿 陳" userId="e65c97b87ff8f410" providerId="Windows Live" clId="Web-{1E94957E-5722-1036-8C45-886F5B20256B}" dt="2024-12-26T05:44:23.026" v="398" actId="1076"/>
          <ac:picMkLst>
            <pc:docMk/>
            <pc:sldMk cId="4150031812" sldId="288"/>
            <ac:picMk id="8" creationId="{26E62A86-852A-C36A-37BE-34AF91F13ED0}"/>
          </ac:picMkLst>
        </pc:picChg>
        <pc:cxnChg chg="add mod">
          <ac:chgData name="品睿 陳" userId="e65c97b87ff8f410" providerId="Windows Live" clId="Web-{1E94957E-5722-1036-8C45-886F5B20256B}" dt="2024-12-26T05:43:10.945" v="393" actId="14100"/>
          <ac:cxnSpMkLst>
            <pc:docMk/>
            <pc:sldMk cId="4150031812" sldId="288"/>
            <ac:cxnSpMk id="6" creationId="{893C4760-B6D3-BB52-A2FD-29D6B8ED2421}"/>
          </ac:cxnSpMkLst>
        </pc:cxnChg>
        <pc:cxnChg chg="del">
          <ac:chgData name="品睿 陳" userId="e65c97b87ff8f410" providerId="Windows Live" clId="Web-{1E94957E-5722-1036-8C45-886F5B20256B}" dt="2024-12-26T05:40:56.347" v="373"/>
          <ac:cxnSpMkLst>
            <pc:docMk/>
            <pc:sldMk cId="4150031812" sldId="288"/>
            <ac:cxnSpMk id="21" creationId="{00000000-0000-0000-0000-000000000000}"/>
          </ac:cxnSpMkLst>
        </pc:cxnChg>
        <pc:cxnChg chg="del">
          <ac:chgData name="品睿 陳" userId="e65c97b87ff8f410" providerId="Windows Live" clId="Web-{1E94957E-5722-1036-8C45-886F5B20256B}" dt="2024-12-26T05:40:53.878" v="370"/>
          <ac:cxnSpMkLst>
            <pc:docMk/>
            <pc:sldMk cId="4150031812" sldId="288"/>
            <ac:cxnSpMk id="23" creationId="{00000000-0000-0000-0000-000000000000}"/>
          </ac:cxnSpMkLst>
        </pc:cxnChg>
        <pc:cxnChg chg="del">
          <ac:chgData name="品睿 陳" userId="e65c97b87ff8f410" providerId="Windows Live" clId="Web-{1E94957E-5722-1036-8C45-886F5B20256B}" dt="2024-12-26T05:40:52.878" v="369"/>
          <ac:cxnSpMkLst>
            <pc:docMk/>
            <pc:sldMk cId="4150031812" sldId="288"/>
            <ac:cxnSpMk id="25" creationId="{00000000-0000-0000-0000-000000000000}"/>
          </ac:cxnSpMkLst>
        </pc:cxnChg>
      </pc:sldChg>
    </pc:docChg>
  </pc:docChgLst>
  <pc:docChgLst>
    <pc:chgData name="品睿 陳" userId="e65c97b87ff8f410" providerId="Windows Live" clId="Web-{3B04DC0F-5712-D623-D805-53BCABAB01EA}"/>
    <pc:docChg chg="addSld modSld">
      <pc:chgData name="品睿 陳" userId="e65c97b87ff8f410" providerId="Windows Live" clId="Web-{3B04DC0F-5712-D623-D805-53BCABAB01EA}" dt="2024-12-25T18:23:36.626" v="59" actId="20577"/>
      <pc:docMkLst>
        <pc:docMk/>
      </pc:docMkLst>
      <pc:sldChg chg="addSp delSp modSp new">
        <pc:chgData name="品睿 陳" userId="e65c97b87ff8f410" providerId="Windows Live" clId="Web-{3B04DC0F-5712-D623-D805-53BCABAB01EA}" dt="2024-12-25T18:22:05.983" v="35" actId="20577"/>
        <pc:sldMkLst>
          <pc:docMk/>
          <pc:sldMk cId="96830568" sldId="279"/>
        </pc:sldMkLst>
        <pc:spChg chg="add del">
          <ac:chgData name="品睿 陳" userId="e65c97b87ff8f410" providerId="Windows Live" clId="Web-{3B04DC0F-5712-D623-D805-53BCABAB01EA}" dt="2024-12-25T18:20:20.867" v="8"/>
          <ac:spMkLst>
            <pc:docMk/>
            <pc:sldMk cId="96830568" sldId="279"/>
            <ac:spMk id="3" creationId="{C1117F9F-CA82-33C0-7A3C-612785BFE059}"/>
          </ac:spMkLst>
        </pc:spChg>
        <pc:spChg chg="add mod">
          <ac:chgData name="品睿 陳" userId="e65c97b87ff8f410" providerId="Windows Live" clId="Web-{3B04DC0F-5712-D623-D805-53BCABAB01EA}" dt="2024-12-25T18:22:05.983" v="35" actId="20577"/>
          <ac:spMkLst>
            <pc:docMk/>
            <pc:sldMk cId="96830568" sldId="279"/>
            <ac:spMk id="4" creationId="{40F77920-1E08-9B94-7EB8-A356DF653DAF}"/>
          </ac:spMkLst>
        </pc:spChg>
        <pc:picChg chg="add del mod">
          <ac:chgData name="品睿 陳" userId="e65c97b87ff8f410" providerId="Windows Live" clId="Web-{3B04DC0F-5712-D623-D805-53BCABAB01EA}" dt="2024-12-25T18:20:27.992" v="12" actId="1076"/>
          <ac:picMkLst>
            <pc:docMk/>
            <pc:sldMk cId="96830568" sldId="279"/>
            <ac:picMk id="2" creationId="{B240053E-4761-D6F4-F69C-DC71FBD1319C}"/>
          </ac:picMkLst>
        </pc:picChg>
      </pc:sldChg>
      <pc:sldChg chg="new">
        <pc:chgData name="品睿 陳" userId="e65c97b87ff8f410" providerId="Windows Live" clId="Web-{3B04DC0F-5712-D623-D805-53BCABAB01EA}" dt="2024-12-25T18:20:00.851" v="2"/>
        <pc:sldMkLst>
          <pc:docMk/>
          <pc:sldMk cId="936225783" sldId="280"/>
        </pc:sldMkLst>
      </pc:sldChg>
      <pc:sldChg chg="addSp modSp new">
        <pc:chgData name="品睿 陳" userId="e65c97b87ff8f410" providerId="Windows Live" clId="Web-{3B04DC0F-5712-D623-D805-53BCABAB01EA}" dt="2024-12-25T18:23:36.626" v="59" actId="20577"/>
        <pc:sldMkLst>
          <pc:docMk/>
          <pc:sldMk cId="3275752182" sldId="281"/>
        </pc:sldMkLst>
        <pc:spChg chg="add mod">
          <ac:chgData name="品睿 陳" userId="e65c97b87ff8f410" providerId="Windows Live" clId="Web-{3B04DC0F-5712-D623-D805-53BCABAB01EA}" dt="2024-12-25T18:23:36.626" v="59" actId="20577"/>
          <ac:spMkLst>
            <pc:docMk/>
            <pc:sldMk cId="3275752182" sldId="281"/>
            <ac:spMk id="2" creationId="{A7ED1859-7085-776E-9D6F-63EDFBB76BED}"/>
          </ac:spMkLst>
        </pc:spChg>
      </pc:sldChg>
      <pc:sldChg chg="addSp delSp new">
        <pc:chgData name="品睿 陳" userId="e65c97b87ff8f410" providerId="Windows Live" clId="Web-{3B04DC0F-5712-D623-D805-53BCABAB01EA}" dt="2024-12-25T18:20:13.101" v="6"/>
        <pc:sldMkLst>
          <pc:docMk/>
          <pc:sldMk cId="4177737781" sldId="282"/>
        </pc:sldMkLst>
        <pc:spChg chg="add del">
          <ac:chgData name="品睿 陳" userId="e65c97b87ff8f410" providerId="Windows Live" clId="Web-{3B04DC0F-5712-D623-D805-53BCABAB01EA}" dt="2024-12-25T18:20:13.101" v="6"/>
          <ac:spMkLst>
            <pc:docMk/>
            <pc:sldMk cId="4177737781" sldId="282"/>
            <ac:spMk id="2" creationId="{51EF8798-D4CA-1D7B-E2D6-9742F83C42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76721-36B8-4BD9-B18C-EF78977684EC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B55F5-B4CF-4DE3-B3AE-8C22AD0F6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87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B55F5-B4CF-4DE3-B3AE-8C22AD0F67A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223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B55F5-B4CF-4DE3-B3AE-8C22AD0F67A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160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B55F5-B4CF-4DE3-B3AE-8C22AD0F67A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356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B55F5-B4CF-4DE3-B3AE-8C22AD0F67A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9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B55F5-B4CF-4DE3-B3AE-8C22AD0F67A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41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2EA4-83A7-4EFF-8602-613164692F9E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7F5-DE88-4BA5-A891-6936A6B56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36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2EA4-83A7-4EFF-8602-613164692F9E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7F5-DE88-4BA5-A891-6936A6B56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62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2EA4-83A7-4EFF-8602-613164692F9E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7F5-DE88-4BA5-A891-6936A6B56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88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2EA4-83A7-4EFF-8602-613164692F9E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7F5-DE88-4BA5-A891-6936A6B56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57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2EA4-83A7-4EFF-8602-613164692F9E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7F5-DE88-4BA5-A891-6936A6B56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18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2EA4-83A7-4EFF-8602-613164692F9E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7F5-DE88-4BA5-A891-6936A6B56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50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2EA4-83A7-4EFF-8602-613164692F9E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7F5-DE88-4BA5-A891-6936A6B56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27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2EA4-83A7-4EFF-8602-613164692F9E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7F5-DE88-4BA5-A891-6936A6B56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02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2EA4-83A7-4EFF-8602-613164692F9E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7F5-DE88-4BA5-A891-6936A6B56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10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2EA4-83A7-4EFF-8602-613164692F9E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7F5-DE88-4BA5-A891-6936A6B56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43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2EA4-83A7-4EFF-8602-613164692F9E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7F5-DE88-4BA5-A891-6936A6B56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0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62EA4-83A7-4EFF-8602-613164692F9E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297F5-DE88-4BA5-A891-6936A6B56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6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SoC</a:t>
            </a:r>
            <a:r>
              <a:rPr lang="en-US" altLang="zh-TW" dirty="0"/>
              <a:t> Final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Team04</a:t>
            </a:r>
          </a:p>
          <a:p>
            <a:r>
              <a:rPr lang="en-US" altLang="zh-TW" dirty="0"/>
              <a:t>R13943009 </a:t>
            </a:r>
            <a:r>
              <a:rPr lang="zh-TW" altLang="en-US" dirty="0"/>
              <a:t>鄭至盛</a:t>
            </a:r>
            <a:endParaRPr lang="en-US" altLang="zh-TW" dirty="0"/>
          </a:p>
          <a:p>
            <a:r>
              <a:rPr lang="en-US" altLang="zh-TW" dirty="0"/>
              <a:t>R13943021 </a:t>
            </a:r>
            <a:r>
              <a:rPr lang="zh-TW" altLang="en-US" dirty="0"/>
              <a:t>陳品睿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9671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04109"/>
            <a:ext cx="6667500" cy="10287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3rd Version (+burst):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516" y="193633"/>
            <a:ext cx="4066934" cy="182566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22" y="1829672"/>
            <a:ext cx="4557889" cy="45911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791" y="2036677"/>
            <a:ext cx="4948009" cy="438411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0803378" y="1145891"/>
            <a:ext cx="67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rgbClr val="385723"/>
                </a:solidFill>
              </a:rPr>
              <a:t>burst</a:t>
            </a:r>
          </a:p>
        </p:txBody>
      </p:sp>
    </p:spTree>
    <p:extLst>
      <p:ext uri="{BB962C8B-B14F-4D97-AF65-F5344CB8AC3E}">
        <p14:creationId xmlns:p14="http://schemas.microsoft.com/office/powerpoint/2010/main" val="361307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81" y="2190794"/>
            <a:ext cx="8373903" cy="381076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504109"/>
            <a:ext cx="6667500" cy="10287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3rd Version (+burst):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516" y="193633"/>
            <a:ext cx="4066934" cy="1825668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84744"/>
              </p:ext>
            </p:extLst>
          </p:nvPr>
        </p:nvGraphicFramePr>
        <p:xfrm>
          <a:off x="6096000" y="2809894"/>
          <a:ext cx="5102224" cy="25050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5556">
                  <a:extLst>
                    <a:ext uri="{9D8B030D-6E8A-4147-A177-3AD203B41FA5}">
                      <a16:colId xmlns:a16="http://schemas.microsoft.com/office/drawing/2014/main" val="379868246"/>
                    </a:ext>
                  </a:extLst>
                </a:gridCol>
                <a:gridCol w="1275556">
                  <a:extLst>
                    <a:ext uri="{9D8B030D-6E8A-4147-A177-3AD203B41FA5}">
                      <a16:colId xmlns:a16="http://schemas.microsoft.com/office/drawing/2014/main" val="3888330860"/>
                    </a:ext>
                  </a:extLst>
                </a:gridCol>
                <a:gridCol w="1275556">
                  <a:extLst>
                    <a:ext uri="{9D8B030D-6E8A-4147-A177-3AD203B41FA5}">
                      <a16:colId xmlns:a16="http://schemas.microsoft.com/office/drawing/2014/main" val="515003247"/>
                    </a:ext>
                  </a:extLst>
                </a:gridCol>
                <a:gridCol w="1275556">
                  <a:extLst>
                    <a:ext uri="{9D8B030D-6E8A-4147-A177-3AD203B41FA5}">
                      <a16:colId xmlns:a16="http://schemas.microsoft.com/office/drawing/2014/main" val="2494064183"/>
                    </a:ext>
                  </a:extLst>
                </a:gridCol>
              </a:tblGrid>
              <a:tr h="62626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Ver.</a:t>
                      </a:r>
                      <a:r>
                        <a:rPr lang="en-US" altLang="zh-TW" baseline="0" dirty="0"/>
                        <a:t> 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Ver. 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Improvement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477577"/>
                  </a:ext>
                </a:extLst>
              </a:tr>
              <a:tr h="62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FIR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31033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16804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45.8%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876814"/>
                  </a:ext>
                </a:extLst>
              </a:tr>
              <a:tr h="62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MM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16496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8977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45.6%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662778"/>
                  </a:ext>
                </a:extLst>
              </a:tr>
              <a:tr h="62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/>
                        <a:t>Qsort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5638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3363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40.4%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79356"/>
                  </a:ext>
                </a:extLst>
              </a:tr>
            </a:tbl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391937" y="2166790"/>
            <a:ext cx="3026654" cy="3834772"/>
            <a:chOff x="296525" y="1617567"/>
            <a:chExt cx="3990974" cy="5008941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000" y="1617567"/>
              <a:ext cx="3756025" cy="4711701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296525" y="6224493"/>
              <a:ext cx="3990974" cy="40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Ref: https://alchitry.com/sdram-mojo</a:t>
              </a:r>
            </a:p>
          </p:txBody>
        </p:sp>
      </p:grpSp>
      <p:sp>
        <p:nvSpPr>
          <p:cNvPr id="3" name="弧形箭號 (左彎) 2"/>
          <p:cNvSpPr/>
          <p:nvPr/>
        </p:nvSpPr>
        <p:spPr>
          <a:xfrm>
            <a:off x="1300899" y="5015060"/>
            <a:ext cx="437414" cy="451162"/>
          </a:xfrm>
          <a:prstGeom prst="curved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593432" y="4973654"/>
            <a:ext cx="973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+8 extra cycles</a:t>
            </a:r>
          </a:p>
        </p:txBody>
      </p:sp>
      <p:sp>
        <p:nvSpPr>
          <p:cNvPr id="4" name="矩形 3"/>
          <p:cNvSpPr/>
          <p:nvPr/>
        </p:nvSpPr>
        <p:spPr>
          <a:xfrm>
            <a:off x="790575" y="4891088"/>
            <a:ext cx="1690688" cy="64481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0803378" y="1145891"/>
            <a:ext cx="67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rgbClr val="385723"/>
                </a:solidFill>
              </a:rPr>
              <a:t>burst</a:t>
            </a:r>
          </a:p>
        </p:txBody>
      </p:sp>
    </p:spTree>
    <p:extLst>
      <p:ext uri="{BB962C8B-B14F-4D97-AF65-F5344CB8AC3E}">
        <p14:creationId xmlns:p14="http://schemas.microsoft.com/office/powerpoint/2010/main" val="197189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86" y="2019301"/>
            <a:ext cx="6416620" cy="265268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504109"/>
            <a:ext cx="6667500" cy="10287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516" y="193633"/>
            <a:ext cx="4066934" cy="18256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3rd Version (+burst):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72886" y="1598839"/>
            <a:ext cx="338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SDRAM version + burst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963" y="4176074"/>
            <a:ext cx="6931598" cy="2459239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5240065" y="3793851"/>
            <a:ext cx="287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SDRAM</a:t>
            </a:r>
            <a:r>
              <a:rPr lang="en-US" altLang="zh-TW" sz="2400" b="1" dirty="0"/>
              <a:t> version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1968" y="2258918"/>
            <a:ext cx="4860594" cy="1309501"/>
          </a:xfrm>
          <a:prstGeom prst="rect">
            <a:avLst/>
          </a:prstGeom>
        </p:spPr>
      </p:pic>
      <p:sp>
        <p:nvSpPr>
          <p:cNvPr id="19" name="向右箭號 18"/>
          <p:cNvSpPr/>
          <p:nvPr/>
        </p:nvSpPr>
        <p:spPr>
          <a:xfrm rot="1081526" flipH="1">
            <a:off x="2809872" y="5043951"/>
            <a:ext cx="1859614" cy="56560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 rot="16200000">
            <a:off x="8886901" y="3700437"/>
            <a:ext cx="426888" cy="44553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10956925" y="2532055"/>
            <a:ext cx="889330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10956924" y="2204565"/>
            <a:ext cx="88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</a:rPr>
              <a:t>8 cycles </a:t>
            </a: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3657437" y="3528775"/>
            <a:ext cx="533563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514561" y="3200162"/>
            <a:ext cx="81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</a:rPr>
              <a:t>8 cycles 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0803378" y="1145891"/>
            <a:ext cx="67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rgbClr val="385723"/>
                </a:solidFill>
              </a:rPr>
              <a:t>burst</a:t>
            </a:r>
          </a:p>
        </p:txBody>
      </p:sp>
      <p:sp>
        <p:nvSpPr>
          <p:cNvPr id="4" name="圓角矩形圖說文字 3"/>
          <p:cNvSpPr/>
          <p:nvPr/>
        </p:nvSpPr>
        <p:spPr>
          <a:xfrm>
            <a:off x="4006392" y="1809946"/>
            <a:ext cx="2089608" cy="1253765"/>
          </a:xfrm>
          <a:prstGeom prst="wedgeRoundRectCallout">
            <a:avLst>
              <a:gd name="adj1" fmla="val -41924"/>
              <a:gd name="adj2" fmla="val 15422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In our experiment, it seems like that </a:t>
            </a:r>
            <a:r>
              <a:rPr lang="en-US" altLang="zh-TW" sz="1400" dirty="0" err="1" smtClean="0">
                <a:solidFill>
                  <a:schemeClr val="tx1"/>
                </a:solidFill>
              </a:rPr>
              <a:t>wbs_stb_i</a:t>
            </a:r>
            <a:r>
              <a:rPr lang="en-US" altLang="zh-TW" sz="1400" dirty="0" smtClean="0">
                <a:solidFill>
                  <a:schemeClr val="tx1"/>
                </a:solidFill>
              </a:rPr>
              <a:t> can actually be always high.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79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504109"/>
            <a:ext cx="6667500" cy="10287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516" y="193633"/>
            <a:ext cx="4066934" cy="18256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4th Version (+DMA):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89" y="2190793"/>
            <a:ext cx="10862821" cy="2778861"/>
          </a:xfrm>
          <a:prstGeom prst="rect">
            <a:avLst/>
          </a:prstGeom>
        </p:spPr>
      </p:pic>
      <p:cxnSp>
        <p:nvCxnSpPr>
          <p:cNvPr id="21" name="直線單箭頭接點 20"/>
          <p:cNvCxnSpPr/>
          <p:nvPr/>
        </p:nvCxnSpPr>
        <p:spPr>
          <a:xfrm flipH="1">
            <a:off x="5043178" y="4876808"/>
            <a:ext cx="1624322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445682" y="4586979"/>
            <a:ext cx="81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err="1">
                <a:solidFill>
                  <a:schemeClr val="bg1"/>
                </a:solidFill>
              </a:rPr>
              <a:t>Qsort</a:t>
            </a:r>
            <a:r>
              <a:rPr lang="en-US" altLang="zh-TW" sz="1400" b="1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5100328" y="3773435"/>
            <a:ext cx="3046722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214032" y="3290555"/>
            <a:ext cx="81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err="1">
                <a:solidFill>
                  <a:schemeClr val="bg1"/>
                </a:solidFill>
              </a:rPr>
              <a:t>Matmul</a:t>
            </a:r>
            <a:r>
              <a:rPr lang="en-US" altLang="zh-TW" sz="1400" b="1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5043178" y="2190793"/>
            <a:ext cx="5746742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9926957" y="2166158"/>
            <a:ext cx="81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</a:rPr>
              <a:t>FIR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683569"/>
              </p:ext>
            </p:extLst>
          </p:nvPr>
        </p:nvGraphicFramePr>
        <p:xfrm>
          <a:off x="7915516" y="4029688"/>
          <a:ext cx="3893271" cy="23293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3178">
                  <a:extLst>
                    <a:ext uri="{9D8B030D-6E8A-4147-A177-3AD203B41FA5}">
                      <a16:colId xmlns:a16="http://schemas.microsoft.com/office/drawing/2014/main" val="379868246"/>
                    </a:ext>
                  </a:extLst>
                </a:gridCol>
                <a:gridCol w="1291097">
                  <a:extLst>
                    <a:ext uri="{9D8B030D-6E8A-4147-A177-3AD203B41FA5}">
                      <a16:colId xmlns:a16="http://schemas.microsoft.com/office/drawing/2014/main" val="3888330860"/>
                    </a:ext>
                  </a:extLst>
                </a:gridCol>
                <a:gridCol w="1248996">
                  <a:extLst>
                    <a:ext uri="{9D8B030D-6E8A-4147-A177-3AD203B41FA5}">
                      <a16:colId xmlns:a16="http://schemas.microsoft.com/office/drawing/2014/main" val="515003247"/>
                    </a:ext>
                  </a:extLst>
                </a:gridCol>
              </a:tblGrid>
              <a:tr h="58234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Ver.</a:t>
                      </a:r>
                      <a:r>
                        <a:rPr lang="en-US" altLang="zh-TW" baseline="0" dirty="0"/>
                        <a:t> 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Ver. 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477577"/>
                  </a:ext>
                </a:extLst>
              </a:tr>
              <a:tr h="5823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FIR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16804</a:t>
                      </a:r>
                      <a:endParaRPr lang="zh-TW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1877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876814"/>
                  </a:ext>
                </a:extLst>
              </a:tr>
              <a:tr h="5823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MM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8977</a:t>
                      </a:r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662778"/>
                  </a:ext>
                </a:extLst>
              </a:tr>
              <a:tr h="5823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/>
                        <a:t>Qsort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3363</a:t>
                      </a:r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79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02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504109"/>
            <a:ext cx="6667500" cy="10287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516" y="193633"/>
            <a:ext cx="4066934" cy="18256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4th Version (+DMA):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926957" y="2166158"/>
            <a:ext cx="81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</a:rPr>
              <a:t>FIR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69986"/>
              </p:ext>
            </p:extLst>
          </p:nvPr>
        </p:nvGraphicFramePr>
        <p:xfrm>
          <a:off x="7915516" y="4029688"/>
          <a:ext cx="3893271" cy="23293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3178">
                  <a:extLst>
                    <a:ext uri="{9D8B030D-6E8A-4147-A177-3AD203B41FA5}">
                      <a16:colId xmlns:a16="http://schemas.microsoft.com/office/drawing/2014/main" val="379868246"/>
                    </a:ext>
                  </a:extLst>
                </a:gridCol>
                <a:gridCol w="1291097">
                  <a:extLst>
                    <a:ext uri="{9D8B030D-6E8A-4147-A177-3AD203B41FA5}">
                      <a16:colId xmlns:a16="http://schemas.microsoft.com/office/drawing/2014/main" val="3888330860"/>
                    </a:ext>
                  </a:extLst>
                </a:gridCol>
                <a:gridCol w="1248996">
                  <a:extLst>
                    <a:ext uri="{9D8B030D-6E8A-4147-A177-3AD203B41FA5}">
                      <a16:colId xmlns:a16="http://schemas.microsoft.com/office/drawing/2014/main" val="515003247"/>
                    </a:ext>
                  </a:extLst>
                </a:gridCol>
              </a:tblGrid>
              <a:tr h="58234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Ver.</a:t>
                      </a:r>
                      <a:r>
                        <a:rPr lang="en-US" altLang="zh-TW" baseline="0" dirty="0"/>
                        <a:t> 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Ver. 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477577"/>
                  </a:ext>
                </a:extLst>
              </a:tr>
              <a:tr h="5823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FIR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16804</a:t>
                      </a:r>
                      <a:endParaRPr lang="zh-TW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TW" dirty="0"/>
                        <a:t>3984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876814"/>
                  </a:ext>
                </a:extLst>
              </a:tr>
              <a:tr h="5823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MM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8977</a:t>
                      </a:r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662778"/>
                  </a:ext>
                </a:extLst>
              </a:tr>
              <a:tr h="5823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/>
                        <a:t>Qsort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3363</a:t>
                      </a:r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79356"/>
                  </a:ext>
                </a:extLst>
              </a:tr>
            </a:tbl>
          </a:graphicData>
        </a:graphic>
      </p:graphicFrame>
      <p:pic>
        <p:nvPicPr>
          <p:cNvPr id="5" name="圖片 4" descr="一張含有 文字, 螢幕擷取畫面, 陳列, 數字 的圖片&#10;&#10;自動產生的描述">
            <a:extLst>
              <a:ext uri="{FF2B5EF4-FFF2-40B4-BE49-F238E27FC236}">
                <a16:creationId xmlns:a16="http://schemas.microsoft.com/office/drawing/2014/main" id="{A684614E-98FB-5BE2-199D-91304DED4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7" y="1534478"/>
            <a:ext cx="5945505" cy="5107305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93C4760-B6D3-BB52-A2FD-29D6B8ED2421}"/>
              </a:ext>
            </a:extLst>
          </p:cNvPr>
          <p:cNvCxnSpPr/>
          <p:nvPr/>
        </p:nvCxnSpPr>
        <p:spPr>
          <a:xfrm flipV="1">
            <a:off x="4073545" y="2356052"/>
            <a:ext cx="1575090" cy="718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C758E22-8A2E-21BC-AA00-2D1A9278C166}"/>
              </a:ext>
            </a:extLst>
          </p:cNvPr>
          <p:cNvSpPr txBox="1"/>
          <p:nvPr/>
        </p:nvSpPr>
        <p:spPr>
          <a:xfrm>
            <a:off x="4534344" y="1990292"/>
            <a:ext cx="653492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ea typeface="新細明體"/>
                <a:cs typeface="Calibri"/>
              </a:rPr>
              <a:t>mul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8" name="圖片 7" descr="一張含有 螢幕擷取畫面, 行, 文字 的圖片&#10;&#10;自動產生的描述">
            <a:extLst>
              <a:ext uri="{FF2B5EF4-FFF2-40B4-BE49-F238E27FC236}">
                <a16:creationId xmlns:a16="http://schemas.microsoft.com/office/drawing/2014/main" id="{26E62A86-852A-C36A-37BE-34AF91F13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938" y="3297178"/>
            <a:ext cx="5539597" cy="4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3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AA84740-0280-C5C9-8386-7318E1284473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DMA Interact</a:t>
            </a:r>
          </a:p>
        </p:txBody>
      </p:sp>
      <p:pic>
        <p:nvPicPr>
          <p:cNvPr id="3" name="圖片 2" descr="一張含有 文字, 圖表, 行, 方案 的圖片&#10;&#10;自動產生的描述">
            <a:extLst>
              <a:ext uri="{FF2B5EF4-FFF2-40B4-BE49-F238E27FC236}">
                <a16:creationId xmlns:a16="http://schemas.microsoft.com/office/drawing/2014/main" id="{8C4F59C3-F545-B842-F953-FD7A6A7D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945149"/>
            <a:ext cx="7225748" cy="49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33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964E4C6-3E37-AB29-688C-C7214691F1CA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DMA Finite State Machine</a:t>
            </a:r>
          </a:p>
        </p:txBody>
      </p:sp>
      <p:pic>
        <p:nvPicPr>
          <p:cNvPr id="3" name="圖片 2" descr="一張含有 文字, 字型, 圓形, 圖表 的圖片&#10;&#10;自動產生的描述">
            <a:extLst>
              <a:ext uri="{FF2B5EF4-FFF2-40B4-BE49-F238E27FC236}">
                <a16:creationId xmlns:a16="http://schemas.microsoft.com/office/drawing/2014/main" id="{97D4197C-4C1C-9079-42CD-D66C40926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339" y="467208"/>
            <a:ext cx="720192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46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B7E1B3B-27F2-1655-CC42-848D0D91F303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arbiter</a:t>
            </a:r>
          </a:p>
        </p:txBody>
      </p:sp>
      <p:pic>
        <p:nvPicPr>
          <p:cNvPr id="3" name="圖片 2" descr="一張含有 文字, 螢幕擷取畫面, 軟體, 字型 的圖片&#10;&#10;自動產生的描述">
            <a:extLst>
              <a:ext uri="{FF2B5EF4-FFF2-40B4-BE49-F238E27FC236}">
                <a16:creationId xmlns:a16="http://schemas.microsoft.com/office/drawing/2014/main" id="{E7932AB8-AAAA-A35D-A84B-17B3E2A41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783362"/>
            <a:ext cx="6780700" cy="528894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AD0DDD3-04CD-17D7-31CD-79A5D56676C3}"/>
              </a:ext>
            </a:extLst>
          </p:cNvPr>
          <p:cNvSpPr txBox="1"/>
          <p:nvPr/>
        </p:nvSpPr>
        <p:spPr>
          <a:xfrm>
            <a:off x="710880" y="5077604"/>
            <a:ext cx="34877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Calibri"/>
              </a:rPr>
              <a:t>Priority: FIR &gt; QSORT &gt; MM &gt; CPU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39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, 螢幕擷取畫面, 平行 的圖片&#10;&#10;自動產生的描述">
            <a:extLst>
              <a:ext uri="{FF2B5EF4-FFF2-40B4-BE49-F238E27FC236}">
                <a16:creationId xmlns:a16="http://schemas.microsoft.com/office/drawing/2014/main" id="{1A89A516-2FB4-5652-E107-CC08521CE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71" y="2371196"/>
            <a:ext cx="9860491" cy="338560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5F309F6-9EC8-7349-D8E6-5F79DDEAC28E}"/>
              </a:ext>
            </a:extLst>
          </p:cNvPr>
          <p:cNvSpPr txBox="1"/>
          <p:nvPr/>
        </p:nvSpPr>
        <p:spPr>
          <a:xfrm>
            <a:off x="774171" y="1909531"/>
            <a:ext cx="82973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400" dirty="0">
                <a:ea typeface="新細明體"/>
                <a:cs typeface="Calibri"/>
              </a:rPr>
              <a:t>Get correct answer for matrix multiplication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0" y="504109"/>
            <a:ext cx="6938128" cy="10287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solidFill>
                  <a:schemeClr val="bg1"/>
                </a:solidFill>
              </a:rPr>
              <a:t>Functional Correctness: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737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DA35907-EC8A-59C6-1EB6-EEF58A81CAD7}"/>
              </a:ext>
            </a:extLst>
          </p:cNvPr>
          <p:cNvSpPr txBox="1"/>
          <p:nvPr/>
        </p:nvSpPr>
        <p:spPr>
          <a:xfrm>
            <a:off x="612648" y="365125"/>
            <a:ext cx="5295015" cy="20638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5400" dirty="0">
                <a:latin typeface="+mj-lt"/>
                <a:ea typeface="+mj-ea"/>
                <a:cs typeface="+mj-cs"/>
              </a:rPr>
              <a:t>Data transfer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10C7796-A114-A8B3-80A2-4963CD37CAA9}"/>
              </a:ext>
            </a:extLst>
          </p:cNvPr>
          <p:cNvSpPr txBox="1"/>
          <p:nvPr/>
        </p:nvSpPr>
        <p:spPr>
          <a:xfrm>
            <a:off x="612648" y="2908005"/>
            <a:ext cx="5295015" cy="32689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200" dirty="0"/>
              <a:t>before main: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200"/>
              <a:t>Move predefined data to RAM</a:t>
            </a:r>
          </a:p>
        </p:txBody>
      </p:sp>
      <p:pic>
        <p:nvPicPr>
          <p:cNvPr id="6" name="圖片 5" descr="一張含有 文字, 螢幕擷取畫面, 字型, 軟體 的圖片&#10;&#10;自動產生的描述">
            <a:extLst>
              <a:ext uri="{FF2B5EF4-FFF2-40B4-BE49-F238E27FC236}">
                <a16:creationId xmlns:a16="http://schemas.microsoft.com/office/drawing/2014/main" id="{229C0551-144F-E5D8-2DBF-115785789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311" y="1113852"/>
            <a:ext cx="4531465" cy="2960596"/>
          </a:xfrm>
          <a:prstGeom prst="rect">
            <a:avLst/>
          </a:prstGeom>
        </p:spPr>
      </p:pic>
      <p:pic>
        <p:nvPicPr>
          <p:cNvPr id="5" name="圖片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FE03A105-FDC1-A662-0A4A-958B7BAAE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029" y="4373654"/>
            <a:ext cx="4526748" cy="1697207"/>
          </a:xfrm>
          <a:prstGeom prst="rect">
            <a:avLst/>
          </a:prstGeom>
        </p:spPr>
      </p:pic>
      <p:pic>
        <p:nvPicPr>
          <p:cNvPr id="2" name="圖片 1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AEA183DE-F53C-14F6-2D7F-E66283A7F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4373654"/>
            <a:ext cx="5257800" cy="12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0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>
            <a:extLst>
              <a:ext uri="{FF2B5EF4-FFF2-40B4-BE49-F238E27FC236}">
                <a16:creationId xmlns:a16="http://schemas.microsoft.com/office/drawing/2014/main" id="{24946062-10C5-7220-AEA7-C386D5922E3E}"/>
              </a:ext>
            </a:extLst>
          </p:cNvPr>
          <p:cNvGrpSpPr/>
          <p:nvPr/>
        </p:nvGrpSpPr>
        <p:grpSpPr>
          <a:xfrm>
            <a:off x="4981304" y="501401"/>
            <a:ext cx="6955526" cy="6194765"/>
            <a:chOff x="17877" y="-861"/>
            <a:chExt cx="7700210" cy="6858000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92FB7A29-A992-1750-1528-3DDBF2C3D10E}"/>
                </a:ext>
              </a:extLst>
            </p:cNvPr>
            <p:cNvGrpSpPr/>
            <p:nvPr/>
          </p:nvGrpSpPr>
          <p:grpSpPr>
            <a:xfrm>
              <a:off x="17877" y="-861"/>
              <a:ext cx="7700210" cy="6858000"/>
              <a:chOff x="17877" y="243840"/>
              <a:chExt cx="7700210" cy="6858000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F27C458D-1A51-EED9-3F6B-1617F1A491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877" y="243840"/>
                <a:ext cx="7700210" cy="6858000"/>
              </a:xfrm>
              <a:prstGeom prst="rect">
                <a:avLst/>
              </a:prstGeom>
            </p:spPr>
          </p:pic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59ED08E-19BE-DA8E-7A57-FFF45697C623}"/>
                  </a:ext>
                </a:extLst>
              </p:cNvPr>
              <p:cNvSpPr/>
              <p:nvPr/>
            </p:nvSpPr>
            <p:spPr>
              <a:xfrm>
                <a:off x="5516880" y="5318760"/>
                <a:ext cx="1021080" cy="11353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83BBDBC-058B-165A-37F1-17B91EFEBF09}"/>
                </a:ext>
              </a:extLst>
            </p:cNvPr>
            <p:cNvSpPr/>
            <p:nvPr/>
          </p:nvSpPr>
          <p:spPr>
            <a:xfrm>
              <a:off x="6512754" y="4015699"/>
              <a:ext cx="802445" cy="966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/>
                <a:t>WB2AXI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ABC19F5-B0BC-E93A-1ADD-56B12DE570AB}"/>
                </a:ext>
              </a:extLst>
            </p:cNvPr>
            <p:cNvSpPr/>
            <p:nvPr/>
          </p:nvSpPr>
          <p:spPr>
            <a:xfrm>
              <a:off x="6512753" y="5198296"/>
              <a:ext cx="802445" cy="966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FIR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MM</a:t>
              </a:r>
            </a:p>
            <a:p>
              <a:pPr algn="ctr"/>
              <a:r>
                <a:rPr lang="en-US" sz="1100" b="1" dirty="0" err="1">
                  <a:solidFill>
                    <a:schemeClr val="bg1"/>
                  </a:solidFill>
                </a:rPr>
                <a:t>Qsort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21467B0-DD06-5ADF-796E-94EF78A4BD41}"/>
                </a:ext>
              </a:extLst>
            </p:cNvPr>
            <p:cNvSpPr/>
            <p:nvPr/>
          </p:nvSpPr>
          <p:spPr>
            <a:xfrm>
              <a:off x="5576872" y="5322796"/>
              <a:ext cx="808688" cy="3733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/>
                <a:t>DataRAM</a:t>
              </a:r>
              <a:endParaRPr lang="en-US" sz="1000" b="1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B443AFE-BDC1-5951-5BD0-85A12F227DA0}"/>
                </a:ext>
              </a:extLst>
            </p:cNvPr>
            <p:cNvSpPr/>
            <p:nvPr/>
          </p:nvSpPr>
          <p:spPr>
            <a:xfrm>
              <a:off x="5583115" y="5790751"/>
              <a:ext cx="808688" cy="3733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/>
                <a:t>TapRAM</a:t>
              </a:r>
              <a:endParaRPr lang="en-US" sz="1000" b="1" dirty="0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67091E43-8512-B73E-7F0E-E9B419F1E5A3}"/>
                </a:ext>
              </a:extLst>
            </p:cNvPr>
            <p:cNvCxnSpPr>
              <a:cxnSpLocks/>
            </p:cNvCxnSpPr>
            <p:nvPr/>
          </p:nvCxnSpPr>
          <p:spPr>
            <a:xfrm>
              <a:off x="6190131" y="3797854"/>
              <a:ext cx="9819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26963CC0-2829-4473-825D-199DBB94E4AE}"/>
                </a:ext>
              </a:extLst>
            </p:cNvPr>
            <p:cNvCxnSpPr>
              <a:cxnSpLocks/>
            </p:cNvCxnSpPr>
            <p:nvPr/>
          </p:nvCxnSpPr>
          <p:spPr>
            <a:xfrm>
              <a:off x="7156175" y="3797854"/>
              <a:ext cx="0" cy="21784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63B45D3E-9A5B-0443-2FA1-B08802B560A4}"/>
                </a:ext>
              </a:extLst>
            </p:cNvPr>
            <p:cNvCxnSpPr>
              <a:cxnSpLocks/>
            </p:cNvCxnSpPr>
            <p:nvPr/>
          </p:nvCxnSpPr>
          <p:spPr>
            <a:xfrm>
              <a:off x="6283505" y="3797854"/>
              <a:ext cx="0" cy="21784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86B871C4-D51B-D1B8-5DCB-47A9EE6F2708}"/>
                </a:ext>
              </a:extLst>
            </p:cNvPr>
            <p:cNvCxnSpPr>
              <a:cxnSpLocks/>
            </p:cNvCxnSpPr>
            <p:nvPr/>
          </p:nvCxnSpPr>
          <p:spPr>
            <a:xfrm>
              <a:off x="7156175" y="4982619"/>
              <a:ext cx="0" cy="21784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BDBCFDFB-5B70-C0A6-42A5-C841AC19F9E2}"/>
                </a:ext>
              </a:extLst>
            </p:cNvPr>
            <p:cNvCxnSpPr>
              <a:cxnSpLocks/>
            </p:cNvCxnSpPr>
            <p:nvPr/>
          </p:nvCxnSpPr>
          <p:spPr>
            <a:xfrm>
              <a:off x="6690382" y="4982619"/>
              <a:ext cx="0" cy="21784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7EF97282-52D8-801F-CC5F-284B14BADC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39487" y="5509486"/>
              <a:ext cx="177177" cy="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703C7290-08D1-4D77-D433-E5EFEB129C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3521" y="5977439"/>
              <a:ext cx="177177" cy="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13044BD1-1505-0B1D-27AA-449304F089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783" y="4499158"/>
              <a:ext cx="177177" cy="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42EDABF-428F-22E6-EA3C-FBCD6D5E8B4E}"/>
                </a:ext>
              </a:extLst>
            </p:cNvPr>
            <p:cNvSpPr/>
            <p:nvPr/>
          </p:nvSpPr>
          <p:spPr>
            <a:xfrm>
              <a:off x="5583115" y="4015699"/>
              <a:ext cx="802445" cy="966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/>
                <a:t>EXMEM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4C2265C-84EE-D80F-2DCB-3FEEE58C27D7}"/>
                </a:ext>
              </a:extLst>
            </p:cNvPr>
            <p:cNvSpPr/>
            <p:nvPr/>
          </p:nvSpPr>
          <p:spPr>
            <a:xfrm>
              <a:off x="5650545" y="4538548"/>
              <a:ext cx="675373" cy="3733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RAM</a:t>
              </a:r>
            </a:p>
          </p:txBody>
        </p:sp>
      </p:grpSp>
      <p:sp>
        <p:nvSpPr>
          <p:cNvPr id="4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Architecture: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79373" y="1768973"/>
            <a:ext cx="42019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Top Module:</a:t>
            </a:r>
          </a:p>
          <a:p>
            <a:r>
              <a:rPr lang="en-US" altLang="zh-TW" sz="2400" dirty="0"/>
              <a:t>User Project</a:t>
            </a:r>
          </a:p>
          <a:p>
            <a:endParaRPr lang="en-US" altLang="zh-TW" sz="2400" dirty="0"/>
          </a:p>
          <a:p>
            <a:r>
              <a:rPr lang="en-US" altLang="zh-TW" sz="2400" b="1" dirty="0"/>
              <a:t>IPs:</a:t>
            </a:r>
          </a:p>
          <a:p>
            <a:r>
              <a:rPr lang="en-US" altLang="zh-TW" sz="2400" dirty="0" err="1"/>
              <a:t>Uart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Exmem</a:t>
            </a:r>
            <a:r>
              <a:rPr lang="en-US" altLang="zh-TW" sz="2400" dirty="0"/>
              <a:t>, Wb2axi, FIR, MM, </a:t>
            </a:r>
            <a:r>
              <a:rPr lang="en-US" altLang="zh-TW" sz="2400" dirty="0" err="1"/>
              <a:t>Qsort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b="1" dirty="0"/>
              <a:t>Improvements:</a:t>
            </a:r>
          </a:p>
          <a:p>
            <a:r>
              <a:rPr lang="en-US" altLang="zh-TW" sz="2400" dirty="0"/>
              <a:t>SDRAM, DMA</a:t>
            </a:r>
          </a:p>
          <a:p>
            <a:endParaRPr lang="en-US" altLang="zh-TW" sz="2400" dirty="0"/>
          </a:p>
          <a:p>
            <a:r>
              <a:rPr lang="en-US" altLang="zh-TW" sz="2400" b="1" dirty="0"/>
              <a:t>Metrics:</a:t>
            </a:r>
          </a:p>
          <a:p>
            <a:r>
              <a:rPr lang="en-US" altLang="zh-TW" sz="2400" dirty="0"/>
              <a:t>Computing cycles</a:t>
            </a:r>
          </a:p>
        </p:txBody>
      </p:sp>
    </p:spTree>
    <p:extLst>
      <p:ext uri="{BB962C8B-B14F-4D97-AF65-F5344CB8AC3E}">
        <p14:creationId xmlns:p14="http://schemas.microsoft.com/office/powerpoint/2010/main" val="1678264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DA35907-EC8A-59C6-1EB6-EEF58A81CAD7}"/>
              </a:ext>
            </a:extLst>
          </p:cNvPr>
          <p:cNvSpPr txBox="1"/>
          <p:nvPr/>
        </p:nvSpPr>
        <p:spPr>
          <a:xfrm>
            <a:off x="612648" y="365125"/>
            <a:ext cx="5295015" cy="20638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5400" dirty="0">
                <a:latin typeface="+mj-lt"/>
                <a:ea typeface="+mj-ea"/>
                <a:cs typeface="+mj-cs"/>
              </a:rPr>
              <a:t>Data transfer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10C7796-A114-A8B3-80A2-4963CD37CAA9}"/>
              </a:ext>
            </a:extLst>
          </p:cNvPr>
          <p:cNvSpPr txBox="1"/>
          <p:nvPr/>
        </p:nvSpPr>
        <p:spPr>
          <a:xfrm>
            <a:off x="612648" y="2908005"/>
            <a:ext cx="5295015" cy="32689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200" dirty="0">
                <a:ea typeface="新細明體"/>
              </a:rPr>
              <a:t>in main: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200" dirty="0">
                <a:ea typeface="新細明體"/>
              </a:rPr>
              <a:t>Tell DMA where these data located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200" dirty="0">
                <a:ea typeface="新細明體"/>
                <a:cs typeface="Calibri"/>
              </a:rPr>
              <a:t> Data at </a:t>
            </a:r>
            <a:r>
              <a:rPr lang="en-US" altLang="zh-TW" sz="2200" dirty="0" err="1">
                <a:ea typeface="新細明體"/>
                <a:cs typeface="Calibri"/>
              </a:rPr>
              <a:t>Reg_dma_x</a:t>
            </a:r>
            <a:r>
              <a:rPr lang="en-US" altLang="zh-TW" sz="2200" dirty="0">
                <a:ea typeface="新細明體"/>
                <a:cs typeface="Calibri"/>
              </a:rPr>
              <a:t> stores the base address of </a:t>
            </a:r>
            <a:r>
              <a:rPr lang="en-US" altLang="zh-TW" sz="2200" dirty="0" err="1">
                <a:ea typeface="新細明體"/>
                <a:cs typeface="Calibri"/>
              </a:rPr>
              <a:t>inputbuffer</a:t>
            </a:r>
          </a:p>
        </p:txBody>
      </p:sp>
      <p:pic>
        <p:nvPicPr>
          <p:cNvPr id="7" name="圖片 6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8DA31D11-EE18-1DA6-4DDB-58D5BA65F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63" y="1394460"/>
            <a:ext cx="5316855" cy="470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23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B240053E-4761-D6F4-F69C-DC71FBD13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4228"/>
            <a:ext cx="8477840" cy="455742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0F77920-1E08-9B94-7EB8-A356DF653DAF}"/>
              </a:ext>
            </a:extLst>
          </p:cNvPr>
          <p:cNvSpPr txBox="1"/>
          <p:nvPr/>
        </p:nvSpPr>
        <p:spPr>
          <a:xfrm>
            <a:off x="2940672" y="3732867"/>
            <a:ext cx="4857096" cy="646331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ea typeface="新細明體"/>
                <a:cs typeface="Calibri"/>
              </a:rPr>
              <a:t>遇到的其中一個問題：.data的位址在00000000 =&gt; 與保留段衝突</a:t>
            </a:r>
            <a:endParaRPr lang="zh-TW" altLang="en-US" dirty="0"/>
          </a:p>
        </p:txBody>
      </p:sp>
      <p:sp>
        <p:nvSpPr>
          <p:cNvPr id="5" name="文字方塊 3">
            <a:extLst>
              <a:ext uri="{FF2B5EF4-FFF2-40B4-BE49-F238E27FC236}">
                <a16:creationId xmlns:a16="http://schemas.microsoft.com/office/drawing/2014/main" id="{40F77920-1E08-9B94-7EB8-A356DF653DAF}"/>
              </a:ext>
            </a:extLst>
          </p:cNvPr>
          <p:cNvSpPr txBox="1"/>
          <p:nvPr/>
        </p:nvSpPr>
        <p:spPr>
          <a:xfrm>
            <a:off x="2940672" y="4552292"/>
            <a:ext cx="4857096" cy="646331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>
                <a:ea typeface="新細明體"/>
                <a:cs typeface="Calibri"/>
              </a:rPr>
              <a:t>Solution: 多處檢查後發現是lab6跟final的crt0_vex.S, section.lds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E60513C-A532-127E-D453-298F3A2B5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98713"/>
              </p:ext>
            </p:extLst>
          </p:nvPr>
        </p:nvGraphicFramePr>
        <p:xfrm>
          <a:off x="5476972" y="5435189"/>
          <a:ext cx="6230488" cy="101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622">
                  <a:extLst>
                    <a:ext uri="{9D8B030D-6E8A-4147-A177-3AD203B41FA5}">
                      <a16:colId xmlns:a16="http://schemas.microsoft.com/office/drawing/2014/main" val="735030373"/>
                    </a:ext>
                  </a:extLst>
                </a:gridCol>
                <a:gridCol w="1557622">
                  <a:extLst>
                    <a:ext uri="{9D8B030D-6E8A-4147-A177-3AD203B41FA5}">
                      <a16:colId xmlns:a16="http://schemas.microsoft.com/office/drawing/2014/main" val="341765864"/>
                    </a:ext>
                  </a:extLst>
                </a:gridCol>
                <a:gridCol w="1557622">
                  <a:extLst>
                    <a:ext uri="{9D8B030D-6E8A-4147-A177-3AD203B41FA5}">
                      <a16:colId xmlns:a16="http://schemas.microsoft.com/office/drawing/2014/main" val="1914009495"/>
                    </a:ext>
                  </a:extLst>
                </a:gridCol>
                <a:gridCol w="1557622">
                  <a:extLst>
                    <a:ext uri="{9D8B030D-6E8A-4147-A177-3AD203B41FA5}">
                      <a16:colId xmlns:a16="http://schemas.microsoft.com/office/drawing/2014/main" val="1562844678"/>
                    </a:ext>
                  </a:extLst>
                </a:gridCol>
              </a:tblGrid>
              <a:tr h="50919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-O1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-O2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-O3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95858"/>
                  </a:ext>
                </a:extLst>
              </a:tr>
              <a:tr h="509196">
                <a:tc>
                  <a:txBody>
                    <a:bodyPr/>
                    <a:lstStyle/>
                    <a:p>
                      <a:r>
                        <a:rPr lang="zh-TW" altLang="en-US" dirty="0"/>
                        <a:t>3984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 dirty="0"/>
                        <a:t>2318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2296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 dirty="0"/>
                        <a:t>2296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94273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0" y="504109"/>
            <a:ext cx="6938128" cy="10287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solidFill>
                  <a:schemeClr val="bg1"/>
                </a:solidFill>
              </a:rPr>
              <a:t>Problems Encountered: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0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80B9B11-E263-231C-957C-89151028CC7A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 distribution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48DDE80-B669-9929-818B-07F4DDD87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173726"/>
              </p:ext>
            </p:extLst>
          </p:nvPr>
        </p:nvGraphicFramePr>
        <p:xfrm>
          <a:off x="2646217" y="3167673"/>
          <a:ext cx="7557147" cy="204940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361914">
                  <a:extLst>
                    <a:ext uri="{9D8B030D-6E8A-4147-A177-3AD203B41FA5}">
                      <a16:colId xmlns:a16="http://schemas.microsoft.com/office/drawing/2014/main" val="522124750"/>
                    </a:ext>
                  </a:extLst>
                </a:gridCol>
                <a:gridCol w="2195233">
                  <a:extLst>
                    <a:ext uri="{9D8B030D-6E8A-4147-A177-3AD203B41FA5}">
                      <a16:colId xmlns:a16="http://schemas.microsoft.com/office/drawing/2014/main" val="924921359"/>
                    </a:ext>
                  </a:extLst>
                </a:gridCol>
              </a:tblGrid>
              <a:tr h="89897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300" b="1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鄭至盛 </a:t>
                      </a:r>
                    </a:p>
                  </a:txBody>
                  <a:tcPr marL="132017" marR="345758" marT="37719" marB="28289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300" b="1" cap="none" spc="0">
                          <a:solidFill>
                            <a:schemeClr val="tx1"/>
                          </a:solidFill>
                        </a:rPr>
                        <a:t>陳品睿</a:t>
                      </a:r>
                    </a:p>
                  </a:txBody>
                  <a:tcPr marL="132017" marR="345758" marT="37719" marB="28289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710895"/>
                  </a:ext>
                </a:extLst>
              </a:tr>
              <a:tr h="1150430">
                <a:tc>
                  <a:txBody>
                    <a:bodyPr/>
                    <a:lstStyle/>
                    <a:p>
                      <a:r>
                        <a:rPr lang="zh-TW" altLang="en-US" sz="2500" cap="none" spc="0">
                          <a:solidFill>
                            <a:schemeClr val="tx1"/>
                          </a:solidFill>
                        </a:rPr>
                        <a:t>Accelerator, SDRAM(burst), exmem</a:t>
                      </a:r>
                    </a:p>
                  </a:txBody>
                  <a:tcPr marL="132017" marR="345758" marT="37719" marB="28289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500" cap="none" spc="0">
                          <a:solidFill>
                            <a:schemeClr val="tx1"/>
                          </a:solidFill>
                        </a:rPr>
                        <a:t>DMA, arbiter</a:t>
                      </a:r>
                    </a:p>
                  </a:txBody>
                  <a:tcPr marL="132017" marR="345758" marT="37719" marB="2828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07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22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 123"/>
          <p:cNvSpPr/>
          <p:nvPr/>
        </p:nvSpPr>
        <p:spPr>
          <a:xfrm>
            <a:off x="0" y="504109"/>
            <a:ext cx="6667500" cy="10287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First Version (WB2AXI):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122" name="圖片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982705"/>
            <a:ext cx="9410470" cy="4269616"/>
          </a:xfrm>
          <a:prstGeom prst="rect">
            <a:avLst/>
          </a:prstGeom>
        </p:spPr>
      </p:pic>
      <p:pic>
        <p:nvPicPr>
          <p:cNvPr id="123" name="圖片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926" y="210077"/>
            <a:ext cx="4023049" cy="161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4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矩形 229"/>
          <p:cNvSpPr/>
          <p:nvPr/>
        </p:nvSpPr>
        <p:spPr>
          <a:xfrm>
            <a:off x="0" y="504109"/>
            <a:ext cx="6667500" cy="10287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First Version (MM):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155" name="圖片 1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926" y="210077"/>
            <a:ext cx="4023049" cy="1616764"/>
          </a:xfrm>
          <a:prstGeom prst="rect">
            <a:avLst/>
          </a:prstGeom>
        </p:spPr>
      </p:pic>
      <p:sp>
        <p:nvSpPr>
          <p:cNvPr id="228" name="文字方塊 227"/>
          <p:cNvSpPr txBox="1"/>
          <p:nvPr/>
        </p:nvSpPr>
        <p:spPr>
          <a:xfrm>
            <a:off x="7128715" y="2174284"/>
            <a:ext cx="42019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Interface:</a:t>
            </a:r>
          </a:p>
          <a:p>
            <a:r>
              <a:rPr lang="en-US" altLang="zh-TW" sz="2400" dirty="0"/>
              <a:t>AXI-Stream</a:t>
            </a:r>
          </a:p>
          <a:p>
            <a:endParaRPr lang="en-US" altLang="zh-TW" sz="2400" dirty="0"/>
          </a:p>
          <a:p>
            <a:r>
              <a:rPr lang="en-US" altLang="zh-TW" sz="2400" b="1" dirty="0"/>
              <a:t>Storage:</a:t>
            </a:r>
          </a:p>
          <a:p>
            <a:r>
              <a:rPr lang="en-US" altLang="zh-TW" sz="2400" dirty="0"/>
              <a:t>4x4 32bit register files for A, B, C</a:t>
            </a:r>
          </a:p>
          <a:p>
            <a:endParaRPr lang="en-US" altLang="zh-TW" sz="2400" dirty="0"/>
          </a:p>
          <a:p>
            <a:r>
              <a:rPr lang="en-US" altLang="zh-TW" sz="2400" b="1" dirty="0"/>
              <a:t>Controller:</a:t>
            </a:r>
          </a:p>
          <a:p>
            <a:r>
              <a:rPr lang="en-US" altLang="zh-TW" sz="2400" dirty="0"/>
              <a:t>Respective control logic for MM</a:t>
            </a:r>
          </a:p>
          <a:p>
            <a:endParaRPr lang="en-US" altLang="zh-TW" sz="2400" dirty="0"/>
          </a:p>
          <a:p>
            <a:r>
              <a:rPr lang="en-US" altLang="zh-TW" sz="2400" b="1" dirty="0"/>
              <a:t>Computation:</a:t>
            </a:r>
          </a:p>
          <a:p>
            <a:r>
              <a:rPr lang="en-US" altLang="zh-TW" sz="2400" dirty="0"/>
              <a:t>4 multipliers &amp; 4 adders</a:t>
            </a:r>
          </a:p>
        </p:txBody>
      </p:sp>
      <p:pic>
        <p:nvPicPr>
          <p:cNvPr id="229" name="圖片 2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4" y="1690688"/>
            <a:ext cx="6098966" cy="49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6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矩形 240"/>
          <p:cNvSpPr/>
          <p:nvPr/>
        </p:nvSpPr>
        <p:spPr>
          <a:xfrm>
            <a:off x="0" y="504109"/>
            <a:ext cx="6667500" cy="10287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First Version (Sort):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155" name="圖片 1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926" y="210077"/>
            <a:ext cx="4023049" cy="1616764"/>
          </a:xfrm>
          <a:prstGeom prst="rect">
            <a:avLst/>
          </a:prstGeom>
        </p:spPr>
      </p:pic>
      <p:sp>
        <p:nvSpPr>
          <p:cNvPr id="228" name="文字方塊 227"/>
          <p:cNvSpPr txBox="1"/>
          <p:nvPr/>
        </p:nvSpPr>
        <p:spPr>
          <a:xfrm>
            <a:off x="7128715" y="2174284"/>
            <a:ext cx="45203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Interface:</a:t>
            </a:r>
          </a:p>
          <a:p>
            <a:r>
              <a:rPr lang="en-US" altLang="zh-TW" sz="2400" dirty="0"/>
              <a:t>AXI-Stream</a:t>
            </a:r>
          </a:p>
          <a:p>
            <a:endParaRPr lang="en-US" altLang="zh-TW" sz="2400" dirty="0"/>
          </a:p>
          <a:p>
            <a:r>
              <a:rPr lang="en-US" altLang="zh-TW" sz="2400" b="1" dirty="0"/>
              <a:t>Storage:</a:t>
            </a:r>
          </a:p>
          <a:p>
            <a:r>
              <a:rPr lang="en-US" altLang="zh-TW" sz="2400" dirty="0"/>
              <a:t>10 32bit register files for Q</a:t>
            </a:r>
          </a:p>
          <a:p>
            <a:endParaRPr lang="en-US" altLang="zh-TW" sz="2400" dirty="0"/>
          </a:p>
          <a:p>
            <a:r>
              <a:rPr lang="en-US" altLang="zh-TW" sz="2400" b="1" dirty="0"/>
              <a:t>Controller:</a:t>
            </a:r>
          </a:p>
          <a:p>
            <a:r>
              <a:rPr lang="en-US" altLang="zh-TW" sz="2400" dirty="0"/>
              <a:t>Respective control logic for </a:t>
            </a:r>
            <a:r>
              <a:rPr lang="en-US" altLang="zh-TW" sz="2400" dirty="0" err="1"/>
              <a:t>Qsort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b="1" dirty="0"/>
              <a:t>Computation:</a:t>
            </a:r>
          </a:p>
          <a:p>
            <a:r>
              <a:rPr lang="en-US" altLang="zh-TW" sz="2400" dirty="0"/>
              <a:t>10-elements comparator &amp; shifter</a:t>
            </a:r>
          </a:p>
        </p:txBody>
      </p:sp>
      <p:pic>
        <p:nvPicPr>
          <p:cNvPr id="64" name="圖片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45" y="1825282"/>
            <a:ext cx="6208615" cy="485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5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04109"/>
            <a:ext cx="6667500" cy="10287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First Version (FIR):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155" name="圖片 1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926" y="210077"/>
            <a:ext cx="4023049" cy="1616764"/>
          </a:xfrm>
          <a:prstGeom prst="rect">
            <a:avLst/>
          </a:prstGeom>
        </p:spPr>
      </p:pic>
      <p:sp>
        <p:nvSpPr>
          <p:cNvPr id="228" name="文字方塊 227"/>
          <p:cNvSpPr txBox="1"/>
          <p:nvPr/>
        </p:nvSpPr>
        <p:spPr>
          <a:xfrm>
            <a:off x="6915150" y="2174284"/>
            <a:ext cx="47339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Interface:</a:t>
            </a:r>
          </a:p>
          <a:p>
            <a:r>
              <a:rPr lang="en-US" altLang="zh-TW" sz="2400" dirty="0"/>
              <a:t>AXI-Stream, AXI-Lite</a:t>
            </a:r>
          </a:p>
          <a:p>
            <a:endParaRPr lang="en-US" altLang="zh-TW" sz="2400" dirty="0"/>
          </a:p>
          <a:p>
            <a:r>
              <a:rPr lang="en-US" altLang="zh-TW" sz="2400" b="1" dirty="0"/>
              <a:t>Storage:</a:t>
            </a:r>
          </a:p>
          <a:p>
            <a:r>
              <a:rPr lang="en-US" altLang="zh-TW" sz="2400" dirty="0"/>
              <a:t>11 elements </a:t>
            </a:r>
            <a:r>
              <a:rPr lang="en-US" altLang="zh-TW" sz="2400" dirty="0" err="1"/>
              <a:t>Tap_RAM</a:t>
            </a:r>
            <a:r>
              <a:rPr lang="en-US" altLang="zh-TW" sz="2400" dirty="0"/>
              <a:t> &amp; </a:t>
            </a:r>
            <a:r>
              <a:rPr lang="en-US" altLang="zh-TW" sz="2400" dirty="0" err="1"/>
              <a:t>Data_RAM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b="1" dirty="0"/>
              <a:t>Controller:</a:t>
            </a:r>
          </a:p>
          <a:p>
            <a:r>
              <a:rPr lang="en-US" altLang="zh-TW" sz="2400" dirty="0"/>
              <a:t>Respective control logic for fir</a:t>
            </a:r>
          </a:p>
          <a:p>
            <a:endParaRPr lang="en-US" altLang="zh-TW" sz="2400" dirty="0"/>
          </a:p>
          <a:p>
            <a:r>
              <a:rPr lang="en-US" altLang="zh-TW" sz="2400" b="1" dirty="0"/>
              <a:t>Computation:</a:t>
            </a:r>
          </a:p>
          <a:p>
            <a:r>
              <a:rPr lang="en-US" altLang="zh-TW" sz="2400" dirty="0"/>
              <a:t>1 multiplier &amp; 1 adder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r="853" b="11985"/>
          <a:stretch/>
        </p:blipFill>
        <p:spPr>
          <a:xfrm>
            <a:off x="0" y="2482481"/>
            <a:ext cx="6815580" cy="353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9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04109"/>
            <a:ext cx="6667500" cy="10287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2nd Version (SDRAM):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28" name="文字方塊 227"/>
          <p:cNvSpPr txBox="1"/>
          <p:nvPr/>
        </p:nvSpPr>
        <p:spPr>
          <a:xfrm>
            <a:off x="6915150" y="2174284"/>
            <a:ext cx="47339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Memory Module:</a:t>
            </a:r>
          </a:p>
          <a:p>
            <a:r>
              <a:rPr lang="en-US" altLang="zh-TW" sz="2400" dirty="0"/>
              <a:t>Micron MT48LC64M4A2 </a:t>
            </a:r>
          </a:p>
          <a:p>
            <a:r>
              <a:rPr lang="en-US" altLang="zh-TW" sz="2400" dirty="0"/>
              <a:t>(4x4banks x 16Meg)</a:t>
            </a:r>
          </a:p>
          <a:p>
            <a:endParaRPr lang="en-US" altLang="zh-TW" sz="2400" dirty="0"/>
          </a:p>
          <a:p>
            <a:r>
              <a:rPr lang="en-US" altLang="zh-TW" sz="2400" b="1" dirty="0"/>
              <a:t>Controller state:</a:t>
            </a:r>
          </a:p>
          <a:p>
            <a:r>
              <a:rPr lang="en-US" altLang="zh-TW" sz="2400" dirty="0"/>
              <a:t>CAS, </a:t>
            </a:r>
            <a:r>
              <a:rPr lang="en-US" altLang="zh-TW" sz="2400" dirty="0" err="1"/>
              <a:t>Precharge</a:t>
            </a:r>
            <a:r>
              <a:rPr lang="en-US" altLang="zh-TW" sz="2400" dirty="0"/>
              <a:t>, Activate Latency: 3T</a:t>
            </a:r>
          </a:p>
          <a:p>
            <a:r>
              <a:rPr lang="en-US" altLang="zh-TW" sz="2400" dirty="0"/>
              <a:t>Refresh Latency: </a:t>
            </a:r>
            <a:r>
              <a:rPr lang="en-US" altLang="zh-TW" sz="2400" b="1" dirty="0"/>
              <a:t>7T</a:t>
            </a:r>
          </a:p>
          <a:p>
            <a:r>
              <a:rPr lang="en-US" altLang="zh-TW" sz="2400" dirty="0"/>
              <a:t>Refresh cycle: 750T</a:t>
            </a:r>
          </a:p>
          <a:p>
            <a:endParaRPr lang="en-US" altLang="zh-TW" sz="2400" dirty="0"/>
          </a:p>
          <a:p>
            <a:r>
              <a:rPr lang="en-US" altLang="zh-TW" sz="2400" dirty="0"/>
              <a:t>We didn’t provide special design to interleave data &amp; instructions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72" y="1690688"/>
            <a:ext cx="6087015" cy="479764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516" y="193633"/>
            <a:ext cx="4066934" cy="182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504109"/>
            <a:ext cx="6667500" cy="10287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516" y="193633"/>
            <a:ext cx="4066934" cy="18256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2nd Version (SDRAM):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307096" y="2169328"/>
            <a:ext cx="3026654" cy="3834772"/>
            <a:chOff x="296525" y="1617567"/>
            <a:chExt cx="3990974" cy="500894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000" y="1617567"/>
              <a:ext cx="3756025" cy="4711701"/>
            </a:xfrm>
            <a:prstGeom prst="rect">
              <a:avLst/>
            </a:prstGeom>
          </p:spPr>
        </p:pic>
        <p:sp>
          <p:nvSpPr>
            <p:cNvPr id="228" name="文字方塊 227"/>
            <p:cNvSpPr txBox="1"/>
            <p:nvPr/>
          </p:nvSpPr>
          <p:spPr>
            <a:xfrm>
              <a:off x="296525" y="6224493"/>
              <a:ext cx="3990974" cy="40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Ref: https://alchitry.com/sdram-mojo</a:t>
              </a: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209963"/>
              </p:ext>
            </p:extLst>
          </p:nvPr>
        </p:nvGraphicFramePr>
        <p:xfrm>
          <a:off x="6372224" y="2809894"/>
          <a:ext cx="4826000" cy="25050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37986824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88833086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1500324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494064183"/>
                    </a:ext>
                  </a:extLst>
                </a:gridCol>
              </a:tblGrid>
              <a:tr h="62626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Ver.</a:t>
                      </a:r>
                      <a:r>
                        <a:rPr lang="en-US" altLang="zh-TW" baseline="0" dirty="0"/>
                        <a:t> </a:t>
                      </a: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Ver. 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Improvement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477577"/>
                  </a:ext>
                </a:extLst>
              </a:tr>
              <a:tr h="62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FIR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39712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31033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21.8%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876814"/>
                  </a:ext>
                </a:extLst>
              </a:tr>
              <a:tr h="62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MM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21055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16496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21.6%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662778"/>
                  </a:ext>
                </a:extLst>
              </a:tr>
              <a:tr h="62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/>
                        <a:t>Qsort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7043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5638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19.9%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79356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3551023" y="2169328"/>
            <a:ext cx="2544978" cy="3526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551023" y="2169328"/>
            <a:ext cx="1346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EXMEM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86064" y="4605898"/>
            <a:ext cx="1857375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SDRAM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86064" y="3394837"/>
            <a:ext cx="1857375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SDRAM Controller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4295732" y="4203694"/>
            <a:ext cx="0" cy="57845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305214" y="4310829"/>
            <a:ext cx="148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SDRAM interface</a:t>
            </a:r>
            <a:endParaRPr lang="en-US" altLang="zh-TW" sz="1400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4305214" y="3061676"/>
            <a:ext cx="0" cy="57845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134665" y="3099179"/>
            <a:ext cx="82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WB</a:t>
            </a:r>
            <a:endParaRPr lang="en-US" altLang="zh-TW" sz="1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23854" y="4956073"/>
            <a:ext cx="148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err="1"/>
              <a:t>out_valid</a:t>
            </a:r>
            <a:endParaRPr lang="en-US" altLang="zh-TW" sz="1400" b="1" dirty="0"/>
          </a:p>
          <a:p>
            <a:pPr algn="ctr"/>
            <a:r>
              <a:rPr lang="en-US" altLang="zh-TW" sz="1400" b="1" dirty="0"/>
              <a:t>read data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1927962" y="4816084"/>
            <a:ext cx="148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write data</a:t>
            </a:r>
          </a:p>
        </p:txBody>
      </p:sp>
    </p:spTree>
    <p:extLst>
      <p:ext uri="{BB962C8B-B14F-4D97-AF65-F5344CB8AC3E}">
        <p14:creationId xmlns:p14="http://schemas.microsoft.com/office/powerpoint/2010/main" val="416144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504109"/>
            <a:ext cx="6667500" cy="10287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516" y="193633"/>
            <a:ext cx="4066934" cy="18256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2nd Version (SDRAM):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02" y="1965877"/>
            <a:ext cx="6082896" cy="2856429"/>
          </a:xfrm>
          <a:prstGeom prst="rect">
            <a:avLst/>
          </a:prstGeom>
        </p:spPr>
      </p:pic>
      <p:cxnSp>
        <p:nvCxnSpPr>
          <p:cNvPr id="27" name="直線單箭頭接點 26"/>
          <p:cNvCxnSpPr/>
          <p:nvPr/>
        </p:nvCxnSpPr>
        <p:spPr>
          <a:xfrm flipH="1">
            <a:off x="3529013" y="3371517"/>
            <a:ext cx="1490663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529013" y="3042146"/>
            <a:ext cx="148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</a:rPr>
              <a:t>12 cycles in total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0" y="1572693"/>
            <a:ext cx="287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BRAM version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963" y="4176074"/>
            <a:ext cx="6931598" cy="2459239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4920025" y="3793851"/>
            <a:ext cx="287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SDRAM</a:t>
            </a:r>
            <a:r>
              <a:rPr lang="en-US" altLang="zh-TW" sz="2400" b="1" dirty="0"/>
              <a:t> version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1968" y="2258918"/>
            <a:ext cx="4860594" cy="1309501"/>
          </a:xfrm>
          <a:prstGeom prst="rect">
            <a:avLst/>
          </a:prstGeom>
        </p:spPr>
      </p:pic>
      <p:sp>
        <p:nvSpPr>
          <p:cNvPr id="19" name="向右箭號 18"/>
          <p:cNvSpPr/>
          <p:nvPr/>
        </p:nvSpPr>
        <p:spPr>
          <a:xfrm rot="1081526">
            <a:off x="2916880" y="5102821"/>
            <a:ext cx="1763199" cy="56560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 rot="16200000">
            <a:off x="8886901" y="3700437"/>
            <a:ext cx="426888" cy="44553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10956925" y="2532055"/>
            <a:ext cx="889330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10956924" y="2204565"/>
            <a:ext cx="88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</a:rPr>
              <a:t>8 cycles </a:t>
            </a:r>
          </a:p>
        </p:txBody>
      </p:sp>
    </p:spTree>
    <p:extLst>
      <p:ext uri="{BB962C8B-B14F-4D97-AF65-F5344CB8AC3E}">
        <p14:creationId xmlns:p14="http://schemas.microsoft.com/office/powerpoint/2010/main" val="212550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503</Words>
  <Application>Microsoft Office PowerPoint</Application>
  <PresentationFormat>寬螢幕</PresentationFormat>
  <Paragraphs>188</Paragraphs>
  <Slides>22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SoC Final Project</vt:lpstr>
      <vt:lpstr>Architecture:</vt:lpstr>
      <vt:lpstr>First Version (WB2AXI):</vt:lpstr>
      <vt:lpstr>First Version (MM):</vt:lpstr>
      <vt:lpstr>First Version (Sort):</vt:lpstr>
      <vt:lpstr>First Version (FIR):</vt:lpstr>
      <vt:lpstr>2nd Version (SDRAM):</vt:lpstr>
      <vt:lpstr>2nd Version (SDRAM):</vt:lpstr>
      <vt:lpstr>2nd Version (SDRAM):</vt:lpstr>
      <vt:lpstr>3rd Version (+burst):</vt:lpstr>
      <vt:lpstr>3rd Version (+burst):</vt:lpstr>
      <vt:lpstr>3rd Version (+burst):</vt:lpstr>
      <vt:lpstr>4th Version (+DMA):</vt:lpstr>
      <vt:lpstr>4th Version (+DMA):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Final Project</dc:title>
  <dc:creator>Desktop</dc:creator>
  <cp:lastModifiedBy>Desktop</cp:lastModifiedBy>
  <cp:revision>204</cp:revision>
  <dcterms:created xsi:type="dcterms:W3CDTF">2024-12-17T05:52:26Z</dcterms:created>
  <dcterms:modified xsi:type="dcterms:W3CDTF">2024-12-26T10:44:19Z</dcterms:modified>
</cp:coreProperties>
</file>