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9" r:id="rId2"/>
    <p:sldId id="357" r:id="rId3"/>
    <p:sldId id="359" r:id="rId4"/>
    <p:sldId id="358" r:id="rId5"/>
    <p:sldId id="372" r:id="rId6"/>
    <p:sldId id="361" r:id="rId7"/>
    <p:sldId id="362" r:id="rId8"/>
    <p:sldId id="365" r:id="rId9"/>
    <p:sldId id="373" r:id="rId10"/>
    <p:sldId id="360" r:id="rId11"/>
    <p:sldId id="363" r:id="rId12"/>
    <p:sldId id="364" r:id="rId13"/>
    <p:sldId id="366" r:id="rId14"/>
    <p:sldId id="367" r:id="rId15"/>
    <p:sldId id="368" r:id="rId16"/>
    <p:sldId id="371" r:id="rId17"/>
    <p:sldId id="369" r:id="rId18"/>
    <p:sldId id="3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1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7"/>
    <p:restoredTop sz="94617"/>
  </p:normalViewPr>
  <p:slideViewPr>
    <p:cSldViewPr snapToGrid="0" snapToObjects="1">
      <p:cViewPr varScale="1">
        <p:scale>
          <a:sx n="108" d="100"/>
          <a:sy n="108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324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8B47-C3B7-8443-A58D-8B22D7D22AE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9DB7C-DA80-D140-B102-4BA8DF8B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68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89"/>
            <a:ext cx="10515600" cy="8868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35"/>
            <a:ext cx="10515600" cy="500875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9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90"/>
            <a:ext cx="10515600" cy="8480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6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8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43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l-edu/caravel-soc_fpga-lab/tree/main/catapult_hl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SOC Design</a:t>
            </a:r>
            <a:br>
              <a:rPr lang="en-US" dirty="0"/>
            </a:br>
            <a:r>
              <a:rPr lang="en-US" dirty="0"/>
              <a:t>Lab catapult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Jiin Lai</a:t>
            </a:r>
          </a:p>
        </p:txBody>
      </p:sp>
    </p:spTree>
    <p:extLst>
      <p:ext uri="{BB962C8B-B14F-4D97-AF65-F5344CB8AC3E}">
        <p14:creationId xmlns:p14="http://schemas.microsoft.com/office/powerpoint/2010/main" val="53325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A7DB5-0978-445F-BF54-6A159DC1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Lab work - Few Modifications of Original </a:t>
            </a:r>
            <a:r>
              <a:rPr lang="en-US" altLang="zh-TW" b="1" dirty="0" err="1"/>
              <a:t>EdgeDetect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48A88B-3026-4A84-910A-ADB299AB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Folder:Lab1_edgedetect - Run through the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Folder:Lab2_edgedetect : Based on 1-lab1_edgedect code base, modify and implement the following (under </a:t>
            </a:r>
            <a:r>
              <a:rPr lang="en-US" altLang="zh-TW" b="1" dirty="0" err="1"/>
              <a:t>hls_c</a:t>
            </a:r>
            <a:r>
              <a:rPr lang="en-US" altLang="zh-TW" b="1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b="1" dirty="0"/>
              <a:t>Process four pixels per clock cycle.</a:t>
            </a:r>
          </a:p>
          <a:p>
            <a:pPr marL="914400" lvl="2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Change input data type to compress four 8-bit pixels data read in one read cycle.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b="1" dirty="0"/>
              <a:t>Use sum of absolute difference (SAD) for edge magnitude calculation.</a:t>
            </a:r>
          </a:p>
          <a:p>
            <a:pPr marL="914400" lvl="2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Originally, we use square root in sample code.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b="1" dirty="0"/>
              <a:t>Add two crc32 calculation on image input / output.</a:t>
            </a:r>
          </a:p>
          <a:p>
            <a:pPr marL="914400" lvl="2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We will provide you the crc32 code, you need to use it in your design.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b="1" dirty="0"/>
              <a:t>Select the output source from input image or the calculated magnitude.</a:t>
            </a:r>
          </a:p>
          <a:p>
            <a:pPr marL="914400" lvl="2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Add mux on the top of design.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b="1" dirty="0"/>
              <a:t>Remove the angle calculation.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Use path/</a:t>
            </a:r>
            <a:r>
              <a:rPr lang="en-US" altLang="zh-TW" b="1" dirty="0" err="1"/>
              <a:t>concat_rtl.v</a:t>
            </a:r>
            <a:r>
              <a:rPr lang="en-US" altLang="zh-TW" b="1" dirty="0"/>
              <a:t>  to integrate with FSIC and run verification (refer to lab1-fsic-sim)</a:t>
            </a:r>
          </a:p>
          <a:p>
            <a:pPr marL="0" indent="0">
              <a:buNone/>
            </a:pP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6C93B8-4D57-4E7D-8A9E-70938E32721D}"/>
              </a:ext>
            </a:extLst>
          </p:cNvPr>
          <p:cNvSpPr txBox="1"/>
          <p:nvPr/>
        </p:nvSpPr>
        <p:spPr>
          <a:xfrm>
            <a:off x="1884013" y="6304911"/>
            <a:ext cx="842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About four pixels per clock cycle, you can check the file “hls_bluebook.pdf” page 102.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237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23015-88EB-4508-8F7C-6D2AC760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/>
              <a:t>Modified top design in 02_edgedetect_fsic (for your reference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517E805-1DDF-4359-91AD-A658BFD6B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883" y="924718"/>
            <a:ext cx="8152234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4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AC6D1-C0CD-489B-BD7F-6957E299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Integrate to FSIC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C0EB1C-C8FA-4258-958C-B0C822CF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74" y="767776"/>
            <a:ext cx="10620652" cy="53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9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3CA11-13CE-4490-A4BC-1F71DC60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Integrate to FSIC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59513AD-C56F-4F7D-8BB8-F9071A266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001" y="924718"/>
            <a:ext cx="9419997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4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CB4AA-188A-46E8-857E-488DF285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Integrate to FSIC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63502C1-5F43-4D9F-943F-F28AD9F57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996" y="1158875"/>
            <a:ext cx="9486008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9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EF773B-BF8F-49B7-9F6A-2F8D315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Integrate to FSIC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491C2A8-FA99-49DA-A87F-08E38A0E0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71273"/>
            <a:ext cx="10515600" cy="445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9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BB4311-BC8F-4D8F-BE36-C9E03EA3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Provided Content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C9D82F-A7A9-4D92-836A-84B3D5A4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 content of lab1_fir(walkthrough, </a:t>
            </a:r>
            <a:r>
              <a:rPr lang="en-US" altLang="zh-TW" dirty="0" err="1"/>
              <a:t>mem_ifc</a:t>
            </a:r>
            <a:r>
              <a:rPr lang="en-US" altLang="zh-TW" dirty="0"/>
              <a:t>, </a:t>
            </a:r>
            <a:r>
              <a:rPr lang="en-US" altLang="zh-TW" dirty="0" err="1"/>
              <a:t>multi_blks</a:t>
            </a:r>
            <a:r>
              <a:rPr lang="en-US" altLang="zh-TW" dirty="0"/>
              <a:t>) </a:t>
            </a:r>
          </a:p>
          <a:p>
            <a:r>
              <a:rPr lang="en-US" altLang="zh-TW" dirty="0"/>
              <a:t>lab2_edgedetec_fsic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All content </a:t>
            </a:r>
            <a:r>
              <a:rPr lang="en-US" altLang="zh-TW" dirty="0"/>
              <a:t>of 01_edgedetect</a:t>
            </a:r>
          </a:p>
          <a:p>
            <a:pPr lvl="1"/>
            <a:r>
              <a:rPr lang="en-US" altLang="zh-TW" dirty="0"/>
              <a:t>Only provide the </a:t>
            </a:r>
            <a:r>
              <a:rPr lang="en-US" altLang="zh-TW" dirty="0">
                <a:solidFill>
                  <a:srgbClr val="FF0000"/>
                </a:solidFill>
              </a:rPr>
              <a:t>testbench</a:t>
            </a:r>
            <a:r>
              <a:rPr lang="en-US" altLang="zh-TW" dirty="0"/>
              <a:t> of 02_edgedetect_fsic,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need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modify the code of 01_edgedetect to satisfy specification.</a:t>
            </a:r>
          </a:p>
          <a:p>
            <a:pPr lvl="1"/>
            <a:r>
              <a:rPr lang="en-US" altLang="zh-TW"/>
              <a:t>crc32</a:t>
            </a:r>
            <a:r>
              <a:rPr lang="en-US" altLang="zh-TW" dirty="0"/>
              <a:t>.cpp can be accessed by </a:t>
            </a:r>
            <a:r>
              <a:rPr lang="en-US" altLang="zh-TW" dirty="0" err="1"/>
              <a:t>github</a:t>
            </a:r>
            <a:r>
              <a:rPr lang="en-US" altLang="zh-TW" dirty="0"/>
              <a:t>, which should be used in your design</a:t>
            </a:r>
          </a:p>
          <a:p>
            <a:pPr marL="457200" lvl="1" indent="0">
              <a:buNone/>
            </a:pPr>
            <a:r>
              <a:rPr lang="en-US" altLang="zh-TW" dirty="0">
                <a:hlinkClick r:id="rId2"/>
              </a:rPr>
              <a:t>https://github.com/bol-edu/caravel-soc_fpga-lab/tree/main/catapult_hls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03_fsic_prj, after you generate the </a:t>
            </a:r>
            <a:r>
              <a:rPr lang="en-US" altLang="zh-TW" dirty="0" err="1"/>
              <a:t>rtl</a:t>
            </a:r>
            <a:r>
              <a:rPr lang="en-US" altLang="zh-TW" dirty="0"/>
              <a:t> design of 02_edgedetect_fsic, integrate it to FSIC and save all design into this folder.</a:t>
            </a:r>
          </a:p>
          <a:p>
            <a:pPr lvl="1"/>
            <a:endParaRPr lang="en-US" altLang="zh-TW" dirty="0"/>
          </a:p>
          <a:p>
            <a:r>
              <a:rPr lang="en-US" altLang="zh-TW" b="1" dirty="0"/>
              <a:t>Note: This lab didn’t need to do synthesis, only need </a:t>
            </a:r>
            <a:r>
              <a:rPr lang="en-US" altLang="zh-TW" b="1" dirty="0">
                <a:solidFill>
                  <a:srgbClr val="FF0000"/>
                </a:solidFill>
              </a:rPr>
              <a:t>simulation</a:t>
            </a:r>
            <a:r>
              <a:rPr lang="en-US" altLang="zh-TW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098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FBFE7-8D58-48BD-AEA9-49176E8D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Submission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CF14F2-C8BA-413B-A98F-D862B2280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zh-TW" b="1" dirty="0"/>
              <a:t>Please submit the following files to {NTHU </a:t>
            </a:r>
            <a:r>
              <a:rPr lang="en-US" altLang="zh-TW" b="1" dirty="0" err="1"/>
              <a:t>eeclass</a:t>
            </a:r>
            <a:r>
              <a:rPr lang="en-US" altLang="zh-TW" b="1" dirty="0"/>
              <a:t> / NTU COOL / NYCU E3} </a:t>
            </a:r>
          </a:p>
          <a:p>
            <a:pPr lvl="1" fontAlgn="base"/>
            <a:r>
              <a:rPr lang="en-US" altLang="zh-TW" b="1" dirty="0" err="1"/>
              <a:t>hls</a:t>
            </a:r>
            <a:r>
              <a:rPr lang="en-US" altLang="zh-TW" b="1" dirty="0"/>
              <a:t> code</a:t>
            </a:r>
            <a:r>
              <a:rPr lang="zh-TW" altLang="en-US" b="1" dirty="0"/>
              <a:t> </a:t>
            </a:r>
            <a:r>
              <a:rPr lang="en-US" altLang="zh-TW" b="1" dirty="0"/>
              <a:t>of 02_edgedetect_fsic</a:t>
            </a:r>
          </a:p>
          <a:p>
            <a:pPr lvl="1" fontAlgn="base"/>
            <a:r>
              <a:rPr lang="en-US" altLang="zh-TW" b="1" dirty="0"/>
              <a:t>C simulation log </a:t>
            </a:r>
          </a:p>
          <a:p>
            <a:pPr lvl="1" fontAlgn="base"/>
            <a:r>
              <a:rPr lang="en-US" altLang="zh-TW" b="1" dirty="0"/>
              <a:t>Synthesis report of hardware design </a:t>
            </a:r>
          </a:p>
          <a:p>
            <a:pPr lvl="2" fontAlgn="base"/>
            <a:r>
              <a:rPr lang="en-US" altLang="zh-TW" b="1" dirty="0"/>
              <a:t>Screen shot of table in catapult (including general, run time, memory usage, timing, and area score)</a:t>
            </a:r>
          </a:p>
          <a:p>
            <a:pPr lvl="2" fontAlgn="base"/>
            <a:r>
              <a:rPr lang="en-US" altLang="zh-TW" b="1" dirty="0"/>
              <a:t>The file of </a:t>
            </a:r>
            <a:r>
              <a:rPr lang="en-US" altLang="zh-TW" b="1" dirty="0" err="1"/>
              <a:t>rtl</a:t>
            </a:r>
            <a:r>
              <a:rPr lang="en-US" altLang="zh-TW" b="1" dirty="0"/>
              <a:t> report (</a:t>
            </a:r>
            <a:r>
              <a:rPr lang="en-US" altLang="zh-TW" b="1" dirty="0" err="1"/>
              <a:t>rtl.rpt</a:t>
            </a:r>
            <a:r>
              <a:rPr lang="en-US" altLang="zh-TW" b="1" dirty="0"/>
              <a:t>)</a:t>
            </a:r>
          </a:p>
          <a:p>
            <a:pPr lvl="1" fontAlgn="base"/>
            <a:r>
              <a:rPr lang="en-US" altLang="zh-TW" b="1" dirty="0" err="1"/>
              <a:t>Questasim</a:t>
            </a:r>
            <a:r>
              <a:rPr lang="en-US" altLang="zh-TW" b="1" dirty="0"/>
              <a:t> simulation result</a:t>
            </a:r>
          </a:p>
          <a:p>
            <a:pPr lvl="1" fontAlgn="base"/>
            <a:r>
              <a:rPr lang="en-US" altLang="zh-TW" b="1" dirty="0" err="1"/>
              <a:t>tcl</a:t>
            </a:r>
            <a:r>
              <a:rPr lang="en-US" altLang="zh-TW" b="1" dirty="0"/>
              <a:t> file generate by catapult (</a:t>
            </a:r>
            <a:r>
              <a:rPr lang="en-US" altLang="zh-TW" b="1" dirty="0" err="1"/>
              <a:t>directives.tcl</a:t>
            </a:r>
            <a:r>
              <a:rPr lang="en-US" altLang="zh-TW" b="1" dirty="0"/>
              <a:t>)</a:t>
            </a:r>
          </a:p>
          <a:p>
            <a:pPr lvl="1" fontAlgn="base"/>
            <a:r>
              <a:rPr lang="en-US" altLang="zh-TW" b="1" dirty="0"/>
              <a:t>Integrate to FSIC (</a:t>
            </a:r>
            <a:r>
              <a:rPr lang="en-US" altLang="zh-TW" b="1" dirty="0" err="1"/>
              <a:t>rtl</a:t>
            </a:r>
            <a:r>
              <a:rPr lang="en-US" altLang="zh-TW" b="1" dirty="0"/>
              <a:t> design and testbench)</a:t>
            </a:r>
          </a:p>
          <a:p>
            <a:pPr lvl="1" fontAlgn="base"/>
            <a:r>
              <a:rPr lang="en-US" altLang="zh-TW" b="1" dirty="0"/>
              <a:t>Simulation result of FSIC</a:t>
            </a:r>
          </a:p>
          <a:p>
            <a:pPr lvl="1" fontAlgn="base"/>
            <a:r>
              <a:rPr lang="en-US" altLang="zh-TW" b="1" dirty="0"/>
              <a:t>report_StudentID.pdf (Describe the 5 modification made)</a:t>
            </a:r>
          </a:p>
          <a:p>
            <a:pPr lvl="1" fontAlgn="base"/>
            <a:r>
              <a:rPr lang="en-US" altLang="zh-TW" b="1" dirty="0">
                <a:solidFill>
                  <a:srgbClr val="FF0000"/>
                </a:solidFill>
              </a:rPr>
              <a:t>Github_link.txt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1FAE7D-9F0B-4DDF-BDE6-67DFD077B3B5}"/>
              </a:ext>
            </a:extLst>
          </p:cNvPr>
          <p:cNvSpPr/>
          <p:nvPr/>
        </p:nvSpPr>
        <p:spPr>
          <a:xfrm>
            <a:off x="838200" y="5798856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Note: Since the authorization of these lab content, don’t upload the file which is not mentioned above. </a:t>
            </a:r>
          </a:p>
        </p:txBody>
      </p:sp>
    </p:spTree>
    <p:extLst>
      <p:ext uri="{BB962C8B-B14F-4D97-AF65-F5344CB8AC3E}">
        <p14:creationId xmlns:p14="http://schemas.microsoft.com/office/powerpoint/2010/main" val="3667964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16284-1859-4267-B6E9-0D905FA6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BC305E-7648-41A8-AF1D-8D4468F9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How you design your work ( 5 modifications) </a:t>
            </a:r>
          </a:p>
          <a:p>
            <a:r>
              <a:rPr lang="en-US" altLang="zh-TW" b="1" dirty="0"/>
              <a:t>What’s the test result of catapult design(C design checker, testbench)</a:t>
            </a:r>
          </a:p>
          <a:p>
            <a:r>
              <a:rPr lang="en-US" altLang="zh-TW" b="1" dirty="0"/>
              <a:t>How to integrate your design in FSIC</a:t>
            </a:r>
          </a:p>
          <a:p>
            <a:r>
              <a:rPr lang="en-US" altLang="zh-TW" b="1" dirty="0"/>
              <a:t>What’s the simulation result of FSIC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3529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4" y="1406293"/>
            <a:ext cx="10515600" cy="88688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Catapult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774" y="2522062"/>
            <a:ext cx="10515600" cy="1225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High-level synthesis (HLS) creates RTL implementations from abstract specifications described with C / C++</a:t>
            </a:r>
            <a:r>
              <a:rPr lang="en-US" altLang="zh-TW" sz="4400" b="1" dirty="0"/>
              <a:t>.</a:t>
            </a:r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7759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84FEF-CA7E-43D1-B267-89FB535A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Tool setup 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C3649-D8CE-4637-8CD0-F77D16F3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You need to setup Catapult and </a:t>
            </a:r>
            <a:r>
              <a:rPr lang="en-US" altLang="zh-TW" b="1" dirty="0" err="1"/>
              <a:t>Questasim</a:t>
            </a:r>
            <a:r>
              <a:rPr lang="en-US" altLang="zh-TW" b="1" dirty="0"/>
              <a:t> in IC lab account.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Run “</a:t>
            </a:r>
            <a:r>
              <a:rPr lang="en-US" altLang="zh-TW" b="1" dirty="0" err="1">
                <a:solidFill>
                  <a:srgbClr val="0000FF"/>
                </a:solidFill>
              </a:rPr>
              <a:t>run_catapult</a:t>
            </a:r>
            <a:r>
              <a:rPr lang="en-US" altLang="zh-TW" b="1" dirty="0">
                <a:solidFill>
                  <a:srgbClr val="0000FF"/>
                </a:solidFill>
              </a:rPr>
              <a:t>” to check the tool is correctly installed.</a:t>
            </a:r>
          </a:p>
          <a:p>
            <a:r>
              <a:rPr lang="en-US" altLang="zh-TW" b="1" dirty="0"/>
              <a:t>You also need to setup the directory of some e</a:t>
            </a:r>
            <a:r>
              <a:rPr lang="zh-TW" altLang="zh-TW" b="1" dirty="0"/>
              <a:t>nvironment </a:t>
            </a:r>
            <a:r>
              <a:rPr lang="en-US" altLang="zh-TW" b="1" dirty="0"/>
              <a:t>v</a:t>
            </a:r>
            <a:r>
              <a:rPr lang="zh-TW" altLang="zh-TW" b="1" dirty="0"/>
              <a:t>ariables</a:t>
            </a:r>
            <a:r>
              <a:rPr lang="en-US" altLang="zh-TW" b="1" dirty="0"/>
              <a:t> to run up our sample code.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Run “lab1_fir” to check the environment variables is setup correctly.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You may need to create “bin” folder to save execution file.</a:t>
            </a:r>
          </a:p>
          <a:p>
            <a:r>
              <a:rPr lang="en-US" altLang="zh-TW" b="1" dirty="0"/>
              <a:t>TA will give you another tool setup guide for tool setup.</a:t>
            </a:r>
          </a:p>
        </p:txBody>
      </p:sp>
    </p:spTree>
    <p:extLst>
      <p:ext uri="{BB962C8B-B14F-4D97-AF65-F5344CB8AC3E}">
        <p14:creationId xmlns:p14="http://schemas.microsoft.com/office/powerpoint/2010/main" val="282182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1922D-024D-4AE6-AF5E-96F6F9B5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Content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7B9AD9-6606-420E-B0AA-DAC8FF65F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In this lab, we will provide the example code of lab1_fir and part of Lab2_edgedetect_fisc .</a:t>
            </a:r>
          </a:p>
          <a:p>
            <a:r>
              <a:rPr lang="en-US" altLang="zh-TW" b="1" dirty="0"/>
              <a:t>Lab1_fir is for you to understand how to use catapult.</a:t>
            </a:r>
          </a:p>
          <a:p>
            <a:r>
              <a:rPr lang="en-US" altLang="zh-TW" b="1" dirty="0"/>
              <a:t>Lab2_edgedetect_fisc needs rewrite the code to meet the spec.</a:t>
            </a:r>
          </a:p>
          <a:p>
            <a:pPr lvl="1"/>
            <a:r>
              <a:rPr lang="en-US" altLang="zh-TW" b="1" dirty="0"/>
              <a:t>Note: we will provide you a sample code in 01_edgedetect.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1634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Lab1-fir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subdirectory</a:t>
            </a:r>
          </a:p>
          <a:p>
            <a:pPr lvl="1"/>
            <a:r>
              <a:rPr lang="en-US" dirty="0"/>
              <a:t>Walkthrough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 err="1"/>
              <a:t>Multblk</a:t>
            </a:r>
            <a:endParaRPr lang="en-US" dirty="0"/>
          </a:p>
          <a:p>
            <a:r>
              <a:rPr lang="en-US" dirty="0"/>
              <a:t>Work content</a:t>
            </a:r>
          </a:p>
          <a:p>
            <a:pPr lvl="1"/>
            <a:r>
              <a:rPr lang="en-US" dirty="0"/>
              <a:t>Run through the example – make</a:t>
            </a:r>
          </a:p>
          <a:p>
            <a:pPr lvl="1"/>
            <a:r>
              <a:rPr lang="en-US" dirty="0"/>
              <a:t>Study the HLS code to understand the catapult HLS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0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64E34-4CD8-45EF-BE82-801299D2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01_edgedetect block design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59651A3-DF63-4023-921B-F8960FD52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470" y="1698719"/>
            <a:ext cx="7667517" cy="346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4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89E1C-D4CC-4FB5-9F06-3A30BD48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5650"/>
            <a:ext cx="10515600" cy="886884"/>
          </a:xfrm>
        </p:spPr>
        <p:txBody>
          <a:bodyPr/>
          <a:lstStyle/>
          <a:p>
            <a:r>
              <a:rPr lang="en-US" altLang="zh-TW" dirty="0"/>
              <a:t>01_edgedetect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2DA7CAF-64F3-4B8B-85DD-F62F45299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915" y="1618997"/>
            <a:ext cx="6030167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8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F514F-F25C-4502-8D0A-821503BF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work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B612409-68B6-4D54-8E17-E2F3C8013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394" y="1158875"/>
            <a:ext cx="9377211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9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01_edge_detect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02_edgedetect_fsic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03_fsic_prj</a:t>
            </a:r>
          </a:p>
          <a:p>
            <a:pPr lvl="1"/>
            <a:r>
              <a:rPr lang="en-US" dirty="0"/>
              <a:t>Testbench is provided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3E6565-BF44-456A-B3BD-FA7823BA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1" y="1314021"/>
            <a:ext cx="2314898" cy="14956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07D4071-673B-4374-B84E-8FC5B84E5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641" y="3086688"/>
            <a:ext cx="2076740" cy="16194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63FD0EF-8BE1-4106-897E-8444358BE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997" y="3111284"/>
            <a:ext cx="1390844" cy="55252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4F739C2-CEDE-4BF5-A0EF-815EABD1C633}"/>
              </a:ext>
            </a:extLst>
          </p:cNvPr>
          <p:cNvSpPr/>
          <p:nvPr/>
        </p:nvSpPr>
        <p:spPr>
          <a:xfrm>
            <a:off x="3994951" y="3941683"/>
            <a:ext cx="674703" cy="277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3655FE-0618-4EE3-928B-A6725668BAEA}"/>
              </a:ext>
            </a:extLst>
          </p:cNvPr>
          <p:cNvSpPr/>
          <p:nvPr/>
        </p:nvSpPr>
        <p:spPr>
          <a:xfrm>
            <a:off x="6250589" y="3156968"/>
            <a:ext cx="460929" cy="177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B4E8E86-FA3F-477E-9F50-E1BC2D71C07A}"/>
              </a:ext>
            </a:extLst>
          </p:cNvPr>
          <p:cNvSpPr txBox="1"/>
          <p:nvPr/>
        </p:nvSpPr>
        <p:spPr>
          <a:xfrm>
            <a:off x="6172199" y="3573261"/>
            <a:ext cx="422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Generate it on your own </a:t>
            </a:r>
          </a:p>
          <a:p>
            <a:r>
              <a:rPr lang="en-US" altLang="zh-TW" dirty="0"/>
              <a:t>(modify the code base on 01_edge_detect)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C2E5011-1C0B-4047-946D-2B190A409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030" y="5698565"/>
            <a:ext cx="1019317" cy="32389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15681D9-DE11-452E-893B-C2F21715D4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6381" y="5450815"/>
            <a:ext cx="1438476" cy="71447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E530D14-770E-48CA-B109-8C88D4F20258}"/>
              </a:ext>
            </a:extLst>
          </p:cNvPr>
          <p:cNvSpPr/>
          <p:nvPr/>
        </p:nvSpPr>
        <p:spPr>
          <a:xfrm>
            <a:off x="6004110" y="5525578"/>
            <a:ext cx="674703" cy="277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8FB14BA-6652-4697-8B83-65355ABE4147}"/>
              </a:ext>
            </a:extLst>
          </p:cNvPr>
          <p:cNvSpPr/>
          <p:nvPr/>
        </p:nvSpPr>
        <p:spPr>
          <a:xfrm>
            <a:off x="7019911" y="5450815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integrate to </a:t>
            </a:r>
            <a:r>
              <a:rPr lang="en-US" altLang="zh-TW" dirty="0" err="1"/>
              <a:t>fsic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951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40139</TotalTime>
  <Words>763</Words>
  <Application>Microsoft Office PowerPoint</Application>
  <PresentationFormat>寬螢幕</PresentationFormat>
  <Paragraphs>90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Theme</vt:lpstr>
      <vt:lpstr>Advanced SOC Design Lab catapult </vt:lpstr>
      <vt:lpstr>Catapult</vt:lpstr>
      <vt:lpstr>Tool setup </vt:lpstr>
      <vt:lpstr>Content</vt:lpstr>
      <vt:lpstr>Lab1-fir work</vt:lpstr>
      <vt:lpstr>01_edgedetect block design</vt:lpstr>
      <vt:lpstr>01_edgedetect</vt:lpstr>
      <vt:lpstr>Lab work</vt:lpstr>
      <vt:lpstr>Folder Structure</vt:lpstr>
      <vt:lpstr>Lab work - Few Modifications of Original EdgeDetect</vt:lpstr>
      <vt:lpstr>Modified top design in 02_edgedetect_fsic (for your reference)</vt:lpstr>
      <vt:lpstr>Integrate to FSIC</vt:lpstr>
      <vt:lpstr>Integrate to FSIC</vt:lpstr>
      <vt:lpstr>Integrate to FSIC</vt:lpstr>
      <vt:lpstr>Integrate to FSIC</vt:lpstr>
      <vt:lpstr>Provided Content</vt:lpstr>
      <vt:lpstr>Submission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Lai</dc:creator>
  <cp:lastModifiedBy>陳揚哲</cp:lastModifiedBy>
  <cp:revision>430</cp:revision>
  <dcterms:created xsi:type="dcterms:W3CDTF">2021-09-21T21:35:46Z</dcterms:created>
  <dcterms:modified xsi:type="dcterms:W3CDTF">2024-03-01T07:28:49Z</dcterms:modified>
</cp:coreProperties>
</file>